
<file path=[Content_Types].xml><?xml version="1.0" encoding="utf-8"?>
<Types xmlns="http://schemas.openxmlformats.org/package/2006/content-types">
  <Default Extension="bmp" ContentType="image/bmp"/>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4"/>
  </p:sldMasterIdLst>
  <p:notesMasterIdLst>
    <p:notesMasterId r:id="rId78"/>
  </p:notesMasterIdLst>
  <p:handoutMasterIdLst>
    <p:handoutMasterId r:id="rId79"/>
  </p:handoutMasterIdLst>
  <p:sldIdLst>
    <p:sldId id="256" r:id="rId5"/>
    <p:sldId id="260" r:id="rId6"/>
    <p:sldId id="273" r:id="rId7"/>
    <p:sldId id="274" r:id="rId8"/>
    <p:sldId id="275" r:id="rId9"/>
    <p:sldId id="276" r:id="rId10"/>
    <p:sldId id="271" r:id="rId11"/>
    <p:sldId id="277" r:id="rId12"/>
    <p:sldId id="290" r:id="rId13"/>
    <p:sldId id="306" r:id="rId14"/>
    <p:sldId id="266" r:id="rId15"/>
    <p:sldId id="267" r:id="rId16"/>
    <p:sldId id="307" r:id="rId17"/>
    <p:sldId id="333" r:id="rId18"/>
    <p:sldId id="293" r:id="rId19"/>
    <p:sldId id="334" r:id="rId20"/>
    <p:sldId id="335" r:id="rId21"/>
    <p:sldId id="336" r:id="rId22"/>
    <p:sldId id="337" r:id="rId23"/>
    <p:sldId id="294" r:id="rId24"/>
    <p:sldId id="339" r:id="rId25"/>
    <p:sldId id="295" r:id="rId26"/>
    <p:sldId id="344" r:id="rId27"/>
    <p:sldId id="297" r:id="rId28"/>
    <p:sldId id="338" r:id="rId29"/>
    <p:sldId id="345" r:id="rId30"/>
    <p:sldId id="308" r:id="rId31"/>
    <p:sldId id="280" r:id="rId32"/>
    <p:sldId id="299" r:id="rId33"/>
    <p:sldId id="309" r:id="rId34"/>
    <p:sldId id="300" r:id="rId35"/>
    <p:sldId id="310" r:id="rId36"/>
    <p:sldId id="302" r:id="rId37"/>
    <p:sldId id="281" r:id="rId38"/>
    <p:sldId id="282" r:id="rId39"/>
    <p:sldId id="349" r:id="rId40"/>
    <p:sldId id="346" r:id="rId41"/>
    <p:sldId id="301" r:id="rId42"/>
    <p:sldId id="311" r:id="rId43"/>
    <p:sldId id="304" r:id="rId44"/>
    <p:sldId id="312" r:id="rId45"/>
    <p:sldId id="313" r:id="rId46"/>
    <p:sldId id="321" r:id="rId47"/>
    <p:sldId id="314" r:id="rId48"/>
    <p:sldId id="350" r:id="rId49"/>
    <p:sldId id="322" r:id="rId50"/>
    <p:sldId id="324" r:id="rId51"/>
    <p:sldId id="315" r:id="rId52"/>
    <p:sldId id="323" r:id="rId53"/>
    <p:sldId id="326" r:id="rId54"/>
    <p:sldId id="325" r:id="rId55"/>
    <p:sldId id="316" r:id="rId56"/>
    <p:sldId id="318" r:id="rId57"/>
    <p:sldId id="327" r:id="rId58"/>
    <p:sldId id="351" r:id="rId59"/>
    <p:sldId id="347" r:id="rId60"/>
    <p:sldId id="328" r:id="rId61"/>
    <p:sldId id="320" r:id="rId62"/>
    <p:sldId id="330" r:id="rId63"/>
    <p:sldId id="289" r:id="rId64"/>
    <p:sldId id="319" r:id="rId65"/>
    <p:sldId id="329" r:id="rId66"/>
    <p:sldId id="317" r:id="rId67"/>
    <p:sldId id="331" r:id="rId68"/>
    <p:sldId id="332" r:id="rId69"/>
    <p:sldId id="348" r:id="rId70"/>
    <p:sldId id="340" r:id="rId71"/>
    <p:sldId id="341" r:id="rId72"/>
    <p:sldId id="342" r:id="rId73"/>
    <p:sldId id="343" r:id="rId74"/>
    <p:sldId id="291" r:id="rId75"/>
    <p:sldId id="352" r:id="rId76"/>
    <p:sldId id="353" r:id="rId77"/>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87E41A-5E80-4802-8EBA-F99FD444B32D}" v="94" dt="2024-02-02T13:18:29.3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05" autoAdjust="0"/>
  </p:normalViewPr>
  <p:slideViewPr>
    <p:cSldViewPr snapToGrid="0">
      <p:cViewPr varScale="1">
        <p:scale>
          <a:sx n="82" d="100"/>
          <a:sy n="82" d="100"/>
        </p:scale>
        <p:origin x="720" y="72"/>
      </p:cViewPr>
      <p:guideLst/>
    </p:cSldViewPr>
  </p:slideViewPr>
  <p:notesTextViewPr>
    <p:cViewPr>
      <p:scale>
        <a:sx n="1" d="1"/>
        <a:sy n="1" d="1"/>
      </p:scale>
      <p:origin x="0" y="0"/>
    </p:cViewPr>
  </p:notesTextViewPr>
  <p:notesViewPr>
    <p:cSldViewPr snapToGrid="0">
      <p:cViewPr varScale="1">
        <p:scale>
          <a:sx n="89" d="100"/>
          <a:sy n="89" d="100"/>
        </p:scale>
        <p:origin x="3768"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elle DELBRASSINE" userId="356052a410b453b2" providerId="LiveId" clId="{7C87E41A-5E80-4802-8EBA-F99FD444B32D}"/>
    <pc:docChg chg="undo custSel addSld delSld modSld sldOrd">
      <pc:chgData name="Noelle DELBRASSINE" userId="356052a410b453b2" providerId="LiveId" clId="{7C87E41A-5E80-4802-8EBA-F99FD444B32D}" dt="2024-02-02T13:18:29.373" v="4447" actId="20577"/>
      <pc:docMkLst>
        <pc:docMk/>
      </pc:docMkLst>
      <pc:sldChg chg="addSp delSp modSp del mod">
        <pc:chgData name="Noelle DELBRASSINE" userId="356052a410b453b2" providerId="LiveId" clId="{7C87E41A-5E80-4802-8EBA-F99FD444B32D}" dt="2024-01-24T14:30:53.969" v="915" actId="47"/>
        <pc:sldMkLst>
          <pc:docMk/>
          <pc:sldMk cId="4235015849" sldId="261"/>
        </pc:sldMkLst>
        <pc:spChg chg="del">
          <ac:chgData name="Noelle DELBRASSINE" userId="356052a410b453b2" providerId="LiveId" clId="{7C87E41A-5E80-4802-8EBA-F99FD444B32D}" dt="2024-01-18T10:34:49.482" v="150" actId="478"/>
          <ac:spMkLst>
            <pc:docMk/>
            <pc:sldMk cId="4235015849" sldId="261"/>
            <ac:spMk id="17" creationId="{36944D5C-3C33-82D0-C63F-6113CBF10EB1}"/>
          </ac:spMkLst>
        </pc:spChg>
        <pc:spChg chg="add mod">
          <ac:chgData name="Noelle DELBRASSINE" userId="356052a410b453b2" providerId="LiveId" clId="{7C87E41A-5E80-4802-8EBA-F99FD444B32D}" dt="2024-01-18T10:34:49.482" v="150" actId="478"/>
          <ac:spMkLst>
            <pc:docMk/>
            <pc:sldMk cId="4235015849" sldId="261"/>
            <ac:spMk id="21" creationId="{0758D936-248B-ED4B-60FF-1E36A401ADE8}"/>
          </ac:spMkLst>
        </pc:spChg>
      </pc:sldChg>
      <pc:sldChg chg="del ord">
        <pc:chgData name="Noelle DELBRASSINE" userId="356052a410b453b2" providerId="LiveId" clId="{7C87E41A-5E80-4802-8EBA-F99FD444B32D}" dt="2024-01-24T14:30:53.969" v="915" actId="47"/>
        <pc:sldMkLst>
          <pc:docMk/>
          <pc:sldMk cId="2661184349" sldId="263"/>
        </pc:sldMkLst>
      </pc:sldChg>
      <pc:sldChg chg="del">
        <pc:chgData name="Noelle DELBRASSINE" userId="356052a410b453b2" providerId="LiveId" clId="{7C87E41A-5E80-4802-8EBA-F99FD444B32D}" dt="2024-01-24T14:30:53.969" v="915" actId="47"/>
        <pc:sldMkLst>
          <pc:docMk/>
          <pc:sldMk cId="2635906142" sldId="264"/>
        </pc:sldMkLst>
      </pc:sldChg>
      <pc:sldChg chg="del">
        <pc:chgData name="Noelle DELBRASSINE" userId="356052a410b453b2" providerId="LiveId" clId="{7C87E41A-5E80-4802-8EBA-F99FD444B32D}" dt="2024-01-24T14:30:53.969" v="915" actId="47"/>
        <pc:sldMkLst>
          <pc:docMk/>
          <pc:sldMk cId="3620228505" sldId="265"/>
        </pc:sldMkLst>
      </pc:sldChg>
      <pc:sldChg chg="modAnim">
        <pc:chgData name="Noelle DELBRASSINE" userId="356052a410b453b2" providerId="LiveId" clId="{7C87E41A-5E80-4802-8EBA-F99FD444B32D}" dt="2024-01-29T10:53:36.822" v="3084"/>
        <pc:sldMkLst>
          <pc:docMk/>
          <pc:sldMk cId="644761436" sldId="266"/>
        </pc:sldMkLst>
      </pc:sldChg>
      <pc:sldChg chg="addSp delSp modSp mod">
        <pc:chgData name="Noelle DELBRASSINE" userId="356052a410b453b2" providerId="LiveId" clId="{7C87E41A-5E80-4802-8EBA-F99FD444B32D}" dt="2024-01-29T10:56:12.304" v="3085" actId="113"/>
        <pc:sldMkLst>
          <pc:docMk/>
          <pc:sldMk cId="2156828325" sldId="267"/>
        </pc:sldMkLst>
        <pc:spChg chg="mod ord">
          <ac:chgData name="Noelle DELBRASSINE" userId="356052a410b453b2" providerId="LiveId" clId="{7C87E41A-5E80-4802-8EBA-F99FD444B32D}" dt="2024-01-29T10:56:12.304" v="3085" actId="113"/>
          <ac:spMkLst>
            <pc:docMk/>
            <pc:sldMk cId="2156828325" sldId="267"/>
            <ac:spMk id="7174" creationId="{AEDFC1A4-7E38-1FC0-AE62-3DF857CCA97E}"/>
          </ac:spMkLst>
        </pc:spChg>
        <pc:spChg chg="del">
          <ac:chgData name="Noelle DELBRASSINE" userId="356052a410b453b2" providerId="LiveId" clId="{7C87E41A-5E80-4802-8EBA-F99FD444B32D}" dt="2024-01-24T15:25:00.979" v="1469" actId="26606"/>
          <ac:spMkLst>
            <pc:docMk/>
            <pc:sldMk cId="2156828325" sldId="267"/>
            <ac:spMk id="7177" creationId="{2A4D183E-A455-400F-B558-5EF3C42F6648}"/>
          </ac:spMkLst>
        </pc:spChg>
        <pc:spChg chg="del">
          <ac:chgData name="Noelle DELBRASSINE" userId="356052a410b453b2" providerId="LiveId" clId="{7C87E41A-5E80-4802-8EBA-F99FD444B32D}" dt="2024-01-24T15:25:00.979" v="1469" actId="26606"/>
          <ac:spMkLst>
            <pc:docMk/>
            <pc:sldMk cId="2156828325" sldId="267"/>
            <ac:spMk id="7179" creationId="{46EC6A0A-8EDD-4CAD-8301-B0613EFB68A2}"/>
          </ac:spMkLst>
        </pc:spChg>
        <pc:spChg chg="add">
          <ac:chgData name="Noelle DELBRASSINE" userId="356052a410b453b2" providerId="LiveId" clId="{7C87E41A-5E80-4802-8EBA-F99FD444B32D}" dt="2024-01-24T15:25:00.979" v="1469" actId="26606"/>
          <ac:spMkLst>
            <pc:docMk/>
            <pc:sldMk cId="2156828325" sldId="267"/>
            <ac:spMk id="7184" creationId="{E0761A2E-808B-4B2D-8349-CE88ED66228B}"/>
          </ac:spMkLst>
        </pc:spChg>
        <pc:spChg chg="add">
          <ac:chgData name="Noelle DELBRASSINE" userId="356052a410b453b2" providerId="LiveId" clId="{7C87E41A-5E80-4802-8EBA-F99FD444B32D}" dt="2024-01-24T15:25:00.979" v="1469" actId="26606"/>
          <ac:spMkLst>
            <pc:docMk/>
            <pc:sldMk cId="2156828325" sldId="267"/>
            <ac:spMk id="7186" creationId="{D12E5914-B165-4F6D-AC13-5A02479C642A}"/>
          </ac:spMkLst>
        </pc:spChg>
        <pc:spChg chg="add">
          <ac:chgData name="Noelle DELBRASSINE" userId="356052a410b453b2" providerId="LiveId" clId="{7C87E41A-5E80-4802-8EBA-F99FD444B32D}" dt="2024-01-24T15:25:00.979" v="1469" actId="26606"/>
          <ac:spMkLst>
            <pc:docMk/>
            <pc:sldMk cId="2156828325" sldId="267"/>
            <ac:spMk id="7188" creationId="{302AB9C5-A0DE-467D-9D0B-3A87C3B20CDC}"/>
          </ac:spMkLst>
        </pc:spChg>
        <pc:spChg chg="add">
          <ac:chgData name="Noelle DELBRASSINE" userId="356052a410b453b2" providerId="LiveId" clId="{7C87E41A-5E80-4802-8EBA-F99FD444B32D}" dt="2024-01-24T15:25:00.979" v="1469" actId="26606"/>
          <ac:spMkLst>
            <pc:docMk/>
            <pc:sldMk cId="2156828325" sldId="267"/>
            <ac:spMk id="7190" creationId="{341BBCDA-74FC-4F04-B97F-6D46363E14AF}"/>
          </ac:spMkLst>
        </pc:spChg>
        <pc:picChg chg="add mod">
          <ac:chgData name="Noelle DELBRASSINE" userId="356052a410b453b2" providerId="LiveId" clId="{7C87E41A-5E80-4802-8EBA-F99FD444B32D}" dt="2024-01-24T15:25:00.979" v="1469" actId="26606"/>
          <ac:picMkLst>
            <pc:docMk/>
            <pc:sldMk cId="2156828325" sldId="267"/>
            <ac:picMk id="2" creationId="{790AD15D-C7B6-CC8B-06E2-7CCEFF0B890C}"/>
          </ac:picMkLst>
        </pc:picChg>
        <pc:picChg chg="del">
          <ac:chgData name="Noelle DELBRASSINE" userId="356052a410b453b2" providerId="LiveId" clId="{7C87E41A-5E80-4802-8EBA-F99FD444B32D}" dt="2024-01-24T15:24:57.316" v="1467" actId="478"/>
          <ac:picMkLst>
            <pc:docMk/>
            <pc:sldMk cId="2156828325" sldId="267"/>
            <ac:picMk id="7170" creationId="{43FF28C2-B6BD-D768-058D-E82BC5A464ED}"/>
          </ac:picMkLst>
        </pc:picChg>
      </pc:sldChg>
      <pc:sldChg chg="delSp del mod">
        <pc:chgData name="Noelle DELBRASSINE" userId="356052a410b453b2" providerId="LiveId" clId="{7C87E41A-5E80-4802-8EBA-F99FD444B32D}" dt="2024-01-18T10:36:35.584" v="155" actId="2696"/>
        <pc:sldMkLst>
          <pc:docMk/>
          <pc:sldMk cId="2164905384" sldId="270"/>
        </pc:sldMkLst>
        <pc:picChg chg="del">
          <ac:chgData name="Noelle DELBRASSINE" userId="356052a410b453b2" providerId="LiveId" clId="{7C87E41A-5E80-4802-8EBA-F99FD444B32D}" dt="2024-01-18T10:36:28.061" v="154" actId="478"/>
          <ac:picMkLst>
            <pc:docMk/>
            <pc:sldMk cId="2164905384" sldId="270"/>
            <ac:picMk id="7" creationId="{8A01611A-1474-5F34-AE48-B9D1DE00F87E}"/>
          </ac:picMkLst>
        </pc:picChg>
      </pc:sldChg>
      <pc:sldChg chg="addSp delSp modSp mod ord">
        <pc:chgData name="Noelle DELBRASSINE" userId="356052a410b453b2" providerId="LiveId" clId="{7C87E41A-5E80-4802-8EBA-F99FD444B32D}" dt="2024-01-18T10:36:48.483" v="159" actId="27614"/>
        <pc:sldMkLst>
          <pc:docMk/>
          <pc:sldMk cId="915561845" sldId="271"/>
        </pc:sldMkLst>
        <pc:picChg chg="add mod">
          <ac:chgData name="Noelle DELBRASSINE" userId="356052a410b453b2" providerId="LiveId" clId="{7C87E41A-5E80-4802-8EBA-F99FD444B32D}" dt="2024-01-18T10:36:48.483" v="159" actId="27614"/>
          <ac:picMkLst>
            <pc:docMk/>
            <pc:sldMk cId="915561845" sldId="271"/>
            <ac:picMk id="2" creationId="{C3C5F375-6618-FA40-7316-F622D97DCD38}"/>
          </ac:picMkLst>
        </pc:picChg>
        <pc:picChg chg="del">
          <ac:chgData name="Noelle DELBRASSINE" userId="356052a410b453b2" providerId="LiveId" clId="{7C87E41A-5E80-4802-8EBA-F99FD444B32D}" dt="2024-01-18T10:36:21.427" v="153" actId="478"/>
          <ac:picMkLst>
            <pc:docMk/>
            <pc:sldMk cId="915561845" sldId="271"/>
            <ac:picMk id="9220" creationId="{90B51E2D-12E1-4DB4-FB0E-D070DF048601}"/>
          </ac:picMkLst>
        </pc:picChg>
        <pc:picChg chg="mod ord">
          <ac:chgData name="Noelle DELBRASSINE" userId="356052a410b453b2" providerId="LiveId" clId="{7C87E41A-5E80-4802-8EBA-F99FD444B32D}" dt="2024-01-18T10:36:48.140" v="158" actId="27614"/>
          <ac:picMkLst>
            <pc:docMk/>
            <pc:sldMk cId="915561845" sldId="271"/>
            <ac:picMk id="9226" creationId="{74FF3A8A-CBB8-F6B8-751F-CF2F36791B09}"/>
          </ac:picMkLst>
        </pc:picChg>
      </pc:sldChg>
      <pc:sldChg chg="del">
        <pc:chgData name="Noelle DELBRASSINE" userId="356052a410b453b2" providerId="LiveId" clId="{7C87E41A-5E80-4802-8EBA-F99FD444B32D}" dt="2024-01-18T15:08:17.272" v="914" actId="2696"/>
        <pc:sldMkLst>
          <pc:docMk/>
          <pc:sldMk cId="1411329291" sldId="272"/>
        </pc:sldMkLst>
      </pc:sldChg>
      <pc:sldChg chg="addSp modSp modAnim">
        <pc:chgData name="Noelle DELBRASSINE" userId="356052a410b453b2" providerId="LiveId" clId="{7C87E41A-5E80-4802-8EBA-F99FD444B32D}" dt="2024-01-29T10:51:55.046" v="3082"/>
        <pc:sldMkLst>
          <pc:docMk/>
          <pc:sldMk cId="3844113361" sldId="277"/>
        </pc:sldMkLst>
        <pc:picChg chg="add mod">
          <ac:chgData name="Noelle DELBRASSINE" userId="356052a410b453b2" providerId="LiveId" clId="{7C87E41A-5E80-4802-8EBA-F99FD444B32D}" dt="2024-01-29T10:51:47.175" v="3081" actId="14100"/>
          <ac:picMkLst>
            <pc:docMk/>
            <pc:sldMk cId="3844113361" sldId="277"/>
            <ac:picMk id="3" creationId="{3631293E-3022-2BFB-41AA-6B768AAE4D1F}"/>
          </ac:picMkLst>
        </pc:picChg>
      </pc:sldChg>
      <pc:sldChg chg="addSp delSp modSp del mod setBg">
        <pc:chgData name="Noelle DELBRASSINE" userId="356052a410b453b2" providerId="LiveId" clId="{7C87E41A-5E80-4802-8EBA-F99FD444B32D}" dt="2024-01-24T15:25:23.037" v="1479" actId="47"/>
        <pc:sldMkLst>
          <pc:docMk/>
          <pc:sldMk cId="179616722" sldId="278"/>
        </pc:sldMkLst>
        <pc:spChg chg="add del mod">
          <ac:chgData name="Noelle DELBRASSINE" userId="356052a410b453b2" providerId="LiveId" clId="{7C87E41A-5E80-4802-8EBA-F99FD444B32D}" dt="2024-01-24T15:24:31.686" v="1462" actId="478"/>
          <ac:spMkLst>
            <pc:docMk/>
            <pc:sldMk cId="179616722" sldId="278"/>
            <ac:spMk id="2" creationId="{6698AC9F-D41E-9FBD-238C-C41610C48734}"/>
          </ac:spMkLst>
        </pc:spChg>
        <pc:spChg chg="add del mod">
          <ac:chgData name="Noelle DELBRASSINE" userId="356052a410b453b2" providerId="LiveId" clId="{7C87E41A-5E80-4802-8EBA-F99FD444B32D}" dt="2024-01-24T15:24:40.114" v="1463" actId="478"/>
          <ac:spMkLst>
            <pc:docMk/>
            <pc:sldMk cId="179616722" sldId="278"/>
            <ac:spMk id="4" creationId="{23DB1A64-FE36-4CE1-9EE4-CF625159B18F}"/>
          </ac:spMkLst>
        </pc:spChg>
        <pc:spChg chg="add del">
          <ac:chgData name="Noelle DELBRASSINE" userId="356052a410b453b2" providerId="LiveId" clId="{7C87E41A-5E80-4802-8EBA-F99FD444B32D}" dt="2024-01-24T15:24:49.345" v="1466" actId="26606"/>
          <ac:spMkLst>
            <pc:docMk/>
            <pc:sldMk cId="179616722" sldId="278"/>
            <ac:spMk id="15367" creationId="{B77F478D-A773-43B4-80DF-A229B5A0FBDF}"/>
          </ac:spMkLst>
        </pc:spChg>
        <pc:spChg chg="add del">
          <ac:chgData name="Noelle DELBRASSINE" userId="356052a410b453b2" providerId="LiveId" clId="{7C87E41A-5E80-4802-8EBA-F99FD444B32D}" dt="2024-01-24T15:24:49.345" v="1466" actId="26606"/>
          <ac:spMkLst>
            <pc:docMk/>
            <pc:sldMk cId="179616722" sldId="278"/>
            <ac:spMk id="15369" creationId="{F34668B3-D82D-4011-810E-1D47D3FC0C6C}"/>
          </ac:spMkLst>
        </pc:spChg>
        <pc:spChg chg="add del">
          <ac:chgData name="Noelle DELBRASSINE" userId="356052a410b453b2" providerId="LiveId" clId="{7C87E41A-5E80-4802-8EBA-F99FD444B32D}" dt="2024-01-24T15:24:49.345" v="1466" actId="26606"/>
          <ac:spMkLst>
            <pc:docMk/>
            <pc:sldMk cId="179616722" sldId="278"/>
            <ac:spMk id="15371" creationId="{CF756813-AFA6-4588-BE17-2C5032F07AB8}"/>
          </ac:spMkLst>
        </pc:spChg>
        <pc:spChg chg="add del">
          <ac:chgData name="Noelle DELBRASSINE" userId="356052a410b453b2" providerId="LiveId" clId="{7C87E41A-5E80-4802-8EBA-F99FD444B32D}" dt="2024-01-24T15:24:49.345" v="1466" actId="26606"/>
          <ac:spMkLst>
            <pc:docMk/>
            <pc:sldMk cId="179616722" sldId="278"/>
            <ac:spMk id="15373" creationId="{BE1F3C65-2218-406A-8F6B-425015920681}"/>
          </ac:spMkLst>
        </pc:spChg>
        <pc:spChg chg="add del">
          <ac:chgData name="Noelle DELBRASSINE" userId="356052a410b453b2" providerId="LiveId" clId="{7C87E41A-5E80-4802-8EBA-F99FD444B32D}" dt="2024-01-24T15:24:49.345" v="1466" actId="26606"/>
          <ac:spMkLst>
            <pc:docMk/>
            <pc:sldMk cId="179616722" sldId="278"/>
            <ac:spMk id="15380" creationId="{B0AC20C3-8B7B-4C86-B2F1-2ED359F0580B}"/>
          </ac:spMkLst>
        </pc:spChg>
        <pc:spChg chg="add del">
          <ac:chgData name="Noelle DELBRASSINE" userId="356052a410b453b2" providerId="LiveId" clId="{7C87E41A-5E80-4802-8EBA-F99FD444B32D}" dt="2024-01-24T15:24:49.345" v="1466" actId="26606"/>
          <ac:spMkLst>
            <pc:docMk/>
            <pc:sldMk cId="179616722" sldId="278"/>
            <ac:spMk id="15382" creationId="{8EBFA017-521E-4FC2-9F01-69935A0DE7AC}"/>
          </ac:spMkLst>
        </pc:spChg>
        <pc:spChg chg="add del">
          <ac:chgData name="Noelle DELBRASSINE" userId="356052a410b453b2" providerId="LiveId" clId="{7C87E41A-5E80-4802-8EBA-F99FD444B32D}" dt="2024-01-24T15:24:49.345" v="1466" actId="26606"/>
          <ac:spMkLst>
            <pc:docMk/>
            <pc:sldMk cId="179616722" sldId="278"/>
            <ac:spMk id="15384" creationId="{B32362DB-37D8-4B40-BC60-6E88272E08AD}"/>
          </ac:spMkLst>
        </pc:spChg>
        <pc:spChg chg="add del">
          <ac:chgData name="Noelle DELBRASSINE" userId="356052a410b453b2" providerId="LiveId" clId="{7C87E41A-5E80-4802-8EBA-F99FD444B32D}" dt="2024-01-24T15:24:49.345" v="1466" actId="26606"/>
          <ac:spMkLst>
            <pc:docMk/>
            <pc:sldMk cId="179616722" sldId="278"/>
            <ac:spMk id="15386" creationId="{8A74AE38-4C96-4A27-A355-C608C61F5167}"/>
          </ac:spMkLst>
        </pc:spChg>
        <pc:spChg chg="add del">
          <ac:chgData name="Noelle DELBRASSINE" userId="356052a410b453b2" providerId="LiveId" clId="{7C87E41A-5E80-4802-8EBA-F99FD444B32D}" dt="2024-01-24T15:24:49.345" v="1466" actId="26606"/>
          <ac:spMkLst>
            <pc:docMk/>
            <pc:sldMk cId="179616722" sldId="278"/>
            <ac:spMk id="15388" creationId="{BEE90ED7-AA7F-4A6B-8393-CB14AA145696}"/>
          </ac:spMkLst>
        </pc:spChg>
        <pc:spChg chg="add del">
          <ac:chgData name="Noelle DELBRASSINE" userId="356052a410b453b2" providerId="LiveId" clId="{7C87E41A-5E80-4802-8EBA-F99FD444B32D}" dt="2024-01-24T15:24:49.345" v="1466" actId="26606"/>
          <ac:spMkLst>
            <pc:docMk/>
            <pc:sldMk cId="179616722" sldId="278"/>
            <ac:spMk id="15396" creationId="{D3A94BFF-0E62-47E6-A9B6-A5D30474F3CF}"/>
          </ac:spMkLst>
        </pc:spChg>
        <pc:spChg chg="add del">
          <ac:chgData name="Noelle DELBRASSINE" userId="356052a410b453b2" providerId="LiveId" clId="{7C87E41A-5E80-4802-8EBA-F99FD444B32D}" dt="2024-01-24T15:24:49.345" v="1465" actId="26606"/>
          <ac:spMkLst>
            <pc:docMk/>
            <pc:sldMk cId="179616722" sldId="278"/>
            <ac:spMk id="15398" creationId="{1463B9A0-C42E-402C-9AD1-9DAE5336136E}"/>
          </ac:spMkLst>
        </pc:spChg>
        <pc:spChg chg="add del">
          <ac:chgData name="Noelle DELBRASSINE" userId="356052a410b453b2" providerId="LiveId" clId="{7C87E41A-5E80-4802-8EBA-F99FD444B32D}" dt="2024-01-24T15:24:49.345" v="1465" actId="26606"/>
          <ac:spMkLst>
            <pc:docMk/>
            <pc:sldMk cId="179616722" sldId="278"/>
            <ac:spMk id="15399" creationId="{9664D085-C814-4D74-BCE0-2059F0DC0434}"/>
          </ac:spMkLst>
        </pc:spChg>
        <pc:spChg chg="add del">
          <ac:chgData name="Noelle DELBRASSINE" userId="356052a410b453b2" providerId="LiveId" clId="{7C87E41A-5E80-4802-8EBA-F99FD444B32D}" dt="2024-01-24T15:24:49.345" v="1465" actId="26606"/>
          <ac:spMkLst>
            <pc:docMk/>
            <pc:sldMk cId="179616722" sldId="278"/>
            <ac:spMk id="15400" creationId="{DDA5539E-D8B4-4F5A-B46F-C304F5D7A847}"/>
          </ac:spMkLst>
        </pc:spChg>
        <pc:spChg chg="add del">
          <ac:chgData name="Noelle DELBRASSINE" userId="356052a410b453b2" providerId="LiveId" clId="{7C87E41A-5E80-4802-8EBA-F99FD444B32D}" dt="2024-01-17T22:35:21.243" v="68" actId="26606"/>
          <ac:spMkLst>
            <pc:docMk/>
            <pc:sldMk cId="179616722" sldId="278"/>
            <ac:spMk id="15401" creationId="{1463B9A0-C42E-402C-9AD1-9DAE5336136E}"/>
          </ac:spMkLst>
        </pc:spChg>
        <pc:spChg chg="add">
          <ac:chgData name="Noelle DELBRASSINE" userId="356052a410b453b2" providerId="LiveId" clId="{7C87E41A-5E80-4802-8EBA-F99FD444B32D}" dt="2024-01-24T15:24:49.345" v="1466" actId="26606"/>
          <ac:spMkLst>
            <pc:docMk/>
            <pc:sldMk cId="179616722" sldId="278"/>
            <ac:spMk id="15402" creationId="{1463B9A0-C42E-402C-9AD1-9DAE5336136E}"/>
          </ac:spMkLst>
        </pc:spChg>
        <pc:spChg chg="add del">
          <ac:chgData name="Noelle DELBRASSINE" userId="356052a410b453b2" providerId="LiveId" clId="{7C87E41A-5E80-4802-8EBA-F99FD444B32D}" dt="2024-01-17T22:35:22.706" v="70" actId="26606"/>
          <ac:spMkLst>
            <pc:docMk/>
            <pc:sldMk cId="179616722" sldId="278"/>
            <ac:spMk id="15403" creationId="{CF9A2BAF-0F59-46A1-ADAE-18D87454937F}"/>
          </ac:spMkLst>
        </pc:spChg>
        <pc:spChg chg="add del">
          <ac:chgData name="Noelle DELBRASSINE" userId="356052a410b453b2" providerId="LiveId" clId="{7C87E41A-5E80-4802-8EBA-F99FD444B32D}" dt="2024-01-17T22:35:24.767" v="72" actId="26606"/>
          <ac:spMkLst>
            <pc:docMk/>
            <pc:sldMk cId="179616722" sldId="278"/>
            <ac:spMk id="15405" creationId="{7AAE40DA-1F5A-4A1A-89CA-2BC620DCDB96}"/>
          </ac:spMkLst>
        </pc:spChg>
        <pc:spChg chg="add del">
          <ac:chgData name="Noelle DELBRASSINE" userId="356052a410b453b2" providerId="LiveId" clId="{7C87E41A-5E80-4802-8EBA-F99FD444B32D}" dt="2024-01-17T22:35:24.767" v="72" actId="26606"/>
          <ac:spMkLst>
            <pc:docMk/>
            <pc:sldMk cId="179616722" sldId="278"/>
            <ac:spMk id="15406" creationId="{1463B9A0-C42E-402C-9AD1-9DAE5336136E}"/>
          </ac:spMkLst>
        </pc:spChg>
        <pc:spChg chg="add del">
          <ac:chgData name="Noelle DELBRASSINE" userId="356052a410b453b2" providerId="LiveId" clId="{7C87E41A-5E80-4802-8EBA-F99FD444B32D}" dt="2024-01-17T22:35:24.767" v="72" actId="26606"/>
          <ac:spMkLst>
            <pc:docMk/>
            <pc:sldMk cId="179616722" sldId="278"/>
            <ac:spMk id="15407" creationId="{A069235B-22DB-4231-8291-D64DA2CDEB4E}"/>
          </ac:spMkLst>
        </pc:spChg>
        <pc:spChg chg="add del">
          <ac:chgData name="Noelle DELBRASSINE" userId="356052a410b453b2" providerId="LiveId" clId="{7C87E41A-5E80-4802-8EBA-F99FD444B32D}" dt="2024-01-17T22:35:25.869" v="74" actId="26606"/>
          <ac:spMkLst>
            <pc:docMk/>
            <pc:sldMk cId="179616722" sldId="278"/>
            <ac:spMk id="15409" creationId="{CF9A2BAF-0F59-46A1-ADAE-18D87454937F}"/>
          </ac:spMkLst>
        </pc:spChg>
        <pc:spChg chg="add del">
          <ac:chgData name="Noelle DELBRASSINE" userId="356052a410b453b2" providerId="LiveId" clId="{7C87E41A-5E80-4802-8EBA-F99FD444B32D}" dt="2024-01-17T22:35:25.869" v="74" actId="26606"/>
          <ac:spMkLst>
            <pc:docMk/>
            <pc:sldMk cId="179616722" sldId="278"/>
            <ac:spMk id="15410" creationId="{48E0FBF5-F1B5-4711-AFDD-A39FF34BCA6E}"/>
          </ac:spMkLst>
        </pc:spChg>
        <pc:spChg chg="add del">
          <ac:chgData name="Noelle DELBRASSINE" userId="356052a410b453b2" providerId="LiveId" clId="{7C87E41A-5E80-4802-8EBA-F99FD444B32D}" dt="2024-01-17T22:35:25.869" v="74" actId="26606"/>
          <ac:spMkLst>
            <pc:docMk/>
            <pc:sldMk cId="179616722" sldId="278"/>
            <ac:spMk id="15411" creationId="{048C101B-4757-46DF-AB0F-72AE1AD2DB88}"/>
          </ac:spMkLst>
        </pc:spChg>
        <pc:spChg chg="add del">
          <ac:chgData name="Noelle DELBRASSINE" userId="356052a410b453b2" providerId="LiveId" clId="{7C87E41A-5E80-4802-8EBA-F99FD444B32D}" dt="2024-01-17T22:35:31.336" v="76" actId="26606"/>
          <ac:spMkLst>
            <pc:docMk/>
            <pc:sldMk cId="179616722" sldId="278"/>
            <ac:spMk id="15413" creationId="{1463B9A0-C42E-402C-9AD1-9DAE5336136E}"/>
          </ac:spMkLst>
        </pc:spChg>
        <pc:spChg chg="add del">
          <ac:chgData name="Noelle DELBRASSINE" userId="356052a410b453b2" providerId="LiveId" clId="{7C87E41A-5E80-4802-8EBA-F99FD444B32D}" dt="2024-01-17T22:35:31.336" v="76" actId="26606"/>
          <ac:spMkLst>
            <pc:docMk/>
            <pc:sldMk cId="179616722" sldId="278"/>
            <ac:spMk id="15414" creationId="{9664D085-C814-4D74-BCE0-2059F0DC0434}"/>
          </ac:spMkLst>
        </pc:spChg>
        <pc:spChg chg="add del">
          <ac:chgData name="Noelle DELBRASSINE" userId="356052a410b453b2" providerId="LiveId" clId="{7C87E41A-5E80-4802-8EBA-F99FD444B32D}" dt="2024-01-17T22:35:31.336" v="76" actId="26606"/>
          <ac:spMkLst>
            <pc:docMk/>
            <pc:sldMk cId="179616722" sldId="278"/>
            <ac:spMk id="15415" creationId="{DDA5539E-D8B4-4F5A-B46F-C304F5D7A847}"/>
          </ac:spMkLst>
        </pc:spChg>
        <pc:spChg chg="add del">
          <ac:chgData name="Noelle DELBRASSINE" userId="356052a410b453b2" providerId="LiveId" clId="{7C87E41A-5E80-4802-8EBA-F99FD444B32D}" dt="2024-01-17T22:35:35.024" v="78" actId="26606"/>
          <ac:spMkLst>
            <pc:docMk/>
            <pc:sldMk cId="179616722" sldId="278"/>
            <ac:spMk id="15417" creationId="{1463B9A0-C42E-402C-9AD1-9DAE5336136E}"/>
          </ac:spMkLst>
        </pc:spChg>
        <pc:spChg chg="add del">
          <ac:chgData name="Noelle DELBRASSINE" userId="356052a410b453b2" providerId="LiveId" clId="{7C87E41A-5E80-4802-8EBA-F99FD444B32D}" dt="2024-01-17T22:35:36.191" v="80" actId="26606"/>
          <ac:spMkLst>
            <pc:docMk/>
            <pc:sldMk cId="179616722" sldId="278"/>
            <ac:spMk id="15419" creationId="{1463B9A0-C42E-402C-9AD1-9DAE5336136E}"/>
          </ac:spMkLst>
        </pc:spChg>
        <pc:spChg chg="add del">
          <ac:chgData name="Noelle DELBRASSINE" userId="356052a410b453b2" providerId="LiveId" clId="{7C87E41A-5E80-4802-8EBA-F99FD444B32D}" dt="2024-01-17T22:35:36.191" v="80" actId="26606"/>
          <ac:spMkLst>
            <pc:docMk/>
            <pc:sldMk cId="179616722" sldId="278"/>
            <ac:spMk id="15420" creationId="{F2155CD3-83BB-4AEA-A737-FFB45BF5B994}"/>
          </ac:spMkLst>
        </pc:spChg>
        <pc:spChg chg="add del">
          <ac:chgData name="Noelle DELBRASSINE" userId="356052a410b453b2" providerId="LiveId" clId="{7C87E41A-5E80-4802-8EBA-F99FD444B32D}" dt="2024-01-17T22:35:36.191" v="80" actId="26606"/>
          <ac:spMkLst>
            <pc:docMk/>
            <pc:sldMk cId="179616722" sldId="278"/>
            <ac:spMk id="15421" creationId="{C9481AC0-C94A-42B2-A337-8F2BD27B4C96}"/>
          </ac:spMkLst>
        </pc:spChg>
        <pc:spChg chg="add del">
          <ac:chgData name="Noelle DELBRASSINE" userId="356052a410b453b2" providerId="LiveId" clId="{7C87E41A-5E80-4802-8EBA-F99FD444B32D}" dt="2024-01-17T22:35:36.191" v="80" actId="26606"/>
          <ac:spMkLst>
            <pc:docMk/>
            <pc:sldMk cId="179616722" sldId="278"/>
            <ac:spMk id="15422" creationId="{9C990ECF-0B2F-4372-9715-326BA840E4E2}"/>
          </ac:spMkLst>
        </pc:spChg>
        <pc:grpChg chg="add del">
          <ac:chgData name="Noelle DELBRASSINE" userId="356052a410b453b2" providerId="LiveId" clId="{7C87E41A-5E80-4802-8EBA-F99FD444B32D}" dt="2024-01-24T15:24:49.345" v="1466" actId="26606"/>
          <ac:grpSpMkLst>
            <pc:docMk/>
            <pc:sldMk cId="179616722" sldId="278"/>
            <ac:grpSpMk id="15375" creationId="{FEADC416-2CB9-42D8-B647-6B83826E2BE8}"/>
          </ac:grpSpMkLst>
        </pc:grpChg>
        <pc:picChg chg="mod">
          <ac:chgData name="Noelle DELBRASSINE" userId="356052a410b453b2" providerId="LiveId" clId="{7C87E41A-5E80-4802-8EBA-F99FD444B32D}" dt="2024-01-24T15:24:49.345" v="1466" actId="26606"/>
          <ac:picMkLst>
            <pc:docMk/>
            <pc:sldMk cId="179616722" sldId="278"/>
            <ac:picMk id="15362" creationId="{BACE1C13-E33B-D76A-AB03-61CE9EBE8949}"/>
          </ac:picMkLst>
        </pc:picChg>
        <pc:cxnChg chg="add del">
          <ac:chgData name="Noelle DELBRASSINE" userId="356052a410b453b2" providerId="LiveId" clId="{7C87E41A-5E80-4802-8EBA-F99FD444B32D}" dt="2024-01-24T15:24:49.345" v="1466" actId="26606"/>
          <ac:cxnSpMkLst>
            <pc:docMk/>
            <pc:sldMk cId="179616722" sldId="278"/>
            <ac:cxnSpMk id="15390" creationId="{C0E2B303-4065-4764-9848-60D1A92BCFC9}"/>
          </ac:cxnSpMkLst>
        </pc:cxnChg>
        <pc:cxnChg chg="add del">
          <ac:chgData name="Noelle DELBRASSINE" userId="356052a410b453b2" providerId="LiveId" clId="{7C87E41A-5E80-4802-8EBA-F99FD444B32D}" dt="2024-01-24T15:24:49.345" v="1466" actId="26606"/>
          <ac:cxnSpMkLst>
            <pc:docMk/>
            <pc:sldMk cId="179616722" sldId="278"/>
            <ac:cxnSpMk id="15392" creationId="{019C967B-21C3-419F-91BA-47F6A320F5FD}"/>
          </ac:cxnSpMkLst>
        </pc:cxnChg>
        <pc:cxnChg chg="add del">
          <ac:chgData name="Noelle DELBRASSINE" userId="356052a410b453b2" providerId="LiveId" clId="{7C87E41A-5E80-4802-8EBA-F99FD444B32D}" dt="2024-01-24T15:24:49.345" v="1466" actId="26606"/>
          <ac:cxnSpMkLst>
            <pc:docMk/>
            <pc:sldMk cId="179616722" sldId="278"/>
            <ac:cxnSpMk id="15394" creationId="{79AEA7D9-18D8-4666-AB28-AE1F38E38D2F}"/>
          </ac:cxnSpMkLst>
        </pc:cxnChg>
      </pc:sldChg>
      <pc:sldChg chg="addSp delSp modSp add del mod setBg">
        <pc:chgData name="Noelle DELBRASSINE" userId="356052a410b453b2" providerId="LiveId" clId="{7C87E41A-5E80-4802-8EBA-F99FD444B32D}" dt="2024-01-29T10:57:40.514" v="3086" actId="47"/>
        <pc:sldMkLst>
          <pc:docMk/>
          <pc:sldMk cId="60849241" sldId="279"/>
        </pc:sldMkLst>
        <pc:spChg chg="del">
          <ac:chgData name="Noelle DELBRASSINE" userId="356052a410b453b2" providerId="LiveId" clId="{7C87E41A-5E80-4802-8EBA-F99FD444B32D}" dt="2024-01-24T15:26:01.478" v="1518" actId="478"/>
          <ac:spMkLst>
            <pc:docMk/>
            <pc:sldMk cId="60849241" sldId="279"/>
            <ac:spMk id="2" creationId="{636DF7D6-D72B-13F1-6680-0E011C84B28D}"/>
          </ac:spMkLst>
        </pc:spChg>
        <pc:spChg chg="mod">
          <ac:chgData name="Noelle DELBRASSINE" userId="356052a410b453b2" providerId="LiveId" clId="{7C87E41A-5E80-4802-8EBA-F99FD444B32D}" dt="2024-01-24T15:26:34.659" v="1530" actId="27636"/>
          <ac:spMkLst>
            <pc:docMk/>
            <pc:sldMk cId="60849241" sldId="279"/>
            <ac:spMk id="3" creationId="{62AB807E-07E0-93AF-B64A-FA36F24C36D3}"/>
          </ac:spMkLst>
        </pc:spChg>
        <pc:spChg chg="add del mod">
          <ac:chgData name="Noelle DELBRASSINE" userId="356052a410b453b2" providerId="LiveId" clId="{7C87E41A-5E80-4802-8EBA-F99FD444B32D}" dt="2024-01-24T15:26:09.103" v="1521" actId="478"/>
          <ac:spMkLst>
            <pc:docMk/>
            <pc:sldMk cId="60849241" sldId="279"/>
            <ac:spMk id="5" creationId="{9833861B-8FBD-7F59-CD9E-605289964893}"/>
          </ac:spMkLst>
        </pc:spChg>
        <pc:spChg chg="add">
          <ac:chgData name="Noelle DELBRASSINE" userId="356052a410b453b2" providerId="LiveId" clId="{7C87E41A-5E80-4802-8EBA-F99FD444B32D}" dt="2024-01-24T15:26:15.900" v="1522" actId="26606"/>
          <ac:spMkLst>
            <pc:docMk/>
            <pc:sldMk cId="60849241" sldId="279"/>
            <ac:spMk id="10" creationId="{E0761A2E-808B-4B2D-8349-CE88ED66228B}"/>
          </ac:spMkLst>
        </pc:spChg>
        <pc:spChg chg="add">
          <ac:chgData name="Noelle DELBRASSINE" userId="356052a410b453b2" providerId="LiveId" clId="{7C87E41A-5E80-4802-8EBA-F99FD444B32D}" dt="2024-01-24T15:26:15.900" v="1522" actId="26606"/>
          <ac:spMkLst>
            <pc:docMk/>
            <pc:sldMk cId="60849241" sldId="279"/>
            <ac:spMk id="12" creationId="{D12E5914-B165-4F6D-AC13-5A02479C642A}"/>
          </ac:spMkLst>
        </pc:spChg>
        <pc:spChg chg="add">
          <ac:chgData name="Noelle DELBRASSINE" userId="356052a410b453b2" providerId="LiveId" clId="{7C87E41A-5E80-4802-8EBA-F99FD444B32D}" dt="2024-01-24T15:26:15.900" v="1522" actId="26606"/>
          <ac:spMkLst>
            <pc:docMk/>
            <pc:sldMk cId="60849241" sldId="279"/>
            <ac:spMk id="14" creationId="{302AB9C5-A0DE-467D-9D0B-3A87C3B20CDC}"/>
          </ac:spMkLst>
        </pc:spChg>
        <pc:spChg chg="add">
          <ac:chgData name="Noelle DELBRASSINE" userId="356052a410b453b2" providerId="LiveId" clId="{7C87E41A-5E80-4802-8EBA-F99FD444B32D}" dt="2024-01-24T15:26:15.900" v="1522" actId="26606"/>
          <ac:spMkLst>
            <pc:docMk/>
            <pc:sldMk cId="60849241" sldId="279"/>
            <ac:spMk id="16" creationId="{341BBCDA-74FC-4F04-B97F-6D46363E14AF}"/>
          </ac:spMkLst>
        </pc:spChg>
        <pc:picChg chg="add">
          <ac:chgData name="Noelle DELBRASSINE" userId="356052a410b453b2" providerId="LiveId" clId="{7C87E41A-5E80-4802-8EBA-F99FD444B32D}" dt="2024-01-24T15:26:15.900" v="1522" actId="26606"/>
          <ac:picMkLst>
            <pc:docMk/>
            <pc:sldMk cId="60849241" sldId="279"/>
            <ac:picMk id="7" creationId="{709AA13A-C35D-C060-39CB-8BB3FAB9C015}"/>
          </ac:picMkLst>
        </pc:picChg>
      </pc:sldChg>
      <pc:sldChg chg="addSp delSp modSp mod setBg setClrOvrMap delDesignElem chgLayout">
        <pc:chgData name="Noelle DELBRASSINE" userId="356052a410b453b2" providerId="LiveId" clId="{7C87E41A-5E80-4802-8EBA-F99FD444B32D}" dt="2024-01-29T11:33:12.392" v="3144" actId="20577"/>
        <pc:sldMkLst>
          <pc:docMk/>
          <pc:sldMk cId="2800333581" sldId="280"/>
        </pc:sldMkLst>
        <pc:spChg chg="mod">
          <ac:chgData name="Noelle DELBRASSINE" userId="356052a410b453b2" providerId="LiveId" clId="{7C87E41A-5E80-4802-8EBA-F99FD444B32D}" dt="2024-01-29T11:33:12.392" v="3144" actId="20577"/>
          <ac:spMkLst>
            <pc:docMk/>
            <pc:sldMk cId="2800333581" sldId="280"/>
            <ac:spMk id="3" creationId="{F2FC0E82-57F6-0A78-049A-1B75D21D5110}"/>
          </ac:spMkLst>
        </pc:spChg>
        <pc:spChg chg="add">
          <ac:chgData name="Noelle DELBRASSINE" userId="356052a410b453b2" providerId="LiveId" clId="{7C87E41A-5E80-4802-8EBA-F99FD444B32D}" dt="2024-01-24T14:58:48.270" v="1136" actId="26606"/>
          <ac:spMkLst>
            <pc:docMk/>
            <pc:sldMk cId="2800333581" sldId="280"/>
            <ac:spMk id="7" creationId="{861A0104-BF6E-465D-B05F-F41F69B3680A}"/>
          </ac:spMkLst>
        </pc:spChg>
        <pc:spChg chg="add">
          <ac:chgData name="Noelle DELBRASSINE" userId="356052a410b453b2" providerId="LiveId" clId="{7C87E41A-5E80-4802-8EBA-F99FD444B32D}" dt="2024-01-24T14:58:48.270" v="1136" actId="26606"/>
          <ac:spMkLst>
            <pc:docMk/>
            <pc:sldMk cId="2800333581" sldId="280"/>
            <ac:spMk id="8" creationId="{03B901C5-8FDC-42CF-AE02-104ECD0C25E5}"/>
          </ac:spMkLst>
        </pc:spChg>
        <pc:spChg chg="del">
          <ac:chgData name="Noelle DELBRASSINE" userId="356052a410b453b2" providerId="LiveId" clId="{7C87E41A-5E80-4802-8EBA-F99FD444B32D}" dt="2024-01-24T14:58:20.060" v="1133" actId="700"/>
          <ac:spMkLst>
            <pc:docMk/>
            <pc:sldMk cId="2800333581" sldId="280"/>
            <ac:spMk id="9" creationId="{861A0104-BF6E-465D-B05F-F41F69B3680A}"/>
          </ac:spMkLst>
        </pc:spChg>
        <pc:spChg chg="add del">
          <ac:chgData name="Noelle DELBRASSINE" userId="356052a410b453b2" providerId="LiveId" clId="{7C87E41A-5E80-4802-8EBA-F99FD444B32D}" dt="2024-01-24T14:58:32.470" v="1135" actId="26606"/>
          <ac:spMkLst>
            <pc:docMk/>
            <pc:sldMk cId="2800333581" sldId="280"/>
            <ac:spMk id="10" creationId="{861A0104-BF6E-465D-B05F-F41F69B3680A}"/>
          </ac:spMkLst>
        </pc:spChg>
        <pc:spChg chg="del">
          <ac:chgData name="Noelle DELBRASSINE" userId="356052a410b453b2" providerId="LiveId" clId="{7C87E41A-5E80-4802-8EBA-F99FD444B32D}" dt="2024-01-24T14:58:20.060" v="1133" actId="700"/>
          <ac:spMkLst>
            <pc:docMk/>
            <pc:sldMk cId="2800333581" sldId="280"/>
            <ac:spMk id="11" creationId="{03B901C5-8FDC-42CF-AE02-104ECD0C25E5}"/>
          </ac:spMkLst>
        </pc:spChg>
        <pc:spChg chg="add del">
          <ac:chgData name="Noelle DELBRASSINE" userId="356052a410b453b2" providerId="LiveId" clId="{7C87E41A-5E80-4802-8EBA-F99FD444B32D}" dt="2024-01-24T14:58:32.470" v="1135" actId="26606"/>
          <ac:spMkLst>
            <pc:docMk/>
            <pc:sldMk cId="2800333581" sldId="280"/>
            <ac:spMk id="12" creationId="{03B901C5-8FDC-42CF-AE02-104ECD0C25E5}"/>
          </ac:spMkLst>
        </pc:spChg>
        <pc:spChg chg="del">
          <ac:chgData name="Noelle DELBRASSINE" userId="356052a410b453b2" providerId="LiveId" clId="{7C87E41A-5E80-4802-8EBA-F99FD444B32D}" dt="2024-01-24T14:58:20.060" v="1133" actId="700"/>
          <ac:spMkLst>
            <pc:docMk/>
            <pc:sldMk cId="2800333581" sldId="280"/>
            <ac:spMk id="13" creationId="{BE0DA36C-7BCD-4019-A13D-C01824BDDAAD}"/>
          </ac:spMkLst>
        </pc:spChg>
        <pc:spChg chg="add del">
          <ac:chgData name="Noelle DELBRASSINE" userId="356052a410b453b2" providerId="LiveId" clId="{7C87E41A-5E80-4802-8EBA-F99FD444B32D}" dt="2024-01-24T14:58:32.470" v="1135" actId="26606"/>
          <ac:spMkLst>
            <pc:docMk/>
            <pc:sldMk cId="2800333581" sldId="280"/>
            <ac:spMk id="14" creationId="{E192707B-B929-41A7-9B41-E959A1C689E4}"/>
          </ac:spMkLst>
        </pc:spChg>
        <pc:spChg chg="add">
          <ac:chgData name="Noelle DELBRASSINE" userId="356052a410b453b2" providerId="LiveId" clId="{7C87E41A-5E80-4802-8EBA-F99FD444B32D}" dt="2024-01-24T14:58:48.270" v="1136" actId="26606"/>
          <ac:spMkLst>
            <pc:docMk/>
            <pc:sldMk cId="2800333581" sldId="280"/>
            <ac:spMk id="15" creationId="{03BDF0CF-841F-4AA6-B61B-AE13267747B8}"/>
          </ac:spMkLst>
        </pc:spChg>
        <pc:spChg chg="add del">
          <ac:chgData name="Noelle DELBRASSINE" userId="356052a410b453b2" providerId="LiveId" clId="{7C87E41A-5E80-4802-8EBA-F99FD444B32D}" dt="2024-01-24T14:58:32.470" v="1135" actId="26606"/>
          <ac:spMkLst>
            <pc:docMk/>
            <pc:sldMk cId="2800333581" sldId="280"/>
            <ac:spMk id="16" creationId="{8FB4235C-4505-46C7-AD8F-8769A1972FC1}"/>
          </ac:spMkLst>
        </pc:spChg>
        <pc:spChg chg="add">
          <ac:chgData name="Noelle DELBRASSINE" userId="356052a410b453b2" providerId="LiveId" clId="{7C87E41A-5E80-4802-8EBA-F99FD444B32D}" dt="2024-01-24T14:58:48.270" v="1136" actId="26606"/>
          <ac:spMkLst>
            <pc:docMk/>
            <pc:sldMk cId="2800333581" sldId="280"/>
            <ac:spMk id="17" creationId="{D384CB5B-EE1D-49AD-B64D-92B99455EC8F}"/>
          </ac:spMkLst>
        </pc:spChg>
        <pc:spChg chg="add">
          <ac:chgData name="Noelle DELBRASSINE" userId="356052a410b453b2" providerId="LiveId" clId="{7C87E41A-5E80-4802-8EBA-F99FD444B32D}" dt="2024-01-24T14:58:48.270" v="1136" actId="26606"/>
          <ac:spMkLst>
            <pc:docMk/>
            <pc:sldMk cId="2800333581" sldId="280"/>
            <ac:spMk id="18" creationId="{4E1C29D2-A466-4DF8-95EC-A7E8F3212BE9}"/>
          </ac:spMkLst>
        </pc:spChg>
        <pc:picChg chg="mod">
          <ac:chgData name="Noelle DELBRASSINE" userId="356052a410b453b2" providerId="LiveId" clId="{7C87E41A-5E80-4802-8EBA-F99FD444B32D}" dt="2024-01-24T14:58:48.270" v="1136" actId="26606"/>
          <ac:picMkLst>
            <pc:docMk/>
            <pc:sldMk cId="2800333581" sldId="280"/>
            <ac:picMk id="5" creationId="{9EBCB447-DA51-D676-C13C-4AB967247691}"/>
          </ac:picMkLst>
        </pc:picChg>
      </pc:sldChg>
      <pc:sldChg chg="addSp delSp modSp mod setBg setClrOvrMap">
        <pc:chgData name="Noelle DELBRASSINE" userId="356052a410b453b2" providerId="LiveId" clId="{7C87E41A-5E80-4802-8EBA-F99FD444B32D}" dt="2024-01-24T15:08:02.441" v="1247" actId="122"/>
        <pc:sldMkLst>
          <pc:docMk/>
          <pc:sldMk cId="1935700601" sldId="281"/>
        </pc:sldMkLst>
        <pc:spChg chg="mod">
          <ac:chgData name="Noelle DELBRASSINE" userId="356052a410b453b2" providerId="LiveId" clId="{7C87E41A-5E80-4802-8EBA-F99FD444B32D}" dt="2024-01-24T15:08:02.441" v="1247" actId="122"/>
          <ac:spMkLst>
            <pc:docMk/>
            <pc:sldMk cId="1935700601" sldId="281"/>
            <ac:spMk id="3" creationId="{F2FC0E82-57F6-0A78-049A-1B75D21D5110}"/>
          </ac:spMkLst>
        </pc:spChg>
        <pc:spChg chg="del">
          <ac:chgData name="Noelle DELBRASSINE" userId="356052a410b453b2" providerId="LiveId" clId="{7C87E41A-5E80-4802-8EBA-F99FD444B32D}" dt="2024-01-24T15:07:35.498" v="1234" actId="26606"/>
          <ac:spMkLst>
            <pc:docMk/>
            <pc:sldMk cId="1935700601" sldId="281"/>
            <ac:spMk id="9" creationId="{861A0104-BF6E-465D-B05F-F41F69B3680A}"/>
          </ac:spMkLst>
        </pc:spChg>
        <pc:spChg chg="del">
          <ac:chgData name="Noelle DELBRASSINE" userId="356052a410b453b2" providerId="LiveId" clId="{7C87E41A-5E80-4802-8EBA-F99FD444B32D}" dt="2024-01-24T15:07:35.498" v="1234" actId="26606"/>
          <ac:spMkLst>
            <pc:docMk/>
            <pc:sldMk cId="1935700601" sldId="281"/>
            <ac:spMk id="11" creationId="{03B901C5-8FDC-42CF-AE02-104ECD0C25E5}"/>
          </ac:spMkLst>
        </pc:spChg>
        <pc:spChg chg="del">
          <ac:chgData name="Noelle DELBRASSINE" userId="356052a410b453b2" providerId="LiveId" clId="{7C87E41A-5E80-4802-8EBA-F99FD444B32D}" dt="2024-01-24T15:07:35.498" v="1234" actId="26606"/>
          <ac:spMkLst>
            <pc:docMk/>
            <pc:sldMk cId="1935700601" sldId="281"/>
            <ac:spMk id="13" creationId="{BE0DA36C-7BCD-4019-A13D-C01824BDDAAD}"/>
          </ac:spMkLst>
        </pc:spChg>
        <pc:spChg chg="add">
          <ac:chgData name="Noelle DELBRASSINE" userId="356052a410b453b2" providerId="LiveId" clId="{7C87E41A-5E80-4802-8EBA-F99FD444B32D}" dt="2024-01-24T15:07:35.498" v="1234" actId="26606"/>
          <ac:spMkLst>
            <pc:docMk/>
            <pc:sldMk cId="1935700601" sldId="281"/>
            <ac:spMk id="18" creationId="{861A0104-BF6E-465D-B05F-F41F69B3680A}"/>
          </ac:spMkLst>
        </pc:spChg>
        <pc:spChg chg="add">
          <ac:chgData name="Noelle DELBRASSINE" userId="356052a410b453b2" providerId="LiveId" clId="{7C87E41A-5E80-4802-8EBA-F99FD444B32D}" dt="2024-01-24T15:07:35.498" v="1234" actId="26606"/>
          <ac:spMkLst>
            <pc:docMk/>
            <pc:sldMk cId="1935700601" sldId="281"/>
            <ac:spMk id="20" creationId="{03B901C5-8FDC-42CF-AE02-104ECD0C25E5}"/>
          </ac:spMkLst>
        </pc:spChg>
        <pc:spChg chg="add">
          <ac:chgData name="Noelle DELBRASSINE" userId="356052a410b453b2" providerId="LiveId" clId="{7C87E41A-5E80-4802-8EBA-F99FD444B32D}" dt="2024-01-24T15:07:35.498" v="1234" actId="26606"/>
          <ac:spMkLst>
            <pc:docMk/>
            <pc:sldMk cId="1935700601" sldId="281"/>
            <ac:spMk id="22" creationId="{AE4554BC-F110-4CAC-AC41-7F4F119197E7}"/>
          </ac:spMkLst>
        </pc:spChg>
        <pc:spChg chg="add">
          <ac:chgData name="Noelle DELBRASSINE" userId="356052a410b453b2" providerId="LiveId" clId="{7C87E41A-5E80-4802-8EBA-F99FD444B32D}" dt="2024-01-24T15:07:35.498" v="1234" actId="26606"/>
          <ac:spMkLst>
            <pc:docMk/>
            <pc:sldMk cId="1935700601" sldId="281"/>
            <ac:spMk id="24" creationId="{48026B1E-D396-41C7-B5B1-36FBE7118A66}"/>
          </ac:spMkLst>
        </pc:spChg>
        <pc:spChg chg="add">
          <ac:chgData name="Noelle DELBRASSINE" userId="356052a410b453b2" providerId="LiveId" clId="{7C87E41A-5E80-4802-8EBA-F99FD444B32D}" dt="2024-01-24T15:07:35.498" v="1234" actId="26606"/>
          <ac:spMkLst>
            <pc:docMk/>
            <pc:sldMk cId="1935700601" sldId="281"/>
            <ac:spMk id="26" creationId="{6FF1969D-5C2E-4843-BCD1-DB3EB3FFF4B0}"/>
          </ac:spMkLst>
        </pc:spChg>
        <pc:picChg chg="mod">
          <ac:chgData name="Noelle DELBRASSINE" userId="356052a410b453b2" providerId="LiveId" clId="{7C87E41A-5E80-4802-8EBA-F99FD444B32D}" dt="2024-01-24T15:07:35.498" v="1234" actId="26606"/>
          <ac:picMkLst>
            <pc:docMk/>
            <pc:sldMk cId="1935700601" sldId="281"/>
            <ac:picMk id="5" creationId="{9EBCB447-DA51-D676-C13C-4AB967247691}"/>
          </ac:picMkLst>
        </pc:picChg>
      </pc:sldChg>
      <pc:sldChg chg="addSp modSp mod ord">
        <pc:chgData name="Noelle DELBRASSINE" userId="356052a410b453b2" providerId="LiveId" clId="{7C87E41A-5E80-4802-8EBA-F99FD444B32D}" dt="2024-01-29T11:51:03.008" v="3225"/>
        <pc:sldMkLst>
          <pc:docMk/>
          <pc:sldMk cId="3810537959" sldId="282"/>
        </pc:sldMkLst>
        <pc:spChg chg="mod">
          <ac:chgData name="Noelle DELBRASSINE" userId="356052a410b453b2" providerId="LiveId" clId="{7C87E41A-5E80-4802-8EBA-F99FD444B32D}" dt="2024-01-24T15:10:20.323" v="1250" actId="20577"/>
          <ac:spMkLst>
            <pc:docMk/>
            <pc:sldMk cId="3810537959" sldId="282"/>
            <ac:spMk id="3" creationId="{82F3834C-E8D1-0FB7-E59E-DA6BA4BDB427}"/>
          </ac:spMkLst>
        </pc:spChg>
        <pc:spChg chg="mod">
          <ac:chgData name="Noelle DELBRASSINE" userId="356052a410b453b2" providerId="LiveId" clId="{7C87E41A-5E80-4802-8EBA-F99FD444B32D}" dt="2024-01-24T15:10:39.399" v="1255" actId="20577"/>
          <ac:spMkLst>
            <pc:docMk/>
            <pc:sldMk cId="3810537959" sldId="282"/>
            <ac:spMk id="5" creationId="{A241E429-6696-CC9D-4833-53E229C37448}"/>
          </ac:spMkLst>
        </pc:spChg>
        <pc:picChg chg="add mod">
          <ac:chgData name="Noelle DELBRASSINE" userId="356052a410b453b2" providerId="LiveId" clId="{7C87E41A-5E80-4802-8EBA-F99FD444B32D}" dt="2024-01-18T15:04:10.284" v="782" actId="1076"/>
          <ac:picMkLst>
            <pc:docMk/>
            <pc:sldMk cId="3810537959" sldId="282"/>
            <ac:picMk id="6" creationId="{BEEECD52-CEE1-583B-296D-34AC4D98B4D4}"/>
          </ac:picMkLst>
        </pc:picChg>
      </pc:sldChg>
      <pc:sldChg chg="modSp del mod ord">
        <pc:chgData name="Noelle DELBRASSINE" userId="356052a410b453b2" providerId="LiveId" clId="{7C87E41A-5E80-4802-8EBA-F99FD444B32D}" dt="2024-01-24T15:50:36.181" v="2002" actId="47"/>
        <pc:sldMkLst>
          <pc:docMk/>
          <pc:sldMk cId="1783426734" sldId="283"/>
        </pc:sldMkLst>
        <pc:spChg chg="mod">
          <ac:chgData name="Noelle DELBRASSINE" userId="356052a410b453b2" providerId="LiveId" clId="{7C87E41A-5E80-4802-8EBA-F99FD444B32D}" dt="2024-01-24T15:50:18.921" v="2001" actId="27636"/>
          <ac:spMkLst>
            <pc:docMk/>
            <pc:sldMk cId="1783426734" sldId="283"/>
            <ac:spMk id="3" creationId="{F2FC0E82-57F6-0A78-049A-1B75D21D5110}"/>
          </ac:spMkLst>
        </pc:spChg>
      </pc:sldChg>
      <pc:sldChg chg="del ord">
        <pc:chgData name="Noelle DELBRASSINE" userId="356052a410b453b2" providerId="LiveId" clId="{7C87E41A-5E80-4802-8EBA-F99FD444B32D}" dt="2024-01-24T15:58:41.905" v="2139" actId="47"/>
        <pc:sldMkLst>
          <pc:docMk/>
          <pc:sldMk cId="804245614" sldId="284"/>
        </pc:sldMkLst>
      </pc:sldChg>
      <pc:sldChg chg="modSp del mod">
        <pc:chgData name="Noelle DELBRASSINE" userId="356052a410b453b2" providerId="LiveId" clId="{7C87E41A-5E80-4802-8EBA-F99FD444B32D}" dt="2024-01-24T16:20:21.820" v="2351" actId="47"/>
        <pc:sldMkLst>
          <pc:docMk/>
          <pc:sldMk cId="469534449" sldId="285"/>
        </pc:sldMkLst>
        <pc:spChg chg="mod">
          <ac:chgData name="Noelle DELBRASSINE" userId="356052a410b453b2" providerId="LiveId" clId="{7C87E41A-5E80-4802-8EBA-F99FD444B32D}" dt="2024-01-24T15:59:09.325" v="2151" actId="20577"/>
          <ac:spMkLst>
            <pc:docMk/>
            <pc:sldMk cId="469534449" sldId="285"/>
            <ac:spMk id="3" creationId="{F2FC0E82-57F6-0A78-049A-1B75D21D5110}"/>
          </ac:spMkLst>
        </pc:spChg>
      </pc:sldChg>
      <pc:sldChg chg="del">
        <pc:chgData name="Noelle DELBRASSINE" userId="356052a410b453b2" providerId="LiveId" clId="{7C87E41A-5E80-4802-8EBA-F99FD444B32D}" dt="2024-01-24T15:43:29.317" v="1996" actId="47"/>
        <pc:sldMkLst>
          <pc:docMk/>
          <pc:sldMk cId="2570825314" sldId="286"/>
        </pc:sldMkLst>
      </pc:sldChg>
      <pc:sldChg chg="del">
        <pc:chgData name="Noelle DELBRASSINE" userId="356052a410b453b2" providerId="LiveId" clId="{7C87E41A-5E80-4802-8EBA-F99FD444B32D}" dt="2024-01-24T15:42:41.342" v="1981" actId="47"/>
        <pc:sldMkLst>
          <pc:docMk/>
          <pc:sldMk cId="2317815441" sldId="287"/>
        </pc:sldMkLst>
      </pc:sldChg>
      <pc:sldChg chg="modSp del mod">
        <pc:chgData name="Noelle DELBRASSINE" userId="356052a410b453b2" providerId="LiveId" clId="{7C87E41A-5E80-4802-8EBA-F99FD444B32D}" dt="2024-01-24T15:40:39.354" v="1936" actId="47"/>
        <pc:sldMkLst>
          <pc:docMk/>
          <pc:sldMk cId="845800473" sldId="288"/>
        </pc:sldMkLst>
        <pc:spChg chg="mod">
          <ac:chgData name="Noelle DELBRASSINE" userId="356052a410b453b2" providerId="LiveId" clId="{7C87E41A-5E80-4802-8EBA-F99FD444B32D}" dt="2024-01-24T15:39:21.811" v="1919" actId="27636"/>
          <ac:spMkLst>
            <pc:docMk/>
            <pc:sldMk cId="845800473" sldId="288"/>
            <ac:spMk id="3" creationId="{F2FC0E82-57F6-0A78-049A-1B75D21D5110}"/>
          </ac:spMkLst>
        </pc:spChg>
      </pc:sldChg>
      <pc:sldChg chg="modSp mod">
        <pc:chgData name="Noelle DELBRASSINE" userId="356052a410b453b2" providerId="LiveId" clId="{7C87E41A-5E80-4802-8EBA-F99FD444B32D}" dt="2024-01-24T15:41:50.160" v="1964" actId="1076"/>
        <pc:sldMkLst>
          <pc:docMk/>
          <pc:sldMk cId="1705841132" sldId="289"/>
        </pc:sldMkLst>
        <pc:spChg chg="mod">
          <ac:chgData name="Noelle DELBRASSINE" userId="356052a410b453b2" providerId="LiveId" clId="{7C87E41A-5E80-4802-8EBA-F99FD444B32D}" dt="2024-01-24T15:41:50.160" v="1964" actId="1076"/>
          <ac:spMkLst>
            <pc:docMk/>
            <pc:sldMk cId="1705841132" sldId="289"/>
            <ac:spMk id="3" creationId="{D6E6736E-0FE5-6CDF-ADC3-33CDAAB1132C}"/>
          </ac:spMkLst>
        </pc:spChg>
      </pc:sldChg>
      <pc:sldChg chg="addSp delSp modSp add mod ord setBg setClrOvrMap">
        <pc:chgData name="Noelle DELBRASSINE" userId="356052a410b453b2" providerId="LiveId" clId="{7C87E41A-5E80-4802-8EBA-F99FD444B32D}" dt="2024-01-24T15:23:48.418" v="1418" actId="26606"/>
        <pc:sldMkLst>
          <pc:docMk/>
          <pc:sldMk cId="2104177530" sldId="290"/>
        </pc:sldMkLst>
        <pc:spChg chg="mod">
          <ac:chgData name="Noelle DELBRASSINE" userId="356052a410b453b2" providerId="LiveId" clId="{7C87E41A-5E80-4802-8EBA-F99FD444B32D}" dt="2024-01-24T15:23:48.418" v="1418" actId="26606"/>
          <ac:spMkLst>
            <pc:docMk/>
            <pc:sldMk cId="2104177530" sldId="290"/>
            <ac:spMk id="2" creationId="{722BAEBB-B897-4E2E-8BE7-753F1060BEA5}"/>
          </ac:spMkLst>
        </pc:spChg>
        <pc:spChg chg="del">
          <ac:chgData name="Noelle DELBRASSINE" userId="356052a410b453b2" providerId="LiveId" clId="{7C87E41A-5E80-4802-8EBA-F99FD444B32D}" dt="2024-01-24T15:23:48.418" v="1418" actId="26606"/>
          <ac:spMkLst>
            <pc:docMk/>
            <pc:sldMk cId="2104177530" sldId="290"/>
            <ac:spMk id="42" creationId="{06FF3823-BBAD-4D28-B6DB-E416E24090B1}"/>
          </ac:spMkLst>
        </pc:spChg>
        <pc:spChg chg="del">
          <ac:chgData name="Noelle DELBRASSINE" userId="356052a410b453b2" providerId="LiveId" clId="{7C87E41A-5E80-4802-8EBA-F99FD444B32D}" dt="2024-01-24T15:23:48.418" v="1418" actId="26606"/>
          <ac:spMkLst>
            <pc:docMk/>
            <pc:sldMk cId="2104177530" sldId="290"/>
            <ac:spMk id="44" creationId="{0E20F056-0FFD-4EE9-BDCB-8963C7F8BAB4}"/>
          </ac:spMkLst>
        </pc:spChg>
        <pc:spChg chg="del">
          <ac:chgData name="Noelle DELBRASSINE" userId="356052a410b453b2" providerId="LiveId" clId="{7C87E41A-5E80-4802-8EBA-F99FD444B32D}" dt="2024-01-24T15:23:48.418" v="1418" actId="26606"/>
          <ac:spMkLst>
            <pc:docMk/>
            <pc:sldMk cId="2104177530" sldId="290"/>
            <ac:spMk id="46" creationId="{87507ED7-71D7-4B95-8D4F-7B3E186238E1}"/>
          </ac:spMkLst>
        </pc:spChg>
        <pc:spChg chg="del">
          <ac:chgData name="Noelle DELBRASSINE" userId="356052a410b453b2" providerId="LiveId" clId="{7C87E41A-5E80-4802-8EBA-F99FD444B32D}" dt="2024-01-24T15:23:48.418" v="1418" actId="26606"/>
          <ac:spMkLst>
            <pc:docMk/>
            <pc:sldMk cId="2104177530" sldId="290"/>
            <ac:spMk id="55" creationId="{6F2A811B-2722-4E88-B695-9B9458A71442}"/>
          </ac:spMkLst>
        </pc:spChg>
        <pc:spChg chg="del">
          <ac:chgData name="Noelle DELBRASSINE" userId="356052a410b453b2" providerId="LiveId" clId="{7C87E41A-5E80-4802-8EBA-F99FD444B32D}" dt="2024-01-24T15:23:48.418" v="1418" actId="26606"/>
          <ac:spMkLst>
            <pc:docMk/>
            <pc:sldMk cId="2104177530" sldId="290"/>
            <ac:spMk id="57" creationId="{6E710504-B252-41B4-B6AC-60832639A38C}"/>
          </ac:spMkLst>
        </pc:spChg>
        <pc:spChg chg="del">
          <ac:chgData name="Noelle DELBRASSINE" userId="356052a410b453b2" providerId="LiveId" clId="{7C87E41A-5E80-4802-8EBA-F99FD444B32D}" dt="2024-01-24T15:23:48.418" v="1418" actId="26606"/>
          <ac:spMkLst>
            <pc:docMk/>
            <pc:sldMk cId="2104177530" sldId="290"/>
            <ac:spMk id="59" creationId="{8A578831-9D03-442B-B09A-EFD290D57A40}"/>
          </ac:spMkLst>
        </pc:spChg>
        <pc:spChg chg="del">
          <ac:chgData name="Noelle DELBRASSINE" userId="356052a410b453b2" providerId="LiveId" clId="{7C87E41A-5E80-4802-8EBA-F99FD444B32D}" dt="2024-01-24T15:23:48.418" v="1418" actId="26606"/>
          <ac:spMkLst>
            <pc:docMk/>
            <pc:sldMk cId="2104177530" sldId="290"/>
            <ac:spMk id="61" creationId="{2EA8F454-736F-4057-A0F0-720553B71C79}"/>
          </ac:spMkLst>
        </pc:spChg>
        <pc:spChg chg="add">
          <ac:chgData name="Noelle DELBRASSINE" userId="356052a410b453b2" providerId="LiveId" clId="{7C87E41A-5E80-4802-8EBA-F99FD444B32D}" dt="2024-01-24T15:23:48.418" v="1418" actId="26606"/>
          <ac:spMkLst>
            <pc:docMk/>
            <pc:sldMk cId="2104177530" sldId="290"/>
            <ac:spMk id="72" creationId="{06FF3823-BBAD-4D28-B6DB-E416E24090B1}"/>
          </ac:spMkLst>
        </pc:spChg>
        <pc:spChg chg="add">
          <ac:chgData name="Noelle DELBRASSINE" userId="356052a410b453b2" providerId="LiveId" clId="{7C87E41A-5E80-4802-8EBA-F99FD444B32D}" dt="2024-01-24T15:23:48.418" v="1418" actId="26606"/>
          <ac:spMkLst>
            <pc:docMk/>
            <pc:sldMk cId="2104177530" sldId="290"/>
            <ac:spMk id="74" creationId="{0E20F056-0FFD-4EE9-BDCB-8963C7F8BAB4}"/>
          </ac:spMkLst>
        </pc:spChg>
        <pc:spChg chg="add">
          <ac:chgData name="Noelle DELBRASSINE" userId="356052a410b453b2" providerId="LiveId" clId="{7C87E41A-5E80-4802-8EBA-F99FD444B32D}" dt="2024-01-24T15:23:48.418" v="1418" actId="26606"/>
          <ac:spMkLst>
            <pc:docMk/>
            <pc:sldMk cId="2104177530" sldId="290"/>
            <ac:spMk id="76" creationId="{87507ED7-71D7-4B95-8D4F-7B3E186238E1}"/>
          </ac:spMkLst>
        </pc:spChg>
        <pc:spChg chg="add">
          <ac:chgData name="Noelle DELBRASSINE" userId="356052a410b453b2" providerId="LiveId" clId="{7C87E41A-5E80-4802-8EBA-F99FD444B32D}" dt="2024-01-24T15:23:48.418" v="1418" actId="26606"/>
          <ac:spMkLst>
            <pc:docMk/>
            <pc:sldMk cId="2104177530" sldId="290"/>
            <ac:spMk id="85" creationId="{7BB58C53-AF1A-4577-9FD9-2A6A3DDEA577}"/>
          </ac:spMkLst>
        </pc:spChg>
        <pc:spChg chg="add">
          <ac:chgData name="Noelle DELBRASSINE" userId="356052a410b453b2" providerId="LiveId" clId="{7C87E41A-5E80-4802-8EBA-F99FD444B32D}" dt="2024-01-24T15:23:48.418" v="1418" actId="26606"/>
          <ac:spMkLst>
            <pc:docMk/>
            <pc:sldMk cId="2104177530" sldId="290"/>
            <ac:spMk id="87" creationId="{E5F7F7DE-2DAA-4260-B379-423DEC36F325}"/>
          </ac:spMkLst>
        </pc:spChg>
        <pc:spChg chg="add">
          <ac:chgData name="Noelle DELBRASSINE" userId="356052a410b453b2" providerId="LiveId" clId="{7C87E41A-5E80-4802-8EBA-F99FD444B32D}" dt="2024-01-24T15:23:48.418" v="1418" actId="26606"/>
          <ac:spMkLst>
            <pc:docMk/>
            <pc:sldMk cId="2104177530" sldId="290"/>
            <ac:spMk id="89" creationId="{3C0C984F-4779-40F8-A8DC-59DD7615BE53}"/>
          </ac:spMkLst>
        </pc:spChg>
        <pc:grpChg chg="del">
          <ac:chgData name="Noelle DELBRASSINE" userId="356052a410b453b2" providerId="LiveId" clId="{7C87E41A-5E80-4802-8EBA-F99FD444B32D}" dt="2024-01-24T15:23:48.418" v="1418" actId="26606"/>
          <ac:grpSpMkLst>
            <pc:docMk/>
            <pc:sldMk cId="2104177530" sldId="290"/>
            <ac:grpSpMk id="48" creationId="{AA38E6D2-F0D9-4B69-ABEB-EB70412E8C74}"/>
          </ac:grpSpMkLst>
        </pc:grpChg>
        <pc:grpChg chg="add">
          <ac:chgData name="Noelle DELBRASSINE" userId="356052a410b453b2" providerId="LiveId" clId="{7C87E41A-5E80-4802-8EBA-F99FD444B32D}" dt="2024-01-24T15:23:48.418" v="1418" actId="26606"/>
          <ac:grpSpMkLst>
            <pc:docMk/>
            <pc:sldMk cId="2104177530" sldId="290"/>
            <ac:grpSpMk id="78" creationId="{AA38E6D2-F0D9-4B69-ABEB-EB70412E8C74}"/>
          </ac:grpSpMkLst>
        </pc:grpChg>
        <pc:picChg chg="mod">
          <ac:chgData name="Noelle DELBRASSINE" userId="356052a410b453b2" providerId="LiveId" clId="{7C87E41A-5E80-4802-8EBA-F99FD444B32D}" dt="2024-01-24T15:23:48.418" v="1418" actId="26606"/>
          <ac:picMkLst>
            <pc:docMk/>
            <pc:sldMk cId="2104177530" sldId="290"/>
            <ac:picMk id="9" creationId="{E3AED392-F4FF-45D7-9A91-FD20E7E29C46}"/>
          </ac:picMkLst>
        </pc:picChg>
        <pc:cxnChg chg="del">
          <ac:chgData name="Noelle DELBRASSINE" userId="356052a410b453b2" providerId="LiveId" clId="{7C87E41A-5E80-4802-8EBA-F99FD444B32D}" dt="2024-01-24T15:23:48.418" v="1418" actId="26606"/>
          <ac:cxnSpMkLst>
            <pc:docMk/>
            <pc:sldMk cId="2104177530" sldId="290"/>
            <ac:cxnSpMk id="63" creationId="{F1F1A1AF-CBCA-46CF-89D4-DB1B44DDA6B7}"/>
          </ac:cxnSpMkLst>
        </pc:cxnChg>
        <pc:cxnChg chg="del">
          <ac:chgData name="Noelle DELBRASSINE" userId="356052a410b453b2" providerId="LiveId" clId="{7C87E41A-5E80-4802-8EBA-F99FD444B32D}" dt="2024-01-24T15:23:48.418" v="1418" actId="26606"/>
          <ac:cxnSpMkLst>
            <pc:docMk/>
            <pc:sldMk cId="2104177530" sldId="290"/>
            <ac:cxnSpMk id="65" creationId="{D1F9FDB0-D119-4819-BA94-9FB09812C429}"/>
          </ac:cxnSpMkLst>
        </pc:cxnChg>
        <pc:cxnChg chg="del">
          <ac:chgData name="Noelle DELBRASSINE" userId="356052a410b453b2" providerId="LiveId" clId="{7C87E41A-5E80-4802-8EBA-F99FD444B32D}" dt="2024-01-24T15:23:48.418" v="1418" actId="26606"/>
          <ac:cxnSpMkLst>
            <pc:docMk/>
            <pc:sldMk cId="2104177530" sldId="290"/>
            <ac:cxnSpMk id="67" creationId="{92CA620A-24B1-4FA5-B5D8-66677F61104B}"/>
          </ac:cxnSpMkLst>
        </pc:cxnChg>
        <pc:cxnChg chg="add">
          <ac:chgData name="Noelle DELBRASSINE" userId="356052a410b453b2" providerId="LiveId" clId="{7C87E41A-5E80-4802-8EBA-F99FD444B32D}" dt="2024-01-24T15:23:48.418" v="1418" actId="26606"/>
          <ac:cxnSpMkLst>
            <pc:docMk/>
            <pc:sldMk cId="2104177530" sldId="290"/>
            <ac:cxnSpMk id="91" creationId="{57D5430C-DB52-4EA6-8319-C7AC4C1710C5}"/>
          </ac:cxnSpMkLst>
        </pc:cxnChg>
        <pc:cxnChg chg="add">
          <ac:chgData name="Noelle DELBRASSINE" userId="356052a410b453b2" providerId="LiveId" clId="{7C87E41A-5E80-4802-8EBA-F99FD444B32D}" dt="2024-01-24T15:23:48.418" v="1418" actId="26606"/>
          <ac:cxnSpMkLst>
            <pc:docMk/>
            <pc:sldMk cId="2104177530" sldId="290"/>
            <ac:cxnSpMk id="93" creationId="{8166ECFA-EC1E-4CD9-A9CC-1EBFE29AB8BC}"/>
          </ac:cxnSpMkLst>
        </pc:cxnChg>
        <pc:cxnChg chg="add">
          <ac:chgData name="Noelle DELBRASSINE" userId="356052a410b453b2" providerId="LiveId" clId="{7C87E41A-5E80-4802-8EBA-F99FD444B32D}" dt="2024-01-24T15:23:48.418" v="1418" actId="26606"/>
          <ac:cxnSpMkLst>
            <pc:docMk/>
            <pc:sldMk cId="2104177530" sldId="290"/>
            <ac:cxnSpMk id="95" creationId="{C746FE2E-3188-4CA0-96F7-21A68D1B1943}"/>
          </ac:cxnSpMkLst>
        </pc:cxnChg>
      </pc:sldChg>
      <pc:sldChg chg="addSp delSp modSp new mod ord setBg modClrScheme setClrOvrMap chgLayout">
        <pc:chgData name="Noelle DELBRASSINE" userId="356052a410b453b2" providerId="LiveId" clId="{7C87E41A-5E80-4802-8EBA-F99FD444B32D}" dt="2024-01-29T13:42:19.823" v="4216" actId="20577"/>
        <pc:sldMkLst>
          <pc:docMk/>
          <pc:sldMk cId="546864364" sldId="291"/>
        </pc:sldMkLst>
        <pc:spChg chg="mod ord">
          <ac:chgData name="Noelle DELBRASSINE" userId="356052a410b453b2" providerId="LiveId" clId="{7C87E41A-5E80-4802-8EBA-F99FD444B32D}" dt="2024-01-24T16:32:33.150" v="2832" actId="14100"/>
          <ac:spMkLst>
            <pc:docMk/>
            <pc:sldMk cId="546864364" sldId="291"/>
            <ac:spMk id="2" creationId="{7F701298-3ADE-D7FF-DBE8-58E4C71636B5}"/>
          </ac:spMkLst>
        </pc:spChg>
        <pc:spChg chg="mod ord">
          <ac:chgData name="Noelle DELBRASSINE" userId="356052a410b453b2" providerId="LiveId" clId="{7C87E41A-5E80-4802-8EBA-F99FD444B32D}" dt="2024-01-29T13:42:19.823" v="4216" actId="20577"/>
          <ac:spMkLst>
            <pc:docMk/>
            <pc:sldMk cId="546864364" sldId="291"/>
            <ac:spMk id="3" creationId="{0D9E4B92-34A6-A399-867C-5325E99B384A}"/>
          </ac:spMkLst>
        </pc:spChg>
        <pc:spChg chg="mod ord">
          <ac:chgData name="Noelle DELBRASSINE" userId="356052a410b453b2" providerId="LiveId" clId="{7C87E41A-5E80-4802-8EBA-F99FD444B32D}" dt="2024-01-29T13:41:53.640" v="4210" actId="20577"/>
          <ac:spMkLst>
            <pc:docMk/>
            <pc:sldMk cId="546864364" sldId="291"/>
            <ac:spMk id="4" creationId="{D0363EEE-7DC8-B431-748B-4974E0A0B6EA}"/>
          </ac:spMkLst>
        </pc:spChg>
        <pc:spChg chg="add mod ord">
          <ac:chgData name="Noelle DELBRASSINE" userId="356052a410b453b2" providerId="LiveId" clId="{7C87E41A-5E80-4802-8EBA-F99FD444B32D}" dt="2024-01-24T15:36:12.561" v="1874"/>
          <ac:spMkLst>
            <pc:docMk/>
            <pc:sldMk cId="546864364" sldId="291"/>
            <ac:spMk id="5" creationId="{00FE6315-DA9B-7E37-D895-574E652E18D9}"/>
          </ac:spMkLst>
        </pc:spChg>
        <pc:spChg chg="add mod ord">
          <ac:chgData name="Noelle DELBRASSINE" userId="356052a410b453b2" providerId="LiveId" clId="{7C87E41A-5E80-4802-8EBA-F99FD444B32D}" dt="2024-01-24T15:36:25.495" v="1878" actId="1076"/>
          <ac:spMkLst>
            <pc:docMk/>
            <pc:sldMk cId="546864364" sldId="291"/>
            <ac:spMk id="6" creationId="{76494009-E9BE-8187-7CF5-4DB653608230}"/>
          </ac:spMkLst>
        </pc:spChg>
        <pc:spChg chg="add mod">
          <ac:chgData name="Noelle DELBRASSINE" userId="356052a410b453b2" providerId="LiveId" clId="{7C87E41A-5E80-4802-8EBA-F99FD444B32D}" dt="2024-01-24T15:37:36.384" v="1894"/>
          <ac:spMkLst>
            <pc:docMk/>
            <pc:sldMk cId="546864364" sldId="291"/>
            <ac:spMk id="7" creationId="{80D6CE50-94A3-826A-3440-CA553DD456AC}"/>
          </ac:spMkLst>
        </pc:spChg>
        <pc:spChg chg="add del">
          <ac:chgData name="Noelle DELBRASSINE" userId="356052a410b453b2" providerId="LiveId" clId="{7C87E41A-5E80-4802-8EBA-F99FD444B32D}" dt="2024-01-18T12:36:52.084" v="330" actId="26606"/>
          <ac:spMkLst>
            <pc:docMk/>
            <pc:sldMk cId="546864364" sldId="291"/>
            <ac:spMk id="10" creationId="{7BF79C51-99DF-40B8-9A87-58BBC642D0E3}"/>
          </ac:spMkLst>
        </pc:spChg>
        <pc:spChg chg="add del">
          <ac:chgData name="Noelle DELBRASSINE" userId="356052a410b453b2" providerId="LiveId" clId="{7C87E41A-5E80-4802-8EBA-F99FD444B32D}" dt="2024-01-18T12:36:52.084" v="330" actId="26606"/>
          <ac:spMkLst>
            <pc:docMk/>
            <pc:sldMk cId="546864364" sldId="291"/>
            <ac:spMk id="12" creationId="{44D9E5D2-18D3-4661-BD63-3510A493C909}"/>
          </ac:spMkLst>
        </pc:spChg>
        <pc:spChg chg="add del">
          <ac:chgData name="Noelle DELBRASSINE" userId="356052a410b453b2" providerId="LiveId" clId="{7C87E41A-5E80-4802-8EBA-F99FD444B32D}" dt="2024-01-18T12:36:52.084" v="330" actId="26606"/>
          <ac:spMkLst>
            <pc:docMk/>
            <pc:sldMk cId="546864364" sldId="291"/>
            <ac:spMk id="14" creationId="{8E90402B-F829-48C3-8037-7738137F2EF5}"/>
          </ac:spMkLst>
        </pc:spChg>
        <pc:spChg chg="add del">
          <ac:chgData name="Noelle DELBRASSINE" userId="356052a410b453b2" providerId="LiveId" clId="{7C87E41A-5E80-4802-8EBA-F99FD444B32D}" dt="2024-01-18T12:36:52.084" v="330" actId="26606"/>
          <ac:spMkLst>
            <pc:docMk/>
            <pc:sldMk cId="546864364" sldId="291"/>
            <ac:spMk id="16" creationId="{EE35CCD1-2093-4AC0-AABD-494F51FE882C}"/>
          </ac:spMkLst>
        </pc:spChg>
        <pc:spChg chg="add del">
          <ac:chgData name="Noelle DELBRASSINE" userId="356052a410b453b2" providerId="LiveId" clId="{7C87E41A-5E80-4802-8EBA-F99FD444B32D}" dt="2024-01-18T12:36:52.084" v="330" actId="26606"/>
          <ac:spMkLst>
            <pc:docMk/>
            <pc:sldMk cId="546864364" sldId="291"/>
            <ac:spMk id="18" creationId="{EB32BAC1-5F58-428B-A1B8-B0BBB38A6657}"/>
          </ac:spMkLst>
        </pc:spChg>
      </pc:sldChg>
      <pc:sldChg chg="delSp modSp add del mod">
        <pc:chgData name="Noelle DELBRASSINE" userId="356052a410b453b2" providerId="LiveId" clId="{7C87E41A-5E80-4802-8EBA-F99FD444B32D}" dt="2024-01-24T15:41:53.681" v="1965" actId="47"/>
        <pc:sldMkLst>
          <pc:docMk/>
          <pc:sldMk cId="1106833367" sldId="292"/>
        </pc:sldMkLst>
        <pc:spChg chg="del mod">
          <ac:chgData name="Noelle DELBRASSINE" userId="356052a410b453b2" providerId="LiveId" clId="{7C87E41A-5E80-4802-8EBA-F99FD444B32D}" dt="2024-01-24T15:40:54.070" v="1940"/>
          <ac:spMkLst>
            <pc:docMk/>
            <pc:sldMk cId="1106833367" sldId="292"/>
            <ac:spMk id="7" creationId="{13B2F31B-A32F-2D3D-1212-4213234ED7C5}"/>
          </ac:spMkLst>
        </pc:spChg>
      </pc:sldChg>
      <pc:sldChg chg="addSp delSp modSp new mod">
        <pc:chgData name="Noelle DELBRASSINE" userId="356052a410b453b2" providerId="LiveId" clId="{7C87E41A-5E80-4802-8EBA-F99FD444B32D}" dt="2024-01-29T11:12:13.984" v="3097" actId="27636"/>
        <pc:sldMkLst>
          <pc:docMk/>
          <pc:sldMk cId="2515359549" sldId="293"/>
        </pc:sldMkLst>
        <pc:spChg chg="del mod">
          <ac:chgData name="Noelle DELBRASSINE" userId="356052a410b453b2" providerId="LiveId" clId="{7C87E41A-5E80-4802-8EBA-F99FD444B32D}" dt="2024-01-29T09:51:19.821" v="2971" actId="478"/>
          <ac:spMkLst>
            <pc:docMk/>
            <pc:sldMk cId="2515359549" sldId="293"/>
            <ac:spMk id="2" creationId="{39C7BBC1-32FF-D14D-AC60-9F8A085D89EB}"/>
          </ac:spMkLst>
        </pc:spChg>
        <pc:spChg chg="mod">
          <ac:chgData name="Noelle DELBRASSINE" userId="356052a410b453b2" providerId="LiveId" clId="{7C87E41A-5E80-4802-8EBA-F99FD444B32D}" dt="2024-01-29T11:12:13.984" v="3097" actId="27636"/>
          <ac:spMkLst>
            <pc:docMk/>
            <pc:sldMk cId="2515359549" sldId="293"/>
            <ac:spMk id="3" creationId="{B72222C9-0CF2-4171-D1BB-8358BD09E7EC}"/>
          </ac:spMkLst>
        </pc:spChg>
        <pc:spChg chg="add del mod">
          <ac:chgData name="Noelle DELBRASSINE" userId="356052a410b453b2" providerId="LiveId" clId="{7C87E41A-5E80-4802-8EBA-F99FD444B32D}" dt="2024-01-29T09:51:23.531" v="2972" actId="478"/>
          <ac:spMkLst>
            <pc:docMk/>
            <pc:sldMk cId="2515359549" sldId="293"/>
            <ac:spMk id="5" creationId="{F410AD47-7F61-1466-95D4-49F37BDE7DCC}"/>
          </ac:spMkLst>
        </pc:spChg>
      </pc:sldChg>
      <pc:sldChg chg="addSp delSp modSp add mod ord">
        <pc:chgData name="Noelle DELBRASSINE" userId="356052a410b453b2" providerId="LiveId" clId="{7C87E41A-5E80-4802-8EBA-F99FD444B32D}" dt="2024-01-29T09:53:58.612" v="3008"/>
        <pc:sldMkLst>
          <pc:docMk/>
          <pc:sldMk cId="4228530596" sldId="294"/>
        </pc:sldMkLst>
        <pc:spChg chg="del mod">
          <ac:chgData name="Noelle DELBRASSINE" userId="356052a410b453b2" providerId="LiveId" clId="{7C87E41A-5E80-4802-8EBA-F99FD444B32D}" dt="2024-01-29T09:51:06.716" v="2969" actId="478"/>
          <ac:spMkLst>
            <pc:docMk/>
            <pc:sldMk cId="4228530596" sldId="294"/>
            <ac:spMk id="2" creationId="{39C7BBC1-32FF-D14D-AC60-9F8A085D89EB}"/>
          </ac:spMkLst>
        </pc:spChg>
        <pc:spChg chg="mod">
          <ac:chgData name="Noelle DELBRASSINE" userId="356052a410b453b2" providerId="LiveId" clId="{7C87E41A-5E80-4802-8EBA-F99FD444B32D}" dt="2024-01-29T09:53:09.374" v="3003" actId="27636"/>
          <ac:spMkLst>
            <pc:docMk/>
            <pc:sldMk cId="4228530596" sldId="294"/>
            <ac:spMk id="3" creationId="{B72222C9-0CF2-4171-D1BB-8358BD09E7EC}"/>
          </ac:spMkLst>
        </pc:spChg>
        <pc:spChg chg="add del mod">
          <ac:chgData name="Noelle DELBRASSINE" userId="356052a410b453b2" providerId="LiveId" clId="{7C87E41A-5E80-4802-8EBA-F99FD444B32D}" dt="2024-01-29T09:51:11.506" v="2970" actId="478"/>
          <ac:spMkLst>
            <pc:docMk/>
            <pc:sldMk cId="4228530596" sldId="294"/>
            <ac:spMk id="5" creationId="{3BA6CB16-E154-835E-CB3D-AE2695BE4C5C}"/>
          </ac:spMkLst>
        </pc:spChg>
      </pc:sldChg>
      <pc:sldChg chg="addSp delSp modSp add mod">
        <pc:chgData name="Noelle DELBRASSINE" userId="356052a410b453b2" providerId="LiveId" clId="{7C87E41A-5E80-4802-8EBA-F99FD444B32D}" dt="2024-01-29T11:13:43.287" v="3104" actId="1037"/>
        <pc:sldMkLst>
          <pc:docMk/>
          <pc:sldMk cId="1865044990" sldId="295"/>
        </pc:sldMkLst>
        <pc:spChg chg="del mod">
          <ac:chgData name="Noelle DELBRASSINE" userId="356052a410b453b2" providerId="LiveId" clId="{7C87E41A-5E80-4802-8EBA-F99FD444B32D}" dt="2024-01-29T09:51:47.566" v="2976" actId="478"/>
          <ac:spMkLst>
            <pc:docMk/>
            <pc:sldMk cId="1865044990" sldId="295"/>
            <ac:spMk id="2" creationId="{39C7BBC1-32FF-D14D-AC60-9F8A085D89EB}"/>
          </ac:spMkLst>
        </pc:spChg>
        <pc:spChg chg="mod">
          <ac:chgData name="Noelle DELBRASSINE" userId="356052a410b453b2" providerId="LiveId" clId="{7C87E41A-5E80-4802-8EBA-F99FD444B32D}" dt="2024-01-29T11:13:43.287" v="3104" actId="1037"/>
          <ac:spMkLst>
            <pc:docMk/>
            <pc:sldMk cId="1865044990" sldId="295"/>
            <ac:spMk id="3" creationId="{B72222C9-0CF2-4171-D1BB-8358BD09E7EC}"/>
          </ac:spMkLst>
        </pc:spChg>
        <pc:spChg chg="add del mod">
          <ac:chgData name="Noelle DELBRASSINE" userId="356052a410b453b2" providerId="LiveId" clId="{7C87E41A-5E80-4802-8EBA-F99FD444B32D}" dt="2024-01-29T09:51:49.264" v="2977" actId="478"/>
          <ac:spMkLst>
            <pc:docMk/>
            <pc:sldMk cId="1865044990" sldId="295"/>
            <ac:spMk id="5" creationId="{2604FF1D-60D2-584A-89C9-6F01940B2F23}"/>
          </ac:spMkLst>
        </pc:spChg>
      </pc:sldChg>
      <pc:sldChg chg="add del ord">
        <pc:chgData name="Noelle DELBRASSINE" userId="356052a410b453b2" providerId="LiveId" clId="{7C87E41A-5E80-4802-8EBA-F99FD444B32D}" dt="2024-01-27T19:55:21.962" v="2837" actId="47"/>
        <pc:sldMkLst>
          <pc:docMk/>
          <pc:sldMk cId="1768504003" sldId="296"/>
        </pc:sldMkLst>
      </pc:sldChg>
      <pc:sldChg chg="addSp delSp modSp add mod ord">
        <pc:chgData name="Noelle DELBRASSINE" userId="356052a410b453b2" providerId="LiveId" clId="{7C87E41A-5E80-4802-8EBA-F99FD444B32D}" dt="2024-02-02T12:02:37.824" v="4219" actId="20577"/>
        <pc:sldMkLst>
          <pc:docMk/>
          <pc:sldMk cId="100350655" sldId="297"/>
        </pc:sldMkLst>
        <pc:spChg chg="del mod">
          <ac:chgData name="Noelle DELBRASSINE" userId="356052a410b453b2" providerId="LiveId" clId="{7C87E41A-5E80-4802-8EBA-F99FD444B32D}" dt="2024-01-29T09:52:45.174" v="2998" actId="478"/>
          <ac:spMkLst>
            <pc:docMk/>
            <pc:sldMk cId="100350655" sldId="297"/>
            <ac:spMk id="2" creationId="{39C7BBC1-32FF-D14D-AC60-9F8A085D89EB}"/>
          </ac:spMkLst>
        </pc:spChg>
        <pc:spChg chg="mod">
          <ac:chgData name="Noelle DELBRASSINE" userId="356052a410b453b2" providerId="LiveId" clId="{7C87E41A-5E80-4802-8EBA-F99FD444B32D}" dt="2024-02-02T12:02:37.824" v="4219" actId="20577"/>
          <ac:spMkLst>
            <pc:docMk/>
            <pc:sldMk cId="100350655" sldId="297"/>
            <ac:spMk id="3" creationId="{B72222C9-0CF2-4171-D1BB-8358BD09E7EC}"/>
          </ac:spMkLst>
        </pc:spChg>
        <pc:spChg chg="add del mod">
          <ac:chgData name="Noelle DELBRASSINE" userId="356052a410b453b2" providerId="LiveId" clId="{7C87E41A-5E80-4802-8EBA-F99FD444B32D}" dt="2024-01-29T09:52:50.584" v="2999" actId="478"/>
          <ac:spMkLst>
            <pc:docMk/>
            <pc:sldMk cId="100350655" sldId="297"/>
            <ac:spMk id="5" creationId="{255FD950-7FA8-3488-C523-4F3DB901D017}"/>
          </ac:spMkLst>
        </pc:spChg>
      </pc:sldChg>
      <pc:sldChg chg="modSp add del mod">
        <pc:chgData name="Noelle DELBRASSINE" userId="356052a410b453b2" providerId="LiveId" clId="{7C87E41A-5E80-4802-8EBA-F99FD444B32D}" dt="2024-01-24T15:07:23.303" v="1233" actId="47"/>
        <pc:sldMkLst>
          <pc:docMk/>
          <pc:sldMk cId="3531766107" sldId="298"/>
        </pc:sldMkLst>
        <pc:spChg chg="mod">
          <ac:chgData name="Noelle DELBRASSINE" userId="356052a410b453b2" providerId="LiveId" clId="{7C87E41A-5E80-4802-8EBA-F99FD444B32D}" dt="2024-01-24T15:03:57.535" v="1232" actId="20577"/>
          <ac:spMkLst>
            <pc:docMk/>
            <pc:sldMk cId="3531766107" sldId="298"/>
            <ac:spMk id="3" creationId="{F2FC0E82-57F6-0A78-049A-1B75D21D5110}"/>
          </ac:spMkLst>
        </pc:spChg>
      </pc:sldChg>
      <pc:sldChg chg="addSp delSp modSp add mod setBg">
        <pc:chgData name="Noelle DELBRASSINE" userId="356052a410b453b2" providerId="LiveId" clId="{7C87E41A-5E80-4802-8EBA-F99FD444B32D}" dt="2024-01-24T15:08:11.282" v="1249" actId="122"/>
        <pc:sldMkLst>
          <pc:docMk/>
          <pc:sldMk cId="56161391" sldId="299"/>
        </pc:sldMkLst>
        <pc:spChg chg="mod">
          <ac:chgData name="Noelle DELBRASSINE" userId="356052a410b453b2" providerId="LiveId" clId="{7C87E41A-5E80-4802-8EBA-F99FD444B32D}" dt="2024-01-24T15:08:11.282" v="1249" actId="122"/>
          <ac:spMkLst>
            <pc:docMk/>
            <pc:sldMk cId="56161391" sldId="299"/>
            <ac:spMk id="3" creationId="{F2FC0E82-57F6-0A78-049A-1B75D21D5110}"/>
          </ac:spMkLst>
        </pc:spChg>
        <pc:spChg chg="del">
          <ac:chgData name="Noelle DELBRASSINE" userId="356052a410b453b2" providerId="LiveId" clId="{7C87E41A-5E80-4802-8EBA-F99FD444B32D}" dt="2024-01-24T15:00:15.593" v="1174" actId="26606"/>
          <ac:spMkLst>
            <pc:docMk/>
            <pc:sldMk cId="56161391" sldId="299"/>
            <ac:spMk id="7" creationId="{861A0104-BF6E-465D-B05F-F41F69B3680A}"/>
          </ac:spMkLst>
        </pc:spChg>
        <pc:spChg chg="del">
          <ac:chgData name="Noelle DELBRASSINE" userId="356052a410b453b2" providerId="LiveId" clId="{7C87E41A-5E80-4802-8EBA-F99FD444B32D}" dt="2024-01-24T15:00:15.593" v="1174" actId="26606"/>
          <ac:spMkLst>
            <pc:docMk/>
            <pc:sldMk cId="56161391" sldId="299"/>
            <ac:spMk id="8" creationId="{03B901C5-8FDC-42CF-AE02-104ECD0C25E5}"/>
          </ac:spMkLst>
        </pc:spChg>
        <pc:spChg chg="del">
          <ac:chgData name="Noelle DELBRASSINE" userId="356052a410b453b2" providerId="LiveId" clId="{7C87E41A-5E80-4802-8EBA-F99FD444B32D}" dt="2024-01-24T15:00:15.593" v="1174" actId="26606"/>
          <ac:spMkLst>
            <pc:docMk/>
            <pc:sldMk cId="56161391" sldId="299"/>
            <ac:spMk id="15" creationId="{03BDF0CF-841F-4AA6-B61B-AE13267747B8}"/>
          </ac:spMkLst>
        </pc:spChg>
        <pc:spChg chg="del">
          <ac:chgData name="Noelle DELBRASSINE" userId="356052a410b453b2" providerId="LiveId" clId="{7C87E41A-5E80-4802-8EBA-F99FD444B32D}" dt="2024-01-24T15:00:15.593" v="1174" actId="26606"/>
          <ac:spMkLst>
            <pc:docMk/>
            <pc:sldMk cId="56161391" sldId="299"/>
            <ac:spMk id="17" creationId="{D384CB5B-EE1D-49AD-B64D-92B99455EC8F}"/>
          </ac:spMkLst>
        </pc:spChg>
        <pc:spChg chg="del">
          <ac:chgData name="Noelle DELBRASSINE" userId="356052a410b453b2" providerId="LiveId" clId="{7C87E41A-5E80-4802-8EBA-F99FD444B32D}" dt="2024-01-24T15:00:15.593" v="1174" actId="26606"/>
          <ac:spMkLst>
            <pc:docMk/>
            <pc:sldMk cId="56161391" sldId="299"/>
            <ac:spMk id="18" creationId="{4E1C29D2-A466-4DF8-95EC-A7E8F3212BE9}"/>
          </ac:spMkLst>
        </pc:spChg>
        <pc:spChg chg="add">
          <ac:chgData name="Noelle DELBRASSINE" userId="356052a410b453b2" providerId="LiveId" clId="{7C87E41A-5E80-4802-8EBA-F99FD444B32D}" dt="2024-01-24T15:00:15.593" v="1174" actId="26606"/>
          <ac:spMkLst>
            <pc:docMk/>
            <pc:sldMk cId="56161391" sldId="299"/>
            <ac:spMk id="23" creationId="{861A0104-BF6E-465D-B05F-F41F69B3680A}"/>
          </ac:spMkLst>
        </pc:spChg>
        <pc:spChg chg="add">
          <ac:chgData name="Noelle DELBRASSINE" userId="356052a410b453b2" providerId="LiveId" clId="{7C87E41A-5E80-4802-8EBA-F99FD444B32D}" dt="2024-01-24T15:00:15.593" v="1174" actId="26606"/>
          <ac:spMkLst>
            <pc:docMk/>
            <pc:sldMk cId="56161391" sldId="299"/>
            <ac:spMk id="25" creationId="{03B901C5-8FDC-42CF-AE02-104ECD0C25E5}"/>
          </ac:spMkLst>
        </pc:spChg>
        <pc:spChg chg="add">
          <ac:chgData name="Noelle DELBRASSINE" userId="356052a410b453b2" providerId="LiveId" clId="{7C87E41A-5E80-4802-8EBA-F99FD444B32D}" dt="2024-01-24T15:00:15.593" v="1174" actId="26606"/>
          <ac:spMkLst>
            <pc:docMk/>
            <pc:sldMk cId="56161391" sldId="299"/>
            <ac:spMk id="27" creationId="{AE4554BC-F110-4CAC-AC41-7F4F119197E7}"/>
          </ac:spMkLst>
        </pc:spChg>
        <pc:spChg chg="add">
          <ac:chgData name="Noelle DELBRASSINE" userId="356052a410b453b2" providerId="LiveId" clId="{7C87E41A-5E80-4802-8EBA-F99FD444B32D}" dt="2024-01-24T15:00:15.593" v="1174" actId="26606"/>
          <ac:spMkLst>
            <pc:docMk/>
            <pc:sldMk cId="56161391" sldId="299"/>
            <ac:spMk id="29" creationId="{48026B1E-D396-41C7-B5B1-36FBE7118A66}"/>
          </ac:spMkLst>
        </pc:spChg>
        <pc:spChg chg="add">
          <ac:chgData name="Noelle DELBRASSINE" userId="356052a410b453b2" providerId="LiveId" clId="{7C87E41A-5E80-4802-8EBA-F99FD444B32D}" dt="2024-01-24T15:00:15.593" v="1174" actId="26606"/>
          <ac:spMkLst>
            <pc:docMk/>
            <pc:sldMk cId="56161391" sldId="299"/>
            <ac:spMk id="31" creationId="{6FF1969D-5C2E-4843-BCD1-DB3EB3FFF4B0}"/>
          </ac:spMkLst>
        </pc:spChg>
        <pc:picChg chg="mod">
          <ac:chgData name="Noelle DELBRASSINE" userId="356052a410b453b2" providerId="LiveId" clId="{7C87E41A-5E80-4802-8EBA-F99FD444B32D}" dt="2024-01-24T15:00:15.593" v="1174" actId="26606"/>
          <ac:picMkLst>
            <pc:docMk/>
            <pc:sldMk cId="56161391" sldId="299"/>
            <ac:picMk id="5" creationId="{9EBCB447-DA51-D676-C13C-4AB967247691}"/>
          </ac:picMkLst>
        </pc:picChg>
      </pc:sldChg>
      <pc:sldChg chg="modSp add mod ord">
        <pc:chgData name="Noelle DELBRASSINE" userId="356052a410b453b2" providerId="LiveId" clId="{7C87E41A-5E80-4802-8EBA-F99FD444B32D}" dt="2024-01-24T15:08:06.254" v="1248" actId="122"/>
        <pc:sldMkLst>
          <pc:docMk/>
          <pc:sldMk cId="494622699" sldId="300"/>
        </pc:sldMkLst>
        <pc:spChg chg="mod">
          <ac:chgData name="Noelle DELBRASSINE" userId="356052a410b453b2" providerId="LiveId" clId="{7C87E41A-5E80-4802-8EBA-F99FD444B32D}" dt="2024-01-24T15:08:06.254" v="1248" actId="122"/>
          <ac:spMkLst>
            <pc:docMk/>
            <pc:sldMk cId="494622699" sldId="300"/>
            <ac:spMk id="3" creationId="{F2FC0E82-57F6-0A78-049A-1B75D21D5110}"/>
          </ac:spMkLst>
        </pc:spChg>
      </pc:sldChg>
      <pc:sldChg chg="modSp new mod">
        <pc:chgData name="Noelle DELBRASSINE" userId="356052a410b453b2" providerId="LiveId" clId="{7C87E41A-5E80-4802-8EBA-F99FD444B32D}" dt="2024-01-24T15:12:10.850" v="1278" actId="20577"/>
        <pc:sldMkLst>
          <pc:docMk/>
          <pc:sldMk cId="2157725742" sldId="301"/>
        </pc:sldMkLst>
        <pc:spChg chg="mod">
          <ac:chgData name="Noelle DELBRASSINE" userId="356052a410b453b2" providerId="LiveId" clId="{7C87E41A-5E80-4802-8EBA-F99FD444B32D}" dt="2024-01-24T15:12:10.850" v="1278" actId="20577"/>
          <ac:spMkLst>
            <pc:docMk/>
            <pc:sldMk cId="2157725742" sldId="301"/>
            <ac:spMk id="2" creationId="{D9529663-3120-F643-BB23-8B66D385AEA1}"/>
          </ac:spMkLst>
        </pc:spChg>
      </pc:sldChg>
      <pc:sldChg chg="delSp modSp new mod">
        <pc:chgData name="Noelle DELBRASSINE" userId="356052a410b453b2" providerId="LiveId" clId="{7C87E41A-5E80-4802-8EBA-F99FD444B32D}" dt="2024-01-24T15:29:33.316" v="1656" actId="20577"/>
        <pc:sldMkLst>
          <pc:docMk/>
          <pc:sldMk cId="1293646378" sldId="302"/>
        </pc:sldMkLst>
        <pc:spChg chg="mod">
          <ac:chgData name="Noelle DELBRASSINE" userId="356052a410b453b2" providerId="LiveId" clId="{7C87E41A-5E80-4802-8EBA-F99FD444B32D}" dt="2024-01-24T15:29:33.316" v="1656" actId="20577"/>
          <ac:spMkLst>
            <pc:docMk/>
            <pc:sldMk cId="1293646378" sldId="302"/>
            <ac:spMk id="2" creationId="{5A75CACD-7507-46C0-D2A9-0C05426A4F01}"/>
          </ac:spMkLst>
        </pc:spChg>
        <pc:spChg chg="del">
          <ac:chgData name="Noelle DELBRASSINE" userId="356052a410b453b2" providerId="LiveId" clId="{7C87E41A-5E80-4802-8EBA-F99FD444B32D}" dt="2024-01-24T15:14:37.087" v="1320" actId="478"/>
          <ac:spMkLst>
            <pc:docMk/>
            <pc:sldMk cId="1293646378" sldId="302"/>
            <ac:spMk id="3" creationId="{8BDFDFCD-DA48-47BA-C67C-7BEE9FA91240}"/>
          </ac:spMkLst>
        </pc:spChg>
      </pc:sldChg>
      <pc:sldChg chg="addSp delSp modSp add del mod ord setBg">
        <pc:chgData name="Noelle DELBRASSINE" userId="356052a410b453b2" providerId="LiveId" clId="{7C87E41A-5E80-4802-8EBA-F99FD444B32D}" dt="2024-01-24T15:29:47.690" v="1660" actId="47"/>
        <pc:sldMkLst>
          <pc:docMk/>
          <pc:sldMk cId="364738157" sldId="303"/>
        </pc:sldMkLst>
        <pc:spChg chg="mod">
          <ac:chgData name="Noelle DELBRASSINE" userId="356052a410b453b2" providerId="LiveId" clId="{7C87E41A-5E80-4802-8EBA-F99FD444B32D}" dt="2024-01-24T15:22:59.951" v="1416" actId="26606"/>
          <ac:spMkLst>
            <pc:docMk/>
            <pc:sldMk cId="364738157" sldId="303"/>
            <ac:spMk id="2" creationId="{5A75CACD-7507-46C0-D2A9-0C05426A4F01}"/>
          </ac:spMkLst>
        </pc:spChg>
        <pc:spChg chg="add del">
          <ac:chgData name="Noelle DELBRASSINE" userId="356052a410b453b2" providerId="LiveId" clId="{7C87E41A-5E80-4802-8EBA-F99FD444B32D}" dt="2024-01-24T15:22:59.951" v="1416" actId="26606"/>
          <ac:spMkLst>
            <pc:docMk/>
            <pc:sldMk cId="364738157" sldId="303"/>
            <ac:spMk id="9" creationId="{B77F478D-A773-43B4-80DF-A229B5A0FBDF}"/>
          </ac:spMkLst>
        </pc:spChg>
        <pc:spChg chg="add del">
          <ac:chgData name="Noelle DELBRASSINE" userId="356052a410b453b2" providerId="LiveId" clId="{7C87E41A-5E80-4802-8EBA-F99FD444B32D}" dt="2024-01-24T15:22:59.951" v="1416" actId="26606"/>
          <ac:spMkLst>
            <pc:docMk/>
            <pc:sldMk cId="364738157" sldId="303"/>
            <ac:spMk id="11" creationId="{F34668B3-D82D-4011-810E-1D47D3FC0C6C}"/>
          </ac:spMkLst>
        </pc:spChg>
        <pc:spChg chg="add del">
          <ac:chgData name="Noelle DELBRASSINE" userId="356052a410b453b2" providerId="LiveId" clId="{7C87E41A-5E80-4802-8EBA-F99FD444B32D}" dt="2024-01-24T15:22:59.951" v="1416" actId="26606"/>
          <ac:spMkLst>
            <pc:docMk/>
            <pc:sldMk cId="364738157" sldId="303"/>
            <ac:spMk id="13" creationId="{CF756813-AFA6-4588-BE17-2C5032F07AB8}"/>
          </ac:spMkLst>
        </pc:spChg>
        <pc:spChg chg="add del">
          <ac:chgData name="Noelle DELBRASSINE" userId="356052a410b453b2" providerId="LiveId" clId="{7C87E41A-5E80-4802-8EBA-F99FD444B32D}" dt="2024-01-24T15:22:59.951" v="1416" actId="26606"/>
          <ac:spMkLst>
            <pc:docMk/>
            <pc:sldMk cId="364738157" sldId="303"/>
            <ac:spMk id="15" creationId="{BE1F3C65-2218-406A-8F6B-425015920681}"/>
          </ac:spMkLst>
        </pc:spChg>
        <pc:spChg chg="add del">
          <ac:chgData name="Noelle DELBRASSINE" userId="356052a410b453b2" providerId="LiveId" clId="{7C87E41A-5E80-4802-8EBA-F99FD444B32D}" dt="2024-01-24T15:22:59.951" v="1416" actId="26606"/>
          <ac:spMkLst>
            <pc:docMk/>
            <pc:sldMk cId="364738157" sldId="303"/>
            <ac:spMk id="22" creationId="{0C14CA9A-D5A6-4240-9528-9917ECD695E5}"/>
          </ac:spMkLst>
        </pc:spChg>
        <pc:spChg chg="add del">
          <ac:chgData name="Noelle DELBRASSINE" userId="356052a410b453b2" providerId="LiveId" clId="{7C87E41A-5E80-4802-8EBA-F99FD444B32D}" dt="2024-01-24T15:22:59.951" v="1416" actId="26606"/>
          <ac:spMkLst>
            <pc:docMk/>
            <pc:sldMk cId="364738157" sldId="303"/>
            <ac:spMk id="24" creationId="{6E58609C-619A-47F3-9BFC-8188DB63D1C7}"/>
          </ac:spMkLst>
        </pc:spChg>
        <pc:spChg chg="add del">
          <ac:chgData name="Noelle DELBRASSINE" userId="356052a410b453b2" providerId="LiveId" clId="{7C87E41A-5E80-4802-8EBA-F99FD444B32D}" dt="2024-01-24T15:22:59.951" v="1416" actId="26606"/>
          <ac:spMkLst>
            <pc:docMk/>
            <pc:sldMk cId="364738157" sldId="303"/>
            <ac:spMk id="26" creationId="{753C09D9-9D33-4BD7-AD44-B2C931DEAB83}"/>
          </ac:spMkLst>
        </pc:spChg>
        <pc:grpChg chg="add del">
          <ac:chgData name="Noelle DELBRASSINE" userId="356052a410b453b2" providerId="LiveId" clId="{7C87E41A-5E80-4802-8EBA-F99FD444B32D}" dt="2024-01-24T15:22:59.951" v="1416" actId="26606"/>
          <ac:grpSpMkLst>
            <pc:docMk/>
            <pc:sldMk cId="364738157" sldId="303"/>
            <ac:grpSpMk id="17" creationId="{FEADC416-2CB9-42D8-B647-6B83826E2BE8}"/>
          </ac:grpSpMkLst>
        </pc:grpChg>
        <pc:picChg chg="add del">
          <ac:chgData name="Noelle DELBRASSINE" userId="356052a410b453b2" providerId="LiveId" clId="{7C87E41A-5E80-4802-8EBA-F99FD444B32D}" dt="2024-01-24T15:22:59.951" v="1416" actId="26606"/>
          <ac:picMkLst>
            <pc:docMk/>
            <pc:sldMk cId="364738157" sldId="303"/>
            <ac:picMk id="6" creationId="{49A1ED32-8636-5FCE-B77F-E0D34C085FB2}"/>
          </ac:picMkLst>
        </pc:picChg>
        <pc:cxnChg chg="add del">
          <ac:chgData name="Noelle DELBRASSINE" userId="356052a410b453b2" providerId="LiveId" clId="{7C87E41A-5E80-4802-8EBA-F99FD444B32D}" dt="2024-01-24T15:22:59.951" v="1416" actId="26606"/>
          <ac:cxnSpMkLst>
            <pc:docMk/>
            <pc:sldMk cId="364738157" sldId="303"/>
            <ac:cxnSpMk id="28" creationId="{97591ACE-4D08-4AE6-8C82-E3D2A886776F}"/>
          </ac:cxnSpMkLst>
        </pc:cxnChg>
        <pc:cxnChg chg="add del">
          <ac:chgData name="Noelle DELBRASSINE" userId="356052a410b453b2" providerId="LiveId" clId="{7C87E41A-5E80-4802-8EBA-F99FD444B32D}" dt="2024-01-24T15:22:59.951" v="1416" actId="26606"/>
          <ac:cxnSpMkLst>
            <pc:docMk/>
            <pc:sldMk cId="364738157" sldId="303"/>
            <ac:cxnSpMk id="30" creationId="{876FA2E0-20F6-4AE5-B1A2-04FD2BBF66D2}"/>
          </ac:cxnSpMkLst>
        </pc:cxnChg>
        <pc:cxnChg chg="add del">
          <ac:chgData name="Noelle DELBRASSINE" userId="356052a410b453b2" providerId="LiveId" clId="{7C87E41A-5E80-4802-8EBA-F99FD444B32D}" dt="2024-01-24T15:22:59.951" v="1416" actId="26606"/>
          <ac:cxnSpMkLst>
            <pc:docMk/>
            <pc:sldMk cId="364738157" sldId="303"/>
            <ac:cxnSpMk id="32" creationId="{3DC122E3-7CF6-4172-8928-849135451863}"/>
          </ac:cxnSpMkLst>
        </pc:cxnChg>
      </pc:sldChg>
      <pc:sldChg chg="modSp add mod ord">
        <pc:chgData name="Noelle DELBRASSINE" userId="356052a410b453b2" providerId="LiveId" clId="{7C87E41A-5E80-4802-8EBA-F99FD444B32D}" dt="2024-01-24T15:16:44.985" v="1374" actId="403"/>
        <pc:sldMkLst>
          <pc:docMk/>
          <pc:sldMk cId="1639232713" sldId="304"/>
        </pc:sldMkLst>
        <pc:spChg chg="mod">
          <ac:chgData name="Noelle DELBRASSINE" userId="356052a410b453b2" providerId="LiveId" clId="{7C87E41A-5E80-4802-8EBA-F99FD444B32D}" dt="2024-01-24T15:16:44.985" v="1374" actId="403"/>
          <ac:spMkLst>
            <pc:docMk/>
            <pc:sldMk cId="1639232713" sldId="304"/>
            <ac:spMk id="2" creationId="{D9529663-3120-F643-BB23-8B66D385AEA1}"/>
          </ac:spMkLst>
        </pc:spChg>
      </pc:sldChg>
      <pc:sldChg chg="modSp add del mod ord">
        <pc:chgData name="Noelle DELBRASSINE" userId="356052a410b453b2" providerId="LiveId" clId="{7C87E41A-5E80-4802-8EBA-F99FD444B32D}" dt="2024-01-24T15:32:23.854" v="1770" actId="47"/>
        <pc:sldMkLst>
          <pc:docMk/>
          <pc:sldMk cId="3435804102" sldId="305"/>
        </pc:sldMkLst>
        <pc:spChg chg="mod">
          <ac:chgData name="Noelle DELBRASSINE" userId="356052a410b453b2" providerId="LiveId" clId="{7C87E41A-5E80-4802-8EBA-F99FD444B32D}" dt="2024-01-24T15:30:37.856" v="1682" actId="403"/>
          <ac:spMkLst>
            <pc:docMk/>
            <pc:sldMk cId="3435804102" sldId="305"/>
            <ac:spMk id="2" creationId="{5A75CACD-7507-46C0-D2A9-0C05426A4F01}"/>
          </ac:spMkLst>
        </pc:spChg>
      </pc:sldChg>
      <pc:sldChg chg="delSp modSp new mod">
        <pc:chgData name="Noelle DELBRASSINE" userId="356052a410b453b2" providerId="LiveId" clId="{7C87E41A-5E80-4802-8EBA-F99FD444B32D}" dt="2024-01-24T15:25:51.498" v="1517" actId="5793"/>
        <pc:sldMkLst>
          <pc:docMk/>
          <pc:sldMk cId="879119522" sldId="306"/>
        </pc:sldMkLst>
        <pc:spChg chg="mod">
          <ac:chgData name="Noelle DELBRASSINE" userId="356052a410b453b2" providerId="LiveId" clId="{7C87E41A-5E80-4802-8EBA-F99FD444B32D}" dt="2024-01-24T15:25:51.498" v="1517" actId="5793"/>
          <ac:spMkLst>
            <pc:docMk/>
            <pc:sldMk cId="879119522" sldId="306"/>
            <ac:spMk id="2" creationId="{AAB622EA-AB88-4BDA-7A96-A961D1169939}"/>
          </ac:spMkLst>
        </pc:spChg>
        <pc:spChg chg="del">
          <ac:chgData name="Noelle DELBRASSINE" userId="356052a410b453b2" providerId="LiveId" clId="{7C87E41A-5E80-4802-8EBA-F99FD444B32D}" dt="2024-01-24T15:24:00.601" v="1458" actId="478"/>
          <ac:spMkLst>
            <pc:docMk/>
            <pc:sldMk cId="879119522" sldId="306"/>
            <ac:spMk id="3" creationId="{E3292DC0-6D14-78E6-02A3-A61BADC26AED}"/>
          </ac:spMkLst>
        </pc:spChg>
      </pc:sldChg>
      <pc:sldChg chg="modSp add mod ord">
        <pc:chgData name="Noelle DELBRASSINE" userId="356052a410b453b2" providerId="LiveId" clId="{7C87E41A-5E80-4802-8EBA-F99FD444B32D}" dt="2024-01-24T15:25:46.973" v="1513" actId="20577"/>
        <pc:sldMkLst>
          <pc:docMk/>
          <pc:sldMk cId="944317162" sldId="307"/>
        </pc:sldMkLst>
        <pc:spChg chg="mod">
          <ac:chgData name="Noelle DELBRASSINE" userId="356052a410b453b2" providerId="LiveId" clId="{7C87E41A-5E80-4802-8EBA-F99FD444B32D}" dt="2024-01-24T15:25:46.973" v="1513" actId="20577"/>
          <ac:spMkLst>
            <pc:docMk/>
            <pc:sldMk cId="944317162" sldId="307"/>
            <ac:spMk id="2" creationId="{AAB622EA-AB88-4BDA-7A96-A961D1169939}"/>
          </ac:spMkLst>
        </pc:spChg>
      </pc:sldChg>
      <pc:sldChg chg="modSp add mod ord">
        <pc:chgData name="Noelle DELBRASSINE" userId="356052a410b453b2" providerId="LiveId" clId="{7C87E41A-5E80-4802-8EBA-F99FD444B32D}" dt="2024-01-24T15:27:10.230" v="1565" actId="20577"/>
        <pc:sldMkLst>
          <pc:docMk/>
          <pc:sldMk cId="3806200505" sldId="308"/>
        </pc:sldMkLst>
        <pc:spChg chg="mod">
          <ac:chgData name="Noelle DELBRASSINE" userId="356052a410b453b2" providerId="LiveId" clId="{7C87E41A-5E80-4802-8EBA-F99FD444B32D}" dt="2024-01-24T15:27:10.230" v="1565" actId="20577"/>
          <ac:spMkLst>
            <pc:docMk/>
            <pc:sldMk cId="3806200505" sldId="308"/>
            <ac:spMk id="2" creationId="{AAB622EA-AB88-4BDA-7A96-A961D1169939}"/>
          </ac:spMkLst>
        </pc:spChg>
      </pc:sldChg>
      <pc:sldChg chg="modSp add mod ord">
        <pc:chgData name="Noelle DELBRASSINE" userId="356052a410b453b2" providerId="LiveId" clId="{7C87E41A-5E80-4802-8EBA-F99FD444B32D}" dt="2024-01-24T15:27:38.303" v="1576" actId="20577"/>
        <pc:sldMkLst>
          <pc:docMk/>
          <pc:sldMk cId="1071729465" sldId="309"/>
        </pc:sldMkLst>
        <pc:spChg chg="mod">
          <ac:chgData name="Noelle DELBRASSINE" userId="356052a410b453b2" providerId="LiveId" clId="{7C87E41A-5E80-4802-8EBA-F99FD444B32D}" dt="2024-01-24T15:27:38.303" v="1576" actId="20577"/>
          <ac:spMkLst>
            <pc:docMk/>
            <pc:sldMk cId="1071729465" sldId="309"/>
            <ac:spMk id="2" creationId="{AAB622EA-AB88-4BDA-7A96-A961D1169939}"/>
          </ac:spMkLst>
        </pc:spChg>
      </pc:sldChg>
      <pc:sldChg chg="modSp add mod ord">
        <pc:chgData name="Noelle DELBRASSINE" userId="356052a410b453b2" providerId="LiveId" clId="{7C87E41A-5E80-4802-8EBA-F99FD444B32D}" dt="2024-01-24T15:31:29.735" v="1714"/>
        <pc:sldMkLst>
          <pc:docMk/>
          <pc:sldMk cId="1754483087" sldId="310"/>
        </pc:sldMkLst>
        <pc:spChg chg="mod">
          <ac:chgData name="Noelle DELBRASSINE" userId="356052a410b453b2" providerId="LiveId" clId="{7C87E41A-5E80-4802-8EBA-F99FD444B32D}" dt="2024-01-24T15:31:29.735" v="1714"/>
          <ac:spMkLst>
            <pc:docMk/>
            <pc:sldMk cId="1754483087" sldId="310"/>
            <ac:spMk id="2" creationId="{722BAEBB-B897-4E2E-8BE7-753F1060BEA5}"/>
          </ac:spMkLst>
        </pc:spChg>
      </pc:sldChg>
      <pc:sldChg chg="new del">
        <pc:chgData name="Noelle DELBRASSINE" userId="356052a410b453b2" providerId="LiveId" clId="{7C87E41A-5E80-4802-8EBA-F99FD444B32D}" dt="2024-01-24T15:28:05.683" v="1578" actId="47"/>
        <pc:sldMkLst>
          <pc:docMk/>
          <pc:sldMk cId="3218892010" sldId="310"/>
        </pc:sldMkLst>
      </pc:sldChg>
      <pc:sldChg chg="modSp add mod ord">
        <pc:chgData name="Noelle DELBRASSINE" userId="356052a410b453b2" providerId="LiveId" clId="{7C87E41A-5E80-4802-8EBA-F99FD444B32D}" dt="2024-01-24T15:29:56.858" v="1680" actId="113"/>
        <pc:sldMkLst>
          <pc:docMk/>
          <pc:sldMk cId="20691534" sldId="311"/>
        </pc:sldMkLst>
        <pc:spChg chg="mod">
          <ac:chgData name="Noelle DELBRASSINE" userId="356052a410b453b2" providerId="LiveId" clId="{7C87E41A-5E80-4802-8EBA-F99FD444B32D}" dt="2024-01-24T15:29:56.858" v="1680" actId="113"/>
          <ac:spMkLst>
            <pc:docMk/>
            <pc:sldMk cId="20691534" sldId="311"/>
            <ac:spMk id="2" creationId="{5A75CACD-7507-46C0-D2A9-0C05426A4F01}"/>
          </ac:spMkLst>
        </pc:spChg>
      </pc:sldChg>
      <pc:sldChg chg="modSp add mod ord">
        <pc:chgData name="Noelle DELBRASSINE" userId="356052a410b453b2" providerId="LiveId" clId="{7C87E41A-5E80-4802-8EBA-F99FD444B32D}" dt="2024-01-29T11:59:26.233" v="3247" actId="20577"/>
        <pc:sldMkLst>
          <pc:docMk/>
          <pc:sldMk cId="3930343987" sldId="312"/>
        </pc:sldMkLst>
        <pc:spChg chg="mod">
          <ac:chgData name="Noelle DELBRASSINE" userId="356052a410b453b2" providerId="LiveId" clId="{7C87E41A-5E80-4802-8EBA-F99FD444B32D}" dt="2024-01-29T11:59:26.233" v="3247" actId="20577"/>
          <ac:spMkLst>
            <pc:docMk/>
            <pc:sldMk cId="3930343987" sldId="312"/>
            <ac:spMk id="2" creationId="{722BAEBB-B897-4E2E-8BE7-753F1060BEA5}"/>
          </ac:spMkLst>
        </pc:spChg>
      </pc:sldChg>
      <pc:sldChg chg="modSp add mod ord">
        <pc:chgData name="Noelle DELBRASSINE" userId="356052a410b453b2" providerId="LiveId" clId="{7C87E41A-5E80-4802-8EBA-F99FD444B32D}" dt="2024-01-29T11:59:32.734" v="3249" actId="20577"/>
        <pc:sldMkLst>
          <pc:docMk/>
          <pc:sldMk cId="2781300734" sldId="313"/>
        </pc:sldMkLst>
        <pc:spChg chg="mod">
          <ac:chgData name="Noelle DELBRASSINE" userId="356052a410b453b2" providerId="LiveId" clId="{7C87E41A-5E80-4802-8EBA-F99FD444B32D}" dt="2024-01-29T11:59:32.734" v="3249" actId="20577"/>
          <ac:spMkLst>
            <pc:docMk/>
            <pc:sldMk cId="2781300734" sldId="313"/>
            <ac:spMk id="2" creationId="{5A75CACD-7507-46C0-D2A9-0C05426A4F01}"/>
          </ac:spMkLst>
        </pc:spChg>
      </pc:sldChg>
      <pc:sldChg chg="modSp add mod">
        <pc:chgData name="Noelle DELBRASSINE" userId="356052a410b453b2" providerId="LiveId" clId="{7C87E41A-5E80-4802-8EBA-F99FD444B32D}" dt="2024-01-24T15:33:24.659" v="1823" actId="20577"/>
        <pc:sldMkLst>
          <pc:docMk/>
          <pc:sldMk cId="1642634571" sldId="314"/>
        </pc:sldMkLst>
        <pc:spChg chg="mod">
          <ac:chgData name="Noelle DELBRASSINE" userId="356052a410b453b2" providerId="LiveId" clId="{7C87E41A-5E80-4802-8EBA-F99FD444B32D}" dt="2024-01-24T15:33:24.659" v="1823" actId="20577"/>
          <ac:spMkLst>
            <pc:docMk/>
            <pc:sldMk cId="1642634571" sldId="314"/>
            <ac:spMk id="2" creationId="{5A75CACD-7507-46C0-D2A9-0C05426A4F01}"/>
          </ac:spMkLst>
        </pc:spChg>
      </pc:sldChg>
      <pc:sldChg chg="modSp add mod">
        <pc:chgData name="Noelle DELBRASSINE" userId="356052a410b453b2" providerId="LiveId" clId="{7C87E41A-5E80-4802-8EBA-F99FD444B32D}" dt="2024-01-24T15:58:58.324" v="2150" actId="20577"/>
        <pc:sldMkLst>
          <pc:docMk/>
          <pc:sldMk cId="3235575196" sldId="315"/>
        </pc:sldMkLst>
        <pc:spChg chg="mod">
          <ac:chgData name="Noelle DELBRASSINE" userId="356052a410b453b2" providerId="LiveId" clId="{7C87E41A-5E80-4802-8EBA-F99FD444B32D}" dt="2024-01-24T15:58:58.324" v="2150" actId="20577"/>
          <ac:spMkLst>
            <pc:docMk/>
            <pc:sldMk cId="3235575196" sldId="315"/>
            <ac:spMk id="2" creationId="{5A75CACD-7507-46C0-D2A9-0C05426A4F01}"/>
          </ac:spMkLst>
        </pc:spChg>
      </pc:sldChg>
      <pc:sldChg chg="modSp add mod ord">
        <pc:chgData name="Noelle DELBRASSINE" userId="356052a410b453b2" providerId="LiveId" clId="{7C87E41A-5E80-4802-8EBA-F99FD444B32D}" dt="2024-01-24T15:34:45.393" v="1862" actId="20577"/>
        <pc:sldMkLst>
          <pc:docMk/>
          <pc:sldMk cId="3431441481" sldId="316"/>
        </pc:sldMkLst>
        <pc:spChg chg="mod">
          <ac:chgData name="Noelle DELBRASSINE" userId="356052a410b453b2" providerId="LiveId" clId="{7C87E41A-5E80-4802-8EBA-F99FD444B32D}" dt="2024-01-24T15:34:45.393" v="1862" actId="20577"/>
          <ac:spMkLst>
            <pc:docMk/>
            <pc:sldMk cId="3431441481" sldId="316"/>
            <ac:spMk id="2" creationId="{722BAEBB-B897-4E2E-8BE7-753F1060BEA5}"/>
          </ac:spMkLst>
        </pc:spChg>
      </pc:sldChg>
      <pc:sldChg chg="modSp add mod">
        <pc:chgData name="Noelle DELBRASSINE" userId="356052a410b453b2" providerId="LiveId" clId="{7C87E41A-5E80-4802-8EBA-F99FD444B32D}" dt="2024-01-29T13:29:41.048" v="3752" actId="14100"/>
        <pc:sldMkLst>
          <pc:docMk/>
          <pc:sldMk cId="3538755293" sldId="317"/>
        </pc:sldMkLst>
        <pc:spChg chg="mod">
          <ac:chgData name="Noelle DELBRASSINE" userId="356052a410b453b2" providerId="LiveId" clId="{7C87E41A-5E80-4802-8EBA-F99FD444B32D}" dt="2024-01-29T13:29:41.048" v="3752" actId="14100"/>
          <ac:spMkLst>
            <pc:docMk/>
            <pc:sldMk cId="3538755293" sldId="317"/>
            <ac:spMk id="3" creationId="{D6E6736E-0FE5-6CDF-ADC3-33CDAAB1132C}"/>
          </ac:spMkLst>
        </pc:spChg>
      </pc:sldChg>
      <pc:sldChg chg="add del ord">
        <pc:chgData name="Noelle DELBRASSINE" userId="356052a410b453b2" providerId="LiveId" clId="{7C87E41A-5E80-4802-8EBA-F99FD444B32D}" dt="2024-01-24T15:40:33.761" v="1935" actId="2890"/>
        <pc:sldMkLst>
          <pc:docMk/>
          <pc:sldMk cId="3093622836" sldId="318"/>
        </pc:sldMkLst>
      </pc:sldChg>
      <pc:sldChg chg="modSp add mod ord">
        <pc:chgData name="Noelle DELBRASSINE" userId="356052a410b453b2" providerId="LiveId" clId="{7C87E41A-5E80-4802-8EBA-F99FD444B32D}" dt="2024-01-24T15:43:24.164" v="1995" actId="20577"/>
        <pc:sldMkLst>
          <pc:docMk/>
          <pc:sldMk cId="3767625224" sldId="318"/>
        </pc:sldMkLst>
        <pc:spChg chg="mod">
          <ac:chgData name="Noelle DELBRASSINE" userId="356052a410b453b2" providerId="LiveId" clId="{7C87E41A-5E80-4802-8EBA-F99FD444B32D}" dt="2024-01-24T15:43:24.164" v="1995" actId="20577"/>
          <ac:spMkLst>
            <pc:docMk/>
            <pc:sldMk cId="3767625224" sldId="318"/>
            <ac:spMk id="3" creationId="{D6E6736E-0FE5-6CDF-ADC3-33CDAAB1132C}"/>
          </ac:spMkLst>
        </pc:spChg>
      </pc:sldChg>
      <pc:sldChg chg="add">
        <pc:chgData name="Noelle DELBRASSINE" userId="356052a410b453b2" providerId="LiveId" clId="{7C87E41A-5E80-4802-8EBA-F99FD444B32D}" dt="2024-01-24T15:42:02.334" v="1966" actId="2890"/>
        <pc:sldMkLst>
          <pc:docMk/>
          <pc:sldMk cId="3937843024" sldId="319"/>
        </pc:sldMkLst>
      </pc:sldChg>
      <pc:sldChg chg="modSp add mod ord">
        <pc:chgData name="Noelle DELBRASSINE" userId="356052a410b453b2" providerId="LiveId" clId="{7C87E41A-5E80-4802-8EBA-F99FD444B32D}" dt="2024-01-24T16:23:45.861" v="2383"/>
        <pc:sldMkLst>
          <pc:docMk/>
          <pc:sldMk cId="4151467829" sldId="320"/>
        </pc:sldMkLst>
        <pc:spChg chg="mod">
          <ac:chgData name="Noelle DELBRASSINE" userId="356052a410b453b2" providerId="LiveId" clId="{7C87E41A-5E80-4802-8EBA-F99FD444B32D}" dt="2024-01-24T15:43:41.241" v="1999" actId="1076"/>
          <ac:spMkLst>
            <pc:docMk/>
            <pc:sldMk cId="4151467829" sldId="320"/>
            <ac:spMk id="3" creationId="{D6E6736E-0FE5-6CDF-ADC3-33CDAAB1132C}"/>
          </ac:spMkLst>
        </pc:spChg>
      </pc:sldChg>
      <pc:sldChg chg="addSp delSp modSp add mod ord">
        <pc:chgData name="Noelle DELBRASSINE" userId="356052a410b453b2" providerId="LiveId" clId="{7C87E41A-5E80-4802-8EBA-F99FD444B32D}" dt="2024-01-29T12:20:25.042" v="3253" actId="27636"/>
        <pc:sldMkLst>
          <pc:docMk/>
          <pc:sldMk cId="214159534" sldId="321"/>
        </pc:sldMkLst>
        <pc:spChg chg="add del mod">
          <ac:chgData name="Noelle DELBRASSINE" userId="356052a410b453b2" providerId="LiveId" clId="{7C87E41A-5E80-4802-8EBA-F99FD444B32D}" dt="2024-01-29T12:20:25.042" v="3253" actId="27636"/>
          <ac:spMkLst>
            <pc:docMk/>
            <pc:sldMk cId="214159534" sldId="321"/>
            <ac:spMk id="2" creationId="{D9529663-3120-F643-BB23-8B66D385AEA1}"/>
          </ac:spMkLst>
        </pc:spChg>
        <pc:spChg chg="add del mod">
          <ac:chgData name="Noelle DELBRASSINE" userId="356052a410b453b2" providerId="LiveId" clId="{7C87E41A-5E80-4802-8EBA-F99FD444B32D}" dt="2024-01-24T15:53:26.220" v="2071" actId="478"/>
          <ac:spMkLst>
            <pc:docMk/>
            <pc:sldMk cId="214159534" sldId="321"/>
            <ac:spMk id="4" creationId="{D5EBE258-7DAE-262E-D70C-854012A2096A}"/>
          </ac:spMkLst>
        </pc:spChg>
        <pc:spChg chg="add mod">
          <ac:chgData name="Noelle DELBRASSINE" userId="356052a410b453b2" providerId="LiveId" clId="{7C87E41A-5E80-4802-8EBA-F99FD444B32D}" dt="2024-01-24T15:58:32.212" v="2136"/>
          <ac:spMkLst>
            <pc:docMk/>
            <pc:sldMk cId="214159534" sldId="321"/>
            <ac:spMk id="5" creationId="{574A75BE-C5E0-DE2D-9C38-B3169EEDE2A3}"/>
          </ac:spMkLst>
        </pc:spChg>
      </pc:sldChg>
      <pc:sldChg chg="addSp delSp modSp add mod ord">
        <pc:chgData name="Noelle DELBRASSINE" userId="356052a410b453b2" providerId="LiveId" clId="{7C87E41A-5E80-4802-8EBA-F99FD444B32D}" dt="2024-01-24T16:08:57.442" v="2288" actId="1076"/>
        <pc:sldMkLst>
          <pc:docMk/>
          <pc:sldMk cId="1257561705" sldId="322"/>
        </pc:sldMkLst>
        <pc:spChg chg="del mod">
          <ac:chgData name="Noelle DELBRASSINE" userId="356052a410b453b2" providerId="LiveId" clId="{7C87E41A-5E80-4802-8EBA-F99FD444B32D}" dt="2024-01-24T15:57:21.145" v="2098" actId="478"/>
          <ac:spMkLst>
            <pc:docMk/>
            <pc:sldMk cId="1257561705" sldId="322"/>
            <ac:spMk id="2" creationId="{D9529663-3120-F643-BB23-8B66D385AEA1}"/>
          </ac:spMkLst>
        </pc:spChg>
        <pc:spChg chg="add del mod">
          <ac:chgData name="Noelle DELBRASSINE" userId="356052a410b453b2" providerId="LiveId" clId="{7C87E41A-5E80-4802-8EBA-F99FD444B32D}" dt="2024-01-24T15:57:24.160" v="2099" actId="478"/>
          <ac:spMkLst>
            <pc:docMk/>
            <pc:sldMk cId="1257561705" sldId="322"/>
            <ac:spMk id="4" creationId="{2F801984-5545-11C4-406C-EB68A77D9265}"/>
          </ac:spMkLst>
        </pc:spChg>
        <pc:spChg chg="add mod">
          <ac:chgData name="Noelle DELBRASSINE" userId="356052a410b453b2" providerId="LiveId" clId="{7C87E41A-5E80-4802-8EBA-F99FD444B32D}" dt="2024-01-24T16:08:57.442" v="2288" actId="1076"/>
          <ac:spMkLst>
            <pc:docMk/>
            <pc:sldMk cId="1257561705" sldId="322"/>
            <ac:spMk id="5" creationId="{F943028E-104B-8A49-61D2-854EA2309B8E}"/>
          </ac:spMkLst>
        </pc:spChg>
      </pc:sldChg>
      <pc:sldChg chg="addSp modSp add mod ord modAnim">
        <pc:chgData name="Noelle DELBRASSINE" userId="356052a410b453b2" providerId="LiveId" clId="{7C87E41A-5E80-4802-8EBA-F99FD444B32D}" dt="2024-01-29T12:28:00.496" v="3375" actId="1076"/>
        <pc:sldMkLst>
          <pc:docMk/>
          <pc:sldMk cId="1131144054" sldId="323"/>
        </pc:sldMkLst>
        <pc:spChg chg="mod">
          <ac:chgData name="Noelle DELBRASSINE" userId="356052a410b453b2" providerId="LiveId" clId="{7C87E41A-5E80-4802-8EBA-F99FD444B32D}" dt="2024-01-29T12:27:57.009" v="3374" actId="313"/>
          <ac:spMkLst>
            <pc:docMk/>
            <pc:sldMk cId="1131144054" sldId="323"/>
            <ac:spMk id="5" creationId="{F943028E-104B-8A49-61D2-854EA2309B8E}"/>
          </ac:spMkLst>
        </pc:spChg>
        <pc:picChg chg="add mod">
          <ac:chgData name="Noelle DELBRASSINE" userId="356052a410b453b2" providerId="LiveId" clId="{7C87E41A-5E80-4802-8EBA-F99FD444B32D}" dt="2024-01-29T12:28:00.496" v="3375" actId="1076"/>
          <ac:picMkLst>
            <pc:docMk/>
            <pc:sldMk cId="1131144054" sldId="323"/>
            <ac:picMk id="2" creationId="{7FE3EF50-72E2-3A77-ADA9-FE8D1C47C543}"/>
          </ac:picMkLst>
        </pc:picChg>
      </pc:sldChg>
      <pc:sldChg chg="new del">
        <pc:chgData name="Noelle DELBRASSINE" userId="356052a410b453b2" providerId="LiveId" clId="{7C87E41A-5E80-4802-8EBA-F99FD444B32D}" dt="2024-01-24T15:57:10.808" v="2090" actId="680"/>
        <pc:sldMkLst>
          <pc:docMk/>
          <pc:sldMk cId="1543050615" sldId="323"/>
        </pc:sldMkLst>
      </pc:sldChg>
      <pc:sldChg chg="modSp add mod ord">
        <pc:chgData name="Noelle DELBRASSINE" userId="356052a410b453b2" providerId="LiveId" clId="{7C87E41A-5E80-4802-8EBA-F99FD444B32D}" dt="2024-01-24T16:01:56.212" v="2192"/>
        <pc:sldMkLst>
          <pc:docMk/>
          <pc:sldMk cId="2920597197" sldId="324"/>
        </pc:sldMkLst>
        <pc:spChg chg="mod">
          <ac:chgData name="Noelle DELBRASSINE" userId="356052a410b453b2" providerId="LiveId" clId="{7C87E41A-5E80-4802-8EBA-F99FD444B32D}" dt="2024-01-24T16:01:18.075" v="2190" actId="20577"/>
          <ac:spMkLst>
            <pc:docMk/>
            <pc:sldMk cId="2920597197" sldId="324"/>
            <ac:spMk id="5" creationId="{F943028E-104B-8A49-61D2-854EA2309B8E}"/>
          </ac:spMkLst>
        </pc:spChg>
      </pc:sldChg>
      <pc:sldChg chg="modSp add mod">
        <pc:chgData name="Noelle DELBRASSINE" userId="356052a410b453b2" providerId="LiveId" clId="{7C87E41A-5E80-4802-8EBA-F99FD444B32D}" dt="2024-02-02T12:49:54.477" v="4342" actId="20577"/>
        <pc:sldMkLst>
          <pc:docMk/>
          <pc:sldMk cId="3494266272" sldId="325"/>
        </pc:sldMkLst>
        <pc:spChg chg="mod">
          <ac:chgData name="Noelle DELBRASSINE" userId="356052a410b453b2" providerId="LiveId" clId="{7C87E41A-5E80-4802-8EBA-F99FD444B32D}" dt="2024-02-02T12:49:54.477" v="4342" actId="20577"/>
          <ac:spMkLst>
            <pc:docMk/>
            <pc:sldMk cId="3494266272" sldId="325"/>
            <ac:spMk id="5" creationId="{F943028E-104B-8A49-61D2-854EA2309B8E}"/>
          </ac:spMkLst>
        </pc:spChg>
      </pc:sldChg>
      <pc:sldChg chg="addSp delSp modSp add mod delAnim modAnim">
        <pc:chgData name="Noelle DELBRASSINE" userId="356052a410b453b2" providerId="LiveId" clId="{7C87E41A-5E80-4802-8EBA-F99FD444B32D}" dt="2024-01-29T12:31:49.444" v="3591" actId="1076"/>
        <pc:sldMkLst>
          <pc:docMk/>
          <pc:sldMk cId="441096333" sldId="326"/>
        </pc:sldMkLst>
        <pc:spChg chg="add mod">
          <ac:chgData name="Noelle DELBRASSINE" userId="356052a410b453b2" providerId="LiveId" clId="{7C87E41A-5E80-4802-8EBA-F99FD444B32D}" dt="2024-01-29T12:31:47.480" v="3590" actId="1076"/>
          <ac:spMkLst>
            <pc:docMk/>
            <pc:sldMk cId="441096333" sldId="326"/>
            <ac:spMk id="4" creationId="{DDE0FACA-2A25-C1F6-6554-1D4871C84383}"/>
          </ac:spMkLst>
        </pc:spChg>
        <pc:spChg chg="mod">
          <ac:chgData name="Noelle DELBRASSINE" userId="356052a410b453b2" providerId="LiveId" clId="{7C87E41A-5E80-4802-8EBA-F99FD444B32D}" dt="2024-01-29T12:31:40.035" v="3587" actId="1076"/>
          <ac:spMkLst>
            <pc:docMk/>
            <pc:sldMk cId="441096333" sldId="326"/>
            <ac:spMk id="5" creationId="{F943028E-104B-8A49-61D2-854EA2309B8E}"/>
          </ac:spMkLst>
        </pc:spChg>
        <pc:picChg chg="del">
          <ac:chgData name="Noelle DELBRASSINE" userId="356052a410b453b2" providerId="LiveId" clId="{7C87E41A-5E80-4802-8EBA-F99FD444B32D}" dt="2024-01-24T16:10:06.715" v="2317" actId="478"/>
          <ac:picMkLst>
            <pc:docMk/>
            <pc:sldMk cId="441096333" sldId="326"/>
            <ac:picMk id="2" creationId="{7FE3EF50-72E2-3A77-ADA9-FE8D1C47C543}"/>
          </ac:picMkLst>
        </pc:picChg>
        <pc:picChg chg="add mod">
          <ac:chgData name="Noelle DELBRASSINE" userId="356052a410b453b2" providerId="LiveId" clId="{7C87E41A-5E80-4802-8EBA-F99FD444B32D}" dt="2024-01-29T12:31:49.444" v="3591" actId="1076"/>
          <ac:picMkLst>
            <pc:docMk/>
            <pc:sldMk cId="441096333" sldId="326"/>
            <ac:picMk id="3" creationId="{F999322F-1D65-7540-55F1-2B0B7A351983}"/>
          </ac:picMkLst>
        </pc:picChg>
      </pc:sldChg>
      <pc:sldChg chg="modSp add mod">
        <pc:chgData name="Noelle DELBRASSINE" userId="356052a410b453b2" providerId="LiveId" clId="{7C87E41A-5E80-4802-8EBA-F99FD444B32D}" dt="2024-01-24T16:22:48.796" v="2361" actId="20577"/>
        <pc:sldMkLst>
          <pc:docMk/>
          <pc:sldMk cId="3050254056" sldId="327"/>
        </pc:sldMkLst>
        <pc:spChg chg="mod">
          <ac:chgData name="Noelle DELBRASSINE" userId="356052a410b453b2" providerId="LiveId" clId="{7C87E41A-5E80-4802-8EBA-F99FD444B32D}" dt="2024-01-24T16:22:48.796" v="2361" actId="20577"/>
          <ac:spMkLst>
            <pc:docMk/>
            <pc:sldMk cId="3050254056" sldId="327"/>
            <ac:spMk id="3" creationId="{D6E6736E-0FE5-6CDF-ADC3-33CDAAB1132C}"/>
          </ac:spMkLst>
        </pc:spChg>
      </pc:sldChg>
      <pc:sldChg chg="addSp modSp new mod setBg">
        <pc:chgData name="Noelle DELBRASSINE" userId="356052a410b453b2" providerId="LiveId" clId="{7C87E41A-5E80-4802-8EBA-F99FD444B32D}" dt="2024-01-29T13:23:20.946" v="3663" actId="20577"/>
        <pc:sldMkLst>
          <pc:docMk/>
          <pc:sldMk cId="1035039783" sldId="328"/>
        </pc:sldMkLst>
        <pc:spChg chg="mod">
          <ac:chgData name="Noelle DELBRASSINE" userId="356052a410b453b2" providerId="LiveId" clId="{7C87E41A-5E80-4802-8EBA-F99FD444B32D}" dt="2024-01-24T16:23:55.764" v="2384" actId="26606"/>
          <ac:spMkLst>
            <pc:docMk/>
            <pc:sldMk cId="1035039783" sldId="328"/>
            <ac:spMk id="2" creationId="{8585B193-5B1C-E50E-0A17-FE25A626DEAD}"/>
          </ac:spMkLst>
        </pc:spChg>
        <pc:spChg chg="add mod">
          <ac:chgData name="Noelle DELBRASSINE" userId="356052a410b453b2" providerId="LiveId" clId="{7C87E41A-5E80-4802-8EBA-F99FD444B32D}" dt="2024-01-29T13:23:20.946" v="3663" actId="20577"/>
          <ac:spMkLst>
            <pc:docMk/>
            <pc:sldMk cId="1035039783" sldId="328"/>
            <ac:spMk id="4" creationId="{8532CFB0-5586-DDAC-AF38-4D699A278BC4}"/>
          </ac:spMkLst>
        </pc:spChg>
        <pc:spChg chg="add">
          <ac:chgData name="Noelle DELBRASSINE" userId="356052a410b453b2" providerId="LiveId" clId="{7C87E41A-5E80-4802-8EBA-F99FD444B32D}" dt="2024-01-24T16:23:55.764" v="2384" actId="26606"/>
          <ac:spMkLst>
            <pc:docMk/>
            <pc:sldMk cId="1035039783" sldId="328"/>
            <ac:spMk id="9" creationId="{0EF455E0-3E2A-4117-A141-26609C66424F}"/>
          </ac:spMkLst>
        </pc:spChg>
        <pc:spChg chg="add">
          <ac:chgData name="Noelle DELBRASSINE" userId="356052a410b453b2" providerId="LiveId" clId="{7C87E41A-5E80-4802-8EBA-F99FD444B32D}" dt="2024-01-24T16:23:55.764" v="2384" actId="26606"/>
          <ac:spMkLst>
            <pc:docMk/>
            <pc:sldMk cId="1035039783" sldId="328"/>
            <ac:spMk id="11" creationId="{EA80814C-0EE3-49C5-B824-51C7941DA3F5}"/>
          </ac:spMkLst>
        </pc:spChg>
        <pc:spChg chg="add">
          <ac:chgData name="Noelle DELBRASSINE" userId="356052a410b453b2" providerId="LiveId" clId="{7C87E41A-5E80-4802-8EBA-F99FD444B32D}" dt="2024-01-24T16:23:55.764" v="2384" actId="26606"/>
          <ac:spMkLst>
            <pc:docMk/>
            <pc:sldMk cId="1035039783" sldId="328"/>
            <ac:spMk id="13" creationId="{A009E310-C7C2-4F23-B466-4417C8ED3B99}"/>
          </ac:spMkLst>
        </pc:spChg>
        <pc:spChg chg="add">
          <ac:chgData name="Noelle DELBRASSINE" userId="356052a410b453b2" providerId="LiveId" clId="{7C87E41A-5E80-4802-8EBA-F99FD444B32D}" dt="2024-01-24T16:23:55.764" v="2384" actId="26606"/>
          <ac:spMkLst>
            <pc:docMk/>
            <pc:sldMk cId="1035039783" sldId="328"/>
            <ac:spMk id="15" creationId="{23FB29C5-9E32-4F49-A689-B10EE31E5B31}"/>
          </ac:spMkLst>
        </pc:spChg>
        <pc:spChg chg="add">
          <ac:chgData name="Noelle DELBRASSINE" userId="356052a410b453b2" providerId="LiveId" clId="{7C87E41A-5E80-4802-8EBA-F99FD444B32D}" dt="2024-01-24T16:23:55.764" v="2384" actId="26606"/>
          <ac:spMkLst>
            <pc:docMk/>
            <pc:sldMk cId="1035039783" sldId="328"/>
            <ac:spMk id="17" creationId="{A4C31FF5-F97E-4082-BFC5-A880DB9F3F00}"/>
          </ac:spMkLst>
        </pc:spChg>
        <pc:spChg chg="add">
          <ac:chgData name="Noelle DELBRASSINE" userId="356052a410b453b2" providerId="LiveId" clId="{7C87E41A-5E80-4802-8EBA-F99FD444B32D}" dt="2024-01-24T16:23:55.764" v="2384" actId="26606"/>
          <ac:spMkLst>
            <pc:docMk/>
            <pc:sldMk cId="1035039783" sldId="328"/>
            <ac:spMk id="19" creationId="{6015B4CE-42DE-4E9B-B800-B5B8142E6FCB}"/>
          </ac:spMkLst>
        </pc:spChg>
      </pc:sldChg>
      <pc:sldChg chg="modSp add mod ord">
        <pc:chgData name="Noelle DELBRASSINE" userId="356052a410b453b2" providerId="LiveId" clId="{7C87E41A-5E80-4802-8EBA-F99FD444B32D}" dt="2024-01-29T13:28:16.394" v="3748" actId="20577"/>
        <pc:sldMkLst>
          <pc:docMk/>
          <pc:sldMk cId="2453216306" sldId="329"/>
        </pc:sldMkLst>
        <pc:spChg chg="mod">
          <ac:chgData name="Noelle DELBRASSINE" userId="356052a410b453b2" providerId="LiveId" clId="{7C87E41A-5E80-4802-8EBA-F99FD444B32D}" dt="2024-01-24T16:26:58.942" v="2426" actId="6549"/>
          <ac:spMkLst>
            <pc:docMk/>
            <pc:sldMk cId="2453216306" sldId="329"/>
            <ac:spMk id="2" creationId="{8585B193-5B1C-E50E-0A17-FE25A626DEAD}"/>
          </ac:spMkLst>
        </pc:spChg>
        <pc:spChg chg="mod">
          <ac:chgData name="Noelle DELBRASSINE" userId="356052a410b453b2" providerId="LiveId" clId="{7C87E41A-5E80-4802-8EBA-F99FD444B32D}" dt="2024-01-29T13:28:16.394" v="3748" actId="20577"/>
          <ac:spMkLst>
            <pc:docMk/>
            <pc:sldMk cId="2453216306" sldId="329"/>
            <ac:spMk id="4" creationId="{8532CFB0-5586-DDAC-AF38-4D699A278BC4}"/>
          </ac:spMkLst>
        </pc:spChg>
      </pc:sldChg>
      <pc:sldChg chg="modSp add mod">
        <pc:chgData name="Noelle DELBRASSINE" userId="356052a410b453b2" providerId="LiveId" clId="{7C87E41A-5E80-4802-8EBA-F99FD444B32D}" dt="2024-02-02T13:03:26.834" v="4376" actId="20577"/>
        <pc:sldMkLst>
          <pc:docMk/>
          <pc:sldMk cId="651519280" sldId="330"/>
        </pc:sldMkLst>
        <pc:spChg chg="mod">
          <ac:chgData name="Noelle DELBRASSINE" userId="356052a410b453b2" providerId="LiveId" clId="{7C87E41A-5E80-4802-8EBA-F99FD444B32D}" dt="2024-02-02T13:03:26.834" v="4376" actId="20577"/>
          <ac:spMkLst>
            <pc:docMk/>
            <pc:sldMk cId="651519280" sldId="330"/>
            <ac:spMk id="4" creationId="{8532CFB0-5586-DDAC-AF38-4D699A278BC4}"/>
          </ac:spMkLst>
        </pc:spChg>
      </pc:sldChg>
      <pc:sldChg chg="modSp add mod ord">
        <pc:chgData name="Noelle DELBRASSINE" userId="356052a410b453b2" providerId="LiveId" clId="{7C87E41A-5E80-4802-8EBA-F99FD444B32D}" dt="2024-02-02T13:09:04.568" v="4385" actId="20577"/>
        <pc:sldMkLst>
          <pc:docMk/>
          <pc:sldMk cId="3265127902" sldId="331"/>
        </pc:sldMkLst>
        <pc:spChg chg="mod">
          <ac:chgData name="Noelle DELBRASSINE" userId="356052a410b453b2" providerId="LiveId" clId="{7C87E41A-5E80-4802-8EBA-F99FD444B32D}" dt="2024-01-29T13:31:14.666" v="3794" actId="1076"/>
          <ac:spMkLst>
            <pc:docMk/>
            <pc:sldMk cId="3265127902" sldId="331"/>
            <ac:spMk id="2" creationId="{8585B193-5B1C-E50E-0A17-FE25A626DEAD}"/>
          </ac:spMkLst>
        </pc:spChg>
        <pc:spChg chg="mod">
          <ac:chgData name="Noelle DELBRASSINE" userId="356052a410b453b2" providerId="LiveId" clId="{7C87E41A-5E80-4802-8EBA-F99FD444B32D}" dt="2024-02-02T13:09:04.568" v="4385" actId="20577"/>
          <ac:spMkLst>
            <pc:docMk/>
            <pc:sldMk cId="3265127902" sldId="331"/>
            <ac:spMk id="4" creationId="{8532CFB0-5586-DDAC-AF38-4D699A278BC4}"/>
          </ac:spMkLst>
        </pc:spChg>
      </pc:sldChg>
      <pc:sldChg chg="modSp add mod">
        <pc:chgData name="Noelle DELBRASSINE" userId="356052a410b453b2" providerId="LiveId" clId="{7C87E41A-5E80-4802-8EBA-F99FD444B32D}" dt="2024-01-24T16:32:06.989" v="2793" actId="20577"/>
        <pc:sldMkLst>
          <pc:docMk/>
          <pc:sldMk cId="3863660158" sldId="332"/>
        </pc:sldMkLst>
        <pc:spChg chg="mod">
          <ac:chgData name="Noelle DELBRASSINE" userId="356052a410b453b2" providerId="LiveId" clId="{7C87E41A-5E80-4802-8EBA-F99FD444B32D}" dt="2024-01-24T16:31:58.846" v="2790" actId="113"/>
          <ac:spMkLst>
            <pc:docMk/>
            <pc:sldMk cId="3863660158" sldId="332"/>
            <ac:spMk id="2" creationId="{8585B193-5B1C-E50E-0A17-FE25A626DEAD}"/>
          </ac:spMkLst>
        </pc:spChg>
        <pc:spChg chg="mod">
          <ac:chgData name="Noelle DELBRASSINE" userId="356052a410b453b2" providerId="LiveId" clId="{7C87E41A-5E80-4802-8EBA-F99FD444B32D}" dt="2024-01-24T16:32:06.989" v="2793" actId="20577"/>
          <ac:spMkLst>
            <pc:docMk/>
            <pc:sldMk cId="3863660158" sldId="332"/>
            <ac:spMk id="4" creationId="{8532CFB0-5586-DDAC-AF38-4D699A278BC4}"/>
          </ac:spMkLst>
        </pc:spChg>
      </pc:sldChg>
      <pc:sldChg chg="addSp modSp new mod setBg setClrOvrMap">
        <pc:chgData name="Noelle DELBRASSINE" userId="356052a410b453b2" providerId="LiveId" clId="{7C87E41A-5E80-4802-8EBA-F99FD444B32D}" dt="2024-01-29T09:49:18.183" v="2874" actId="122"/>
        <pc:sldMkLst>
          <pc:docMk/>
          <pc:sldMk cId="3462188065" sldId="333"/>
        </pc:sldMkLst>
        <pc:spChg chg="mod">
          <ac:chgData name="Noelle DELBRASSINE" userId="356052a410b453b2" providerId="LiveId" clId="{7C87E41A-5E80-4802-8EBA-F99FD444B32D}" dt="2024-01-29T09:49:18.183" v="2874" actId="122"/>
          <ac:spMkLst>
            <pc:docMk/>
            <pc:sldMk cId="3462188065" sldId="333"/>
            <ac:spMk id="2" creationId="{57684305-E5CC-745E-F683-789CF906EE3C}"/>
          </ac:spMkLst>
        </pc:spChg>
        <pc:spChg chg="add">
          <ac:chgData name="Noelle DELBRASSINE" userId="356052a410b453b2" providerId="LiveId" clId="{7C87E41A-5E80-4802-8EBA-F99FD444B32D}" dt="2024-01-29T09:48:33.060" v="2842" actId="26606"/>
          <ac:spMkLst>
            <pc:docMk/>
            <pc:sldMk cId="3462188065" sldId="333"/>
            <ac:spMk id="7" creationId="{66577554-36D9-4AB4-9D46-76AC4A790BE7}"/>
          </ac:spMkLst>
        </pc:spChg>
        <pc:spChg chg="add">
          <ac:chgData name="Noelle DELBRASSINE" userId="356052a410b453b2" providerId="LiveId" clId="{7C87E41A-5E80-4802-8EBA-F99FD444B32D}" dt="2024-01-29T09:48:33.060" v="2842" actId="26606"/>
          <ac:spMkLst>
            <pc:docMk/>
            <pc:sldMk cId="3462188065" sldId="333"/>
            <ac:spMk id="9" creationId="{25F55E26-3E89-4C31-ADE5-C947305854AF}"/>
          </ac:spMkLst>
        </pc:spChg>
        <pc:spChg chg="add">
          <ac:chgData name="Noelle DELBRASSINE" userId="356052a410b453b2" providerId="LiveId" clId="{7C87E41A-5E80-4802-8EBA-F99FD444B32D}" dt="2024-01-29T09:48:33.060" v="2842" actId="26606"/>
          <ac:spMkLst>
            <pc:docMk/>
            <pc:sldMk cId="3462188065" sldId="333"/>
            <ac:spMk id="11" creationId="{CF75E873-2EC1-4744-A510-C9CED8A5E690}"/>
          </ac:spMkLst>
        </pc:spChg>
        <pc:spChg chg="add">
          <ac:chgData name="Noelle DELBRASSINE" userId="356052a410b453b2" providerId="LiveId" clId="{7C87E41A-5E80-4802-8EBA-F99FD444B32D}" dt="2024-01-29T09:48:33.060" v="2842" actId="26606"/>
          <ac:spMkLst>
            <pc:docMk/>
            <pc:sldMk cId="3462188065" sldId="333"/>
            <ac:spMk id="13" creationId="{95CEB23F-DC25-4957-A6C5-2D060645B288}"/>
          </ac:spMkLst>
        </pc:spChg>
        <pc:spChg chg="add">
          <ac:chgData name="Noelle DELBRASSINE" userId="356052a410b453b2" providerId="LiveId" clId="{7C87E41A-5E80-4802-8EBA-F99FD444B32D}" dt="2024-01-29T09:48:33.060" v="2842" actId="26606"/>
          <ac:spMkLst>
            <pc:docMk/>
            <pc:sldMk cId="3462188065" sldId="333"/>
            <ac:spMk id="20" creationId="{AA927C3B-99B6-4CC8-9B17-E037F8499584}"/>
          </ac:spMkLst>
        </pc:spChg>
        <pc:spChg chg="add">
          <ac:chgData name="Noelle DELBRASSINE" userId="356052a410b453b2" providerId="LiveId" clId="{7C87E41A-5E80-4802-8EBA-F99FD444B32D}" dt="2024-01-29T09:48:33.060" v="2842" actId="26606"/>
          <ac:spMkLst>
            <pc:docMk/>
            <pc:sldMk cId="3462188065" sldId="333"/>
            <ac:spMk id="22" creationId="{1C1D606D-4DA3-4806-8F40-02982F4AD00D}"/>
          </ac:spMkLst>
        </pc:spChg>
        <pc:spChg chg="add">
          <ac:chgData name="Noelle DELBRASSINE" userId="356052a410b453b2" providerId="LiveId" clId="{7C87E41A-5E80-4802-8EBA-F99FD444B32D}" dt="2024-01-29T09:48:33.060" v="2842" actId="26606"/>
          <ac:spMkLst>
            <pc:docMk/>
            <pc:sldMk cId="3462188065" sldId="333"/>
            <ac:spMk id="24" creationId="{CD7A4F52-D451-483C-8243-5B0F83B91D28}"/>
          </ac:spMkLst>
        </pc:spChg>
        <pc:grpChg chg="add">
          <ac:chgData name="Noelle DELBRASSINE" userId="356052a410b453b2" providerId="LiveId" clId="{7C87E41A-5E80-4802-8EBA-F99FD444B32D}" dt="2024-01-29T09:48:33.060" v="2842" actId="26606"/>
          <ac:grpSpMkLst>
            <pc:docMk/>
            <pc:sldMk cId="3462188065" sldId="333"/>
            <ac:grpSpMk id="15" creationId="{F9439589-68CE-4F2E-8851-4A2A43EC297D}"/>
          </ac:grpSpMkLst>
        </pc:grpChg>
        <pc:cxnChg chg="add">
          <ac:chgData name="Noelle DELBRASSINE" userId="356052a410b453b2" providerId="LiveId" clId="{7C87E41A-5E80-4802-8EBA-F99FD444B32D}" dt="2024-01-29T09:48:33.060" v="2842" actId="26606"/>
          <ac:cxnSpMkLst>
            <pc:docMk/>
            <pc:sldMk cId="3462188065" sldId="333"/>
            <ac:cxnSpMk id="26" creationId="{23413C9D-32A8-4475-92E1-327E029906D9}"/>
          </ac:cxnSpMkLst>
        </pc:cxnChg>
      </pc:sldChg>
      <pc:sldChg chg="modSp add mod ord">
        <pc:chgData name="Noelle DELBRASSINE" userId="356052a410b453b2" providerId="LiveId" clId="{7C87E41A-5E80-4802-8EBA-F99FD444B32D}" dt="2024-01-29T09:49:14.312" v="2873" actId="122"/>
        <pc:sldMkLst>
          <pc:docMk/>
          <pc:sldMk cId="636162035" sldId="334"/>
        </pc:sldMkLst>
        <pc:spChg chg="mod">
          <ac:chgData name="Noelle DELBRASSINE" userId="356052a410b453b2" providerId="LiveId" clId="{7C87E41A-5E80-4802-8EBA-F99FD444B32D}" dt="2024-01-29T09:49:14.312" v="2873" actId="122"/>
          <ac:spMkLst>
            <pc:docMk/>
            <pc:sldMk cId="636162035" sldId="334"/>
            <ac:spMk id="2" creationId="{57684305-E5CC-745E-F683-789CF906EE3C}"/>
          </ac:spMkLst>
        </pc:spChg>
      </pc:sldChg>
      <pc:sldChg chg="modSp add mod">
        <pc:chgData name="Noelle DELBRASSINE" userId="356052a410b453b2" providerId="LiveId" clId="{7C87E41A-5E80-4802-8EBA-F99FD444B32D}" dt="2024-01-29T09:49:43.817" v="2893" actId="20577"/>
        <pc:sldMkLst>
          <pc:docMk/>
          <pc:sldMk cId="1031506477" sldId="335"/>
        </pc:sldMkLst>
        <pc:spChg chg="mod">
          <ac:chgData name="Noelle DELBRASSINE" userId="356052a410b453b2" providerId="LiveId" clId="{7C87E41A-5E80-4802-8EBA-F99FD444B32D}" dt="2024-01-29T09:49:43.817" v="2893" actId="20577"/>
          <ac:spMkLst>
            <pc:docMk/>
            <pc:sldMk cId="1031506477" sldId="335"/>
            <ac:spMk id="2" creationId="{57684305-E5CC-745E-F683-789CF906EE3C}"/>
          </ac:spMkLst>
        </pc:spChg>
      </pc:sldChg>
      <pc:sldChg chg="modSp add mod">
        <pc:chgData name="Noelle DELBRASSINE" userId="356052a410b453b2" providerId="LiveId" clId="{7C87E41A-5E80-4802-8EBA-F99FD444B32D}" dt="2024-01-29T09:50:02.440" v="2905" actId="20577"/>
        <pc:sldMkLst>
          <pc:docMk/>
          <pc:sldMk cId="2988946281" sldId="336"/>
        </pc:sldMkLst>
        <pc:spChg chg="mod">
          <ac:chgData name="Noelle DELBRASSINE" userId="356052a410b453b2" providerId="LiveId" clId="{7C87E41A-5E80-4802-8EBA-F99FD444B32D}" dt="2024-01-29T09:50:02.440" v="2905" actId="20577"/>
          <ac:spMkLst>
            <pc:docMk/>
            <pc:sldMk cId="2988946281" sldId="336"/>
            <ac:spMk id="2" creationId="{57684305-E5CC-745E-F683-789CF906EE3C}"/>
          </ac:spMkLst>
        </pc:spChg>
      </pc:sldChg>
      <pc:sldChg chg="modSp add mod">
        <pc:chgData name="Noelle DELBRASSINE" userId="356052a410b453b2" providerId="LiveId" clId="{7C87E41A-5E80-4802-8EBA-F99FD444B32D}" dt="2024-01-29T09:50:48.976" v="2968" actId="20577"/>
        <pc:sldMkLst>
          <pc:docMk/>
          <pc:sldMk cId="2469025209" sldId="337"/>
        </pc:sldMkLst>
        <pc:spChg chg="mod">
          <ac:chgData name="Noelle DELBRASSINE" userId="356052a410b453b2" providerId="LiveId" clId="{7C87E41A-5E80-4802-8EBA-F99FD444B32D}" dt="2024-01-29T09:50:48.976" v="2968" actId="20577"/>
          <ac:spMkLst>
            <pc:docMk/>
            <pc:sldMk cId="2469025209" sldId="337"/>
            <ac:spMk id="2" creationId="{57684305-E5CC-745E-F683-789CF906EE3C}"/>
          </ac:spMkLst>
        </pc:spChg>
      </pc:sldChg>
      <pc:sldChg chg="modSp add mod ord">
        <pc:chgData name="Noelle DELBRASSINE" userId="356052a410b453b2" providerId="LiveId" clId="{7C87E41A-5E80-4802-8EBA-F99FD444B32D}" dt="2024-01-29T09:52:37.278" v="2997" actId="20577"/>
        <pc:sldMkLst>
          <pc:docMk/>
          <pc:sldMk cId="191025709" sldId="338"/>
        </pc:sldMkLst>
        <pc:spChg chg="mod">
          <ac:chgData name="Noelle DELBRASSINE" userId="356052a410b453b2" providerId="LiveId" clId="{7C87E41A-5E80-4802-8EBA-F99FD444B32D}" dt="2024-01-29T09:52:37.278" v="2997" actId="20577"/>
          <ac:spMkLst>
            <pc:docMk/>
            <pc:sldMk cId="191025709" sldId="338"/>
            <ac:spMk id="2" creationId="{57684305-E5CC-745E-F683-789CF906EE3C}"/>
          </ac:spMkLst>
        </pc:spChg>
      </pc:sldChg>
      <pc:sldChg chg="modSp add mod">
        <pc:chgData name="Noelle DELBRASSINE" userId="356052a410b453b2" providerId="LiveId" clId="{7C87E41A-5E80-4802-8EBA-F99FD444B32D}" dt="2024-01-29T09:54:04.727" v="3022" actId="20577"/>
        <pc:sldMkLst>
          <pc:docMk/>
          <pc:sldMk cId="901033015" sldId="339"/>
        </pc:sldMkLst>
        <pc:spChg chg="mod">
          <ac:chgData name="Noelle DELBRASSINE" userId="356052a410b453b2" providerId="LiveId" clId="{7C87E41A-5E80-4802-8EBA-F99FD444B32D}" dt="2024-01-29T09:54:04.727" v="3022" actId="20577"/>
          <ac:spMkLst>
            <pc:docMk/>
            <pc:sldMk cId="901033015" sldId="339"/>
            <ac:spMk id="2" creationId="{57684305-E5CC-745E-F683-789CF906EE3C}"/>
          </ac:spMkLst>
        </pc:spChg>
      </pc:sldChg>
      <pc:sldChg chg="addSp delSp modSp new mod ord setBg modClrScheme addAnim delAnim modAnim chgLayout">
        <pc:chgData name="Noelle DELBRASSINE" userId="356052a410b453b2" providerId="LiveId" clId="{7C87E41A-5E80-4802-8EBA-F99FD444B32D}" dt="2024-02-02T13:12:46.407" v="4398" actId="20577"/>
        <pc:sldMkLst>
          <pc:docMk/>
          <pc:sldMk cId="1645446499" sldId="340"/>
        </pc:sldMkLst>
        <pc:spChg chg="add mod ord">
          <ac:chgData name="Noelle DELBRASSINE" userId="356052a410b453b2" providerId="LiveId" clId="{7C87E41A-5E80-4802-8EBA-F99FD444B32D}" dt="2024-02-02T13:12:46.407" v="4398" actId="20577"/>
          <ac:spMkLst>
            <pc:docMk/>
            <pc:sldMk cId="1645446499" sldId="340"/>
            <ac:spMk id="4" creationId="{64F512C3-935A-A388-CA1E-EC08AA2B8ED2}"/>
          </ac:spMkLst>
        </pc:spChg>
        <pc:spChg chg="add del mod ord">
          <ac:chgData name="Noelle DELBRASSINE" userId="356052a410b453b2" providerId="LiveId" clId="{7C87E41A-5E80-4802-8EBA-F99FD444B32D}" dt="2024-01-29T13:37:20.776" v="4069" actId="478"/>
          <ac:spMkLst>
            <pc:docMk/>
            <pc:sldMk cId="1645446499" sldId="340"/>
            <ac:spMk id="5" creationId="{4761D1E6-5C57-D49B-FF8F-2888413E6672}"/>
          </ac:spMkLst>
        </pc:spChg>
        <pc:picChg chg="add del mod ord">
          <ac:chgData name="Noelle DELBRASSINE" userId="356052a410b453b2" providerId="LiveId" clId="{7C87E41A-5E80-4802-8EBA-F99FD444B32D}" dt="2024-01-29T13:37:18.135" v="4068" actId="478"/>
          <ac:picMkLst>
            <pc:docMk/>
            <pc:sldMk cId="1645446499" sldId="340"/>
            <ac:picMk id="2" creationId="{7F70A47C-99E6-4FDD-C193-291E3E229DCB}"/>
          </ac:picMkLst>
        </pc:picChg>
        <pc:picChg chg="add mod">
          <ac:chgData name="Noelle DELBRASSINE" userId="356052a410b453b2" providerId="LiveId" clId="{7C87E41A-5E80-4802-8EBA-F99FD444B32D}" dt="2024-01-29T10:17:51.039" v="3036"/>
          <ac:picMkLst>
            <pc:docMk/>
            <pc:sldMk cId="1645446499" sldId="340"/>
            <ac:picMk id="3" creationId="{37A90EF0-D048-A43C-11FC-730D0A45E8C7}"/>
          </ac:picMkLst>
        </pc:picChg>
      </pc:sldChg>
      <pc:sldChg chg="addSp delSp modSp add mod ord modAnim">
        <pc:chgData name="Noelle DELBRASSINE" userId="356052a410b453b2" providerId="LiveId" clId="{7C87E41A-5E80-4802-8EBA-F99FD444B32D}" dt="2024-02-02T13:12:51.205" v="4399" actId="478"/>
        <pc:sldMkLst>
          <pc:docMk/>
          <pc:sldMk cId="1280455047" sldId="341"/>
        </pc:sldMkLst>
        <pc:spChg chg="add del mod">
          <ac:chgData name="Noelle DELBRASSINE" userId="356052a410b453b2" providerId="LiveId" clId="{7C87E41A-5E80-4802-8EBA-F99FD444B32D}" dt="2024-02-02T13:12:51.205" v="4399" actId="478"/>
          <ac:spMkLst>
            <pc:docMk/>
            <pc:sldMk cId="1280455047" sldId="341"/>
            <ac:spMk id="6" creationId="{4300559D-6875-F1A1-F1A5-2C7951EB11AF}"/>
          </ac:spMkLst>
        </pc:spChg>
        <pc:picChg chg="del">
          <ac:chgData name="Noelle DELBRASSINE" userId="356052a410b453b2" providerId="LiveId" clId="{7C87E41A-5E80-4802-8EBA-F99FD444B32D}" dt="2024-01-29T10:21:32.020" v="3039" actId="478"/>
          <ac:picMkLst>
            <pc:docMk/>
            <pc:sldMk cId="1280455047" sldId="341"/>
            <ac:picMk id="2" creationId="{7F70A47C-99E6-4FDD-C193-291E3E229DCB}"/>
          </ac:picMkLst>
        </pc:picChg>
        <pc:picChg chg="del">
          <ac:chgData name="Noelle DELBRASSINE" userId="356052a410b453b2" providerId="LiveId" clId="{7C87E41A-5E80-4802-8EBA-F99FD444B32D}" dt="2024-01-29T10:21:33.622" v="3040" actId="478"/>
          <ac:picMkLst>
            <pc:docMk/>
            <pc:sldMk cId="1280455047" sldId="341"/>
            <ac:picMk id="3" creationId="{37A90EF0-D048-A43C-11FC-730D0A45E8C7}"/>
          </ac:picMkLst>
        </pc:picChg>
        <pc:picChg chg="add mod">
          <ac:chgData name="Noelle DELBRASSINE" userId="356052a410b453b2" providerId="LiveId" clId="{7C87E41A-5E80-4802-8EBA-F99FD444B32D}" dt="2024-01-29T10:22:46.726" v="3054" actId="1035"/>
          <ac:picMkLst>
            <pc:docMk/>
            <pc:sldMk cId="1280455047" sldId="341"/>
            <ac:picMk id="4" creationId="{2434AA2D-5D1A-8AE9-C9DC-9A5F677C352B}"/>
          </ac:picMkLst>
        </pc:picChg>
        <pc:picChg chg="add mod">
          <ac:chgData name="Noelle DELBRASSINE" userId="356052a410b453b2" providerId="LiveId" clId="{7C87E41A-5E80-4802-8EBA-F99FD444B32D}" dt="2024-01-29T10:22:42.438" v="3053" actId="1076"/>
          <ac:picMkLst>
            <pc:docMk/>
            <pc:sldMk cId="1280455047" sldId="341"/>
            <ac:picMk id="5" creationId="{AB0C5455-0B7B-79C4-E958-BED8D1AC0AFF}"/>
          </ac:picMkLst>
        </pc:picChg>
      </pc:sldChg>
      <pc:sldChg chg="addSp modSp new mod setBg">
        <pc:chgData name="Noelle DELBRASSINE" userId="356052a410b453b2" providerId="LiveId" clId="{7C87E41A-5E80-4802-8EBA-F99FD444B32D}" dt="2024-02-02T13:13:14.605" v="4417" actId="1076"/>
        <pc:sldMkLst>
          <pc:docMk/>
          <pc:sldMk cId="2801552453" sldId="342"/>
        </pc:sldMkLst>
        <pc:spChg chg="add mod">
          <ac:chgData name="Noelle DELBRASSINE" userId="356052a410b453b2" providerId="LiveId" clId="{7C87E41A-5E80-4802-8EBA-F99FD444B32D}" dt="2024-02-02T13:13:14.605" v="4417" actId="1076"/>
          <ac:spMkLst>
            <pc:docMk/>
            <pc:sldMk cId="2801552453" sldId="342"/>
            <ac:spMk id="4" creationId="{CA11DCDB-1ABD-DD31-8D46-4A813D7417BC}"/>
          </ac:spMkLst>
        </pc:spChg>
        <pc:picChg chg="add mod ord">
          <ac:chgData name="Noelle DELBRASSINE" userId="356052a410b453b2" providerId="LiveId" clId="{7C87E41A-5E80-4802-8EBA-F99FD444B32D}" dt="2024-01-29T10:36:45.097" v="3070" actId="1076"/>
          <ac:picMkLst>
            <pc:docMk/>
            <pc:sldMk cId="2801552453" sldId="342"/>
            <ac:picMk id="2" creationId="{2DA87D5C-3DD4-63DF-CF25-B1FCE7591DD9}"/>
          </ac:picMkLst>
        </pc:picChg>
        <pc:picChg chg="add mod">
          <ac:chgData name="Noelle DELBRASSINE" userId="356052a410b453b2" providerId="LiveId" clId="{7C87E41A-5E80-4802-8EBA-F99FD444B32D}" dt="2024-01-29T13:38:18.722" v="4105" actId="1076"/>
          <ac:picMkLst>
            <pc:docMk/>
            <pc:sldMk cId="2801552453" sldId="342"/>
            <ac:picMk id="3" creationId="{D3C250C7-F345-CC25-83D2-44F6A77FA837}"/>
          </ac:picMkLst>
        </pc:picChg>
      </pc:sldChg>
      <pc:sldChg chg="addSp modSp new mod setBg">
        <pc:chgData name="Noelle DELBRASSINE" userId="356052a410b453b2" providerId="LiveId" clId="{7C87E41A-5E80-4802-8EBA-F99FD444B32D}" dt="2024-01-29T13:38:44.773" v="4119" actId="1076"/>
        <pc:sldMkLst>
          <pc:docMk/>
          <pc:sldMk cId="188341927" sldId="343"/>
        </pc:sldMkLst>
        <pc:spChg chg="add mod">
          <ac:chgData name="Noelle DELBRASSINE" userId="356052a410b453b2" providerId="LiveId" clId="{7C87E41A-5E80-4802-8EBA-F99FD444B32D}" dt="2024-01-29T13:38:44.773" v="4119" actId="1076"/>
          <ac:spMkLst>
            <pc:docMk/>
            <pc:sldMk cId="188341927" sldId="343"/>
            <ac:spMk id="3" creationId="{B328B999-E741-3A2D-4AB4-66F78FA50D7E}"/>
          </ac:spMkLst>
        </pc:spChg>
        <pc:picChg chg="add mod">
          <ac:chgData name="Noelle DELBRASSINE" userId="356052a410b453b2" providerId="LiveId" clId="{7C87E41A-5E80-4802-8EBA-F99FD444B32D}" dt="2024-01-29T13:38:39.402" v="4118" actId="1076"/>
          <ac:picMkLst>
            <pc:docMk/>
            <pc:sldMk cId="188341927" sldId="343"/>
            <ac:picMk id="2" creationId="{F45A16C6-84EB-7538-2C44-3DCFB3E31115}"/>
          </ac:picMkLst>
        </pc:picChg>
      </pc:sldChg>
      <pc:sldChg chg="modSp add mod ord">
        <pc:chgData name="Noelle DELBRASSINE" userId="356052a410b453b2" providerId="LiveId" clId="{7C87E41A-5E80-4802-8EBA-F99FD444B32D}" dt="2024-01-29T11:16:02.958" v="3119"/>
        <pc:sldMkLst>
          <pc:docMk/>
          <pc:sldMk cId="3736643621" sldId="344"/>
        </pc:sldMkLst>
        <pc:spChg chg="mod">
          <ac:chgData name="Noelle DELBRASSINE" userId="356052a410b453b2" providerId="LiveId" clId="{7C87E41A-5E80-4802-8EBA-F99FD444B32D}" dt="2024-01-29T11:15:58.654" v="3117" actId="20577"/>
          <ac:spMkLst>
            <pc:docMk/>
            <pc:sldMk cId="3736643621" sldId="344"/>
            <ac:spMk id="2" creationId="{57684305-E5CC-745E-F683-789CF906EE3C}"/>
          </ac:spMkLst>
        </pc:spChg>
      </pc:sldChg>
      <pc:sldChg chg="modSp add mod">
        <pc:chgData name="Noelle DELBRASSINE" userId="356052a410b453b2" providerId="LiveId" clId="{7C87E41A-5E80-4802-8EBA-F99FD444B32D}" dt="2024-01-29T11:30:19.663" v="3140" actId="313"/>
        <pc:sldMkLst>
          <pc:docMk/>
          <pc:sldMk cId="1669625088" sldId="345"/>
        </pc:sldMkLst>
        <pc:spChg chg="mod">
          <ac:chgData name="Noelle DELBRASSINE" userId="356052a410b453b2" providerId="LiveId" clId="{7C87E41A-5E80-4802-8EBA-F99FD444B32D}" dt="2024-01-29T11:30:19.663" v="3140" actId="313"/>
          <ac:spMkLst>
            <pc:docMk/>
            <pc:sldMk cId="1669625088" sldId="345"/>
            <ac:spMk id="3" creationId="{B72222C9-0CF2-4171-D1BB-8358BD09E7EC}"/>
          </ac:spMkLst>
        </pc:spChg>
      </pc:sldChg>
      <pc:sldChg chg="addSp modSp new mod modAnim">
        <pc:chgData name="Noelle DELBRASSINE" userId="356052a410b453b2" providerId="LiveId" clId="{7C87E41A-5E80-4802-8EBA-F99FD444B32D}" dt="2024-01-29T11:51:39.921" v="3232"/>
        <pc:sldMkLst>
          <pc:docMk/>
          <pc:sldMk cId="771404706" sldId="346"/>
        </pc:sldMkLst>
        <pc:spChg chg="add mod">
          <ac:chgData name="Noelle DELBRASSINE" userId="356052a410b453b2" providerId="LiveId" clId="{7C87E41A-5E80-4802-8EBA-F99FD444B32D}" dt="2024-01-29T11:46:36.114" v="3199" actId="1076"/>
          <ac:spMkLst>
            <pc:docMk/>
            <pc:sldMk cId="771404706" sldId="346"/>
            <ac:spMk id="2" creationId="{601F7683-91CB-C1A2-E105-48987A342835}"/>
          </ac:spMkLst>
        </pc:spChg>
        <pc:spChg chg="add mod">
          <ac:chgData name="Noelle DELBRASSINE" userId="356052a410b453b2" providerId="LiveId" clId="{7C87E41A-5E80-4802-8EBA-F99FD444B32D}" dt="2024-01-29T11:47:52.519" v="3216" actId="1076"/>
          <ac:spMkLst>
            <pc:docMk/>
            <pc:sldMk cId="771404706" sldId="346"/>
            <ac:spMk id="4" creationId="{6A50E4C4-710A-866B-4A6D-CEA0A7ADAF84}"/>
          </ac:spMkLst>
        </pc:spChg>
        <pc:spChg chg="add mod">
          <ac:chgData name="Noelle DELBRASSINE" userId="356052a410b453b2" providerId="LiveId" clId="{7C87E41A-5E80-4802-8EBA-F99FD444B32D}" dt="2024-01-29T11:47:50.069" v="3215" actId="1076"/>
          <ac:spMkLst>
            <pc:docMk/>
            <pc:sldMk cId="771404706" sldId="346"/>
            <ac:spMk id="6" creationId="{72647373-0B15-632F-D750-CF8102E291A8}"/>
          </ac:spMkLst>
        </pc:spChg>
        <pc:spChg chg="add mod">
          <ac:chgData name="Noelle DELBRASSINE" userId="356052a410b453b2" providerId="LiveId" clId="{7C87E41A-5E80-4802-8EBA-F99FD444B32D}" dt="2024-01-29T11:47:39.400" v="3212" actId="14100"/>
          <ac:spMkLst>
            <pc:docMk/>
            <pc:sldMk cId="771404706" sldId="346"/>
            <ac:spMk id="8" creationId="{D0ACA640-3C8B-DDD0-2C38-D18C8D065B90}"/>
          </ac:spMkLst>
        </pc:spChg>
        <pc:spChg chg="add mod">
          <ac:chgData name="Noelle DELBRASSINE" userId="356052a410b453b2" providerId="LiveId" clId="{7C87E41A-5E80-4802-8EBA-F99FD444B32D}" dt="2024-01-29T11:47:46.877" v="3214" actId="1076"/>
          <ac:spMkLst>
            <pc:docMk/>
            <pc:sldMk cId="771404706" sldId="346"/>
            <ac:spMk id="10" creationId="{721320B2-A355-1035-A7B1-F19364EDE901}"/>
          </ac:spMkLst>
        </pc:spChg>
        <pc:spChg chg="add mod">
          <ac:chgData name="Noelle DELBRASSINE" userId="356052a410b453b2" providerId="LiveId" clId="{7C87E41A-5E80-4802-8EBA-F99FD444B32D}" dt="2024-01-29T11:47:42.448" v="3213" actId="1076"/>
          <ac:spMkLst>
            <pc:docMk/>
            <pc:sldMk cId="771404706" sldId="346"/>
            <ac:spMk id="12" creationId="{BE12A2CB-1E80-C71A-C2D4-3ABA3728AFC7}"/>
          </ac:spMkLst>
        </pc:spChg>
      </pc:sldChg>
      <pc:sldChg chg="addSp modSp new mod">
        <pc:chgData name="Noelle DELBRASSINE" userId="356052a410b453b2" providerId="LiveId" clId="{7C87E41A-5E80-4802-8EBA-F99FD444B32D}" dt="2024-01-29T13:21:01.587" v="3627" actId="20577"/>
        <pc:sldMkLst>
          <pc:docMk/>
          <pc:sldMk cId="1011695749" sldId="347"/>
        </pc:sldMkLst>
        <pc:spChg chg="add mod">
          <ac:chgData name="Noelle DELBRASSINE" userId="356052a410b453b2" providerId="LiveId" clId="{7C87E41A-5E80-4802-8EBA-F99FD444B32D}" dt="2024-01-29T13:21:01.587" v="3627" actId="20577"/>
          <ac:spMkLst>
            <pc:docMk/>
            <pc:sldMk cId="1011695749" sldId="347"/>
            <ac:spMk id="3" creationId="{529CA3FF-5647-0C3C-509D-0D09D47CC610}"/>
          </ac:spMkLst>
        </pc:spChg>
        <pc:picChg chg="add mod">
          <ac:chgData name="Noelle DELBRASSINE" userId="356052a410b453b2" providerId="LiveId" clId="{7C87E41A-5E80-4802-8EBA-F99FD444B32D}" dt="2024-01-29T13:04:16.069" v="3612" actId="1076"/>
          <ac:picMkLst>
            <pc:docMk/>
            <pc:sldMk cId="1011695749" sldId="347"/>
            <ac:picMk id="1026" creationId="{815A597D-424E-625F-5BBB-5D3E2228FEC1}"/>
          </ac:picMkLst>
        </pc:picChg>
        <pc:picChg chg="add mod">
          <ac:chgData name="Noelle DELBRASSINE" userId="356052a410b453b2" providerId="LiveId" clId="{7C87E41A-5E80-4802-8EBA-F99FD444B32D}" dt="2024-01-29T13:04:14.350" v="3611" actId="1076"/>
          <ac:picMkLst>
            <pc:docMk/>
            <pc:sldMk cId="1011695749" sldId="347"/>
            <ac:picMk id="1028" creationId="{BE8A50AD-D171-1B0F-C824-CC6CB0B98C8E}"/>
          </ac:picMkLst>
        </pc:picChg>
      </pc:sldChg>
      <pc:sldChg chg="modSp add mod">
        <pc:chgData name="Noelle DELBRASSINE" userId="356052a410b453b2" providerId="LiveId" clId="{7C87E41A-5E80-4802-8EBA-F99FD444B32D}" dt="2024-01-29T13:36:58.235" v="4046" actId="20577"/>
        <pc:sldMkLst>
          <pc:docMk/>
          <pc:sldMk cId="836449296" sldId="348"/>
        </pc:sldMkLst>
        <pc:spChg chg="mod">
          <ac:chgData name="Noelle DELBRASSINE" userId="356052a410b453b2" providerId="LiveId" clId="{7C87E41A-5E80-4802-8EBA-F99FD444B32D}" dt="2024-01-29T13:36:58.235" v="4046" actId="20577"/>
          <ac:spMkLst>
            <pc:docMk/>
            <pc:sldMk cId="836449296" sldId="348"/>
            <ac:spMk id="2" creationId="{8585B193-5B1C-E50E-0A17-FE25A626DEAD}"/>
          </ac:spMkLst>
        </pc:spChg>
        <pc:spChg chg="mod">
          <ac:chgData name="Noelle DELBRASSINE" userId="356052a410b453b2" providerId="LiveId" clId="{7C87E41A-5E80-4802-8EBA-F99FD444B32D}" dt="2024-01-29T13:36:53.812" v="4023" actId="5793"/>
          <ac:spMkLst>
            <pc:docMk/>
            <pc:sldMk cId="836449296" sldId="348"/>
            <ac:spMk id="4" creationId="{8532CFB0-5586-DDAC-AF38-4D699A278BC4}"/>
          </ac:spMkLst>
        </pc:spChg>
      </pc:sldChg>
      <pc:sldChg chg="delSp modSp add mod ord delAnim">
        <pc:chgData name="Noelle DELBRASSINE" userId="356052a410b453b2" providerId="LiveId" clId="{7C87E41A-5E80-4802-8EBA-F99FD444B32D}" dt="2024-02-02T12:27:10.674" v="4238"/>
        <pc:sldMkLst>
          <pc:docMk/>
          <pc:sldMk cId="3503689403" sldId="349"/>
        </pc:sldMkLst>
        <pc:spChg chg="del">
          <ac:chgData name="Noelle DELBRASSINE" userId="356052a410b453b2" providerId="LiveId" clId="{7C87E41A-5E80-4802-8EBA-F99FD444B32D}" dt="2024-02-02T12:25:40.168" v="4225" actId="478"/>
          <ac:spMkLst>
            <pc:docMk/>
            <pc:sldMk cId="3503689403" sldId="349"/>
            <ac:spMk id="2" creationId="{601F7683-91CB-C1A2-E105-48987A342835}"/>
          </ac:spMkLst>
        </pc:spChg>
        <pc:spChg chg="del">
          <ac:chgData name="Noelle DELBRASSINE" userId="356052a410b453b2" providerId="LiveId" clId="{7C87E41A-5E80-4802-8EBA-F99FD444B32D}" dt="2024-02-02T12:25:38.437" v="4224" actId="478"/>
          <ac:spMkLst>
            <pc:docMk/>
            <pc:sldMk cId="3503689403" sldId="349"/>
            <ac:spMk id="4" creationId="{6A50E4C4-710A-866B-4A6D-CEA0A7ADAF84}"/>
          </ac:spMkLst>
        </pc:spChg>
        <pc:spChg chg="del">
          <ac:chgData name="Noelle DELBRASSINE" userId="356052a410b453b2" providerId="LiveId" clId="{7C87E41A-5E80-4802-8EBA-F99FD444B32D}" dt="2024-02-02T12:25:35.686" v="4223" actId="478"/>
          <ac:spMkLst>
            <pc:docMk/>
            <pc:sldMk cId="3503689403" sldId="349"/>
            <ac:spMk id="6" creationId="{72647373-0B15-632F-D750-CF8102E291A8}"/>
          </ac:spMkLst>
        </pc:spChg>
        <pc:spChg chg="mod">
          <ac:chgData name="Noelle DELBRASSINE" userId="356052a410b453b2" providerId="LiveId" clId="{7C87E41A-5E80-4802-8EBA-F99FD444B32D}" dt="2024-02-02T12:26:21.325" v="4236" actId="1076"/>
          <ac:spMkLst>
            <pc:docMk/>
            <pc:sldMk cId="3503689403" sldId="349"/>
            <ac:spMk id="8" creationId="{D0ACA640-3C8B-DDD0-2C38-D18C8D065B90}"/>
          </ac:spMkLst>
        </pc:spChg>
        <pc:spChg chg="del">
          <ac:chgData name="Noelle DELBRASSINE" userId="356052a410b453b2" providerId="LiveId" clId="{7C87E41A-5E80-4802-8EBA-F99FD444B32D}" dt="2024-02-02T12:25:29.758" v="4221" actId="478"/>
          <ac:spMkLst>
            <pc:docMk/>
            <pc:sldMk cId="3503689403" sldId="349"/>
            <ac:spMk id="10" creationId="{721320B2-A355-1035-A7B1-F19364EDE901}"/>
          </ac:spMkLst>
        </pc:spChg>
        <pc:spChg chg="del">
          <ac:chgData name="Noelle DELBRASSINE" userId="356052a410b453b2" providerId="LiveId" clId="{7C87E41A-5E80-4802-8EBA-F99FD444B32D}" dt="2024-02-02T12:25:32.666" v="4222" actId="478"/>
          <ac:spMkLst>
            <pc:docMk/>
            <pc:sldMk cId="3503689403" sldId="349"/>
            <ac:spMk id="12" creationId="{BE12A2CB-1E80-C71A-C2D4-3ABA3728AFC7}"/>
          </ac:spMkLst>
        </pc:spChg>
      </pc:sldChg>
      <pc:sldChg chg="addSp modSp new mod">
        <pc:chgData name="Noelle DELBRASSINE" userId="356052a410b453b2" providerId="LiveId" clId="{7C87E41A-5E80-4802-8EBA-F99FD444B32D}" dt="2024-02-02T12:41:03.261" v="4341" actId="1076"/>
        <pc:sldMkLst>
          <pc:docMk/>
          <pc:sldMk cId="2989668805" sldId="350"/>
        </pc:sldMkLst>
        <pc:spChg chg="add mod">
          <ac:chgData name="Noelle DELBRASSINE" userId="356052a410b453b2" providerId="LiveId" clId="{7C87E41A-5E80-4802-8EBA-F99FD444B32D}" dt="2024-02-02T12:41:03.261" v="4341" actId="1076"/>
          <ac:spMkLst>
            <pc:docMk/>
            <pc:sldMk cId="2989668805" sldId="350"/>
            <ac:spMk id="2" creationId="{5171CE7A-D786-B4D5-6FB1-BF9FA836DFB8}"/>
          </ac:spMkLst>
        </pc:spChg>
      </pc:sldChg>
      <pc:sldChg chg="modSp add mod ord">
        <pc:chgData name="Noelle DELBRASSINE" userId="356052a410b453b2" providerId="LiveId" clId="{7C87E41A-5E80-4802-8EBA-F99FD444B32D}" dt="2024-02-02T12:59:18.476" v="4370"/>
        <pc:sldMkLst>
          <pc:docMk/>
          <pc:sldMk cId="3916932246" sldId="351"/>
        </pc:sldMkLst>
        <pc:spChg chg="mod">
          <ac:chgData name="Noelle DELBRASSINE" userId="356052a410b453b2" providerId="LiveId" clId="{7C87E41A-5E80-4802-8EBA-F99FD444B32D}" dt="2024-02-02T12:59:14.948" v="4368" actId="20577"/>
          <ac:spMkLst>
            <pc:docMk/>
            <pc:sldMk cId="3916932246" sldId="351"/>
            <ac:spMk id="2" creationId="{5A75CACD-7507-46C0-D2A9-0C05426A4F01}"/>
          </ac:spMkLst>
        </pc:spChg>
      </pc:sldChg>
      <pc:sldChg chg="modSp add mod ord">
        <pc:chgData name="Noelle DELBRASSINE" userId="356052a410b453b2" providerId="LiveId" clId="{7C87E41A-5E80-4802-8EBA-F99FD444B32D}" dt="2024-02-02T13:17:29.080" v="4437" actId="20577"/>
        <pc:sldMkLst>
          <pc:docMk/>
          <pc:sldMk cId="3221292909" sldId="352"/>
        </pc:sldMkLst>
        <pc:spChg chg="mod">
          <ac:chgData name="Noelle DELBRASSINE" userId="356052a410b453b2" providerId="LiveId" clId="{7C87E41A-5E80-4802-8EBA-F99FD444B32D}" dt="2024-02-02T13:17:29.080" v="4437" actId="20577"/>
          <ac:spMkLst>
            <pc:docMk/>
            <pc:sldMk cId="3221292909" sldId="352"/>
            <ac:spMk id="2" creationId="{5A75CACD-7507-46C0-D2A9-0C05426A4F01}"/>
          </ac:spMkLst>
        </pc:spChg>
      </pc:sldChg>
      <pc:sldChg chg="modSp add ord">
        <pc:chgData name="Noelle DELBRASSINE" userId="356052a410b453b2" providerId="LiveId" clId="{7C87E41A-5E80-4802-8EBA-F99FD444B32D}" dt="2024-02-02T13:18:29.373" v="4447" actId="20577"/>
        <pc:sldMkLst>
          <pc:docMk/>
          <pc:sldMk cId="2733183461" sldId="353"/>
        </pc:sldMkLst>
        <pc:spChg chg="mod">
          <ac:chgData name="Noelle DELBRASSINE" userId="356052a410b453b2" providerId="LiveId" clId="{7C87E41A-5E80-4802-8EBA-F99FD444B32D}" dt="2024-02-02T13:18:29.373" v="4447" actId="20577"/>
          <ac:spMkLst>
            <pc:docMk/>
            <pc:sldMk cId="2733183461" sldId="353"/>
            <ac:spMk id="2" creationId="{ED90EC3D-482A-4E73-B198-E8341A0D097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31C1A97-1256-4304-B5C4-4B85C21C4D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5AF74164-0D0A-4910-B986-7D70EA49EF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014DAE-5992-47D6-9ED2-20669465190A}" type="datetimeFigureOut">
              <a:rPr lang="fr-FR" smtClean="0"/>
              <a:t>02/02/2024</a:t>
            </a:fld>
            <a:endParaRPr lang="fr-FR"/>
          </a:p>
        </p:txBody>
      </p:sp>
      <p:sp>
        <p:nvSpPr>
          <p:cNvPr id="4" name="Espace réservé du pied de page 3">
            <a:extLst>
              <a:ext uri="{FF2B5EF4-FFF2-40B4-BE49-F238E27FC236}">
                <a16:creationId xmlns:a16="http://schemas.microsoft.com/office/drawing/2014/main" id="{186A5FA8-D3CF-4088-BCBD-9B085B2FF6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B4BBD968-3727-4ED5-9D5C-D85C1039E7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B6201A-9F39-4459-AD79-889D58426768}" type="slidenum">
              <a:rPr lang="fr-FR" smtClean="0"/>
              <a:t>‹N°›</a:t>
            </a:fld>
            <a:endParaRPr lang="fr-FR"/>
          </a:p>
        </p:txBody>
      </p:sp>
    </p:spTree>
    <p:extLst>
      <p:ext uri="{BB962C8B-B14F-4D97-AF65-F5344CB8AC3E}">
        <p14:creationId xmlns:p14="http://schemas.microsoft.com/office/powerpoint/2010/main" val="17591019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91F17-1925-4BAF-BA87-63F6A4C0E87E}" type="datetimeFigureOut">
              <a:rPr lang="fr-FR" noProof="0" smtClean="0"/>
              <a:t>02/02/2024</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noProof="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rtl="0"/>
            <a:r>
              <a:rPr lang="fr-FR" sz="1200" b="0" i="0" u="none" strike="noStrike" kern="1200" baseline="0" dirty="0">
                <a:solidFill>
                  <a:srgbClr val="000000"/>
                </a:solidFill>
                <a:latin typeface="Calibri" panose="020F0502020204030204" pitchFamily="34" charset="0"/>
              </a:rPr>
              <a:t>Modifiez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116B92-F2CF-4225-8F5D-8053831ED4F0}" type="slidenum">
              <a:rPr lang="fr-FR" noProof="0" smtClean="0"/>
              <a:t>‹N°›</a:t>
            </a:fld>
            <a:endParaRPr lang="fr-FR" noProof="0"/>
          </a:p>
        </p:txBody>
      </p:sp>
    </p:spTree>
    <p:extLst>
      <p:ext uri="{BB962C8B-B14F-4D97-AF65-F5344CB8AC3E}">
        <p14:creationId xmlns:p14="http://schemas.microsoft.com/office/powerpoint/2010/main" val="3919925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fr-FR" sz="1200" b="0" i="0" u="none" strike="noStrike" kern="1200" baseline="0" smtClean="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7116B92-F2CF-4225-8F5D-8053831ED4F0}" type="slidenum">
              <a:rPr lang="fr-FR" smtClean="0"/>
              <a:t>1</a:t>
            </a:fld>
            <a:endParaRPr lang="fr-FR"/>
          </a:p>
        </p:txBody>
      </p:sp>
    </p:spTree>
    <p:extLst>
      <p:ext uri="{BB962C8B-B14F-4D97-AF65-F5344CB8AC3E}">
        <p14:creationId xmlns:p14="http://schemas.microsoft.com/office/powerpoint/2010/main" val="531409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7116B92-F2CF-4225-8F5D-8053831ED4F0}" type="slidenum">
              <a:rPr lang="fr-FR" smtClean="0"/>
              <a:t>2</a:t>
            </a:fld>
            <a:endParaRPr lang="fr-FR"/>
          </a:p>
        </p:txBody>
      </p:sp>
    </p:spTree>
    <p:extLst>
      <p:ext uri="{BB962C8B-B14F-4D97-AF65-F5344CB8AC3E}">
        <p14:creationId xmlns:p14="http://schemas.microsoft.com/office/powerpoint/2010/main" val="164497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7116B92-F2CF-4225-8F5D-8053831ED4F0}" type="slidenum">
              <a:rPr lang="fr-FR" smtClean="0"/>
              <a:t>9</a:t>
            </a:fld>
            <a:endParaRPr lang="fr-FR"/>
          </a:p>
        </p:txBody>
      </p:sp>
    </p:spTree>
    <p:extLst>
      <p:ext uri="{BB962C8B-B14F-4D97-AF65-F5344CB8AC3E}">
        <p14:creationId xmlns:p14="http://schemas.microsoft.com/office/powerpoint/2010/main" val="1597814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7116B92-F2CF-4225-8F5D-8053831ED4F0}" type="slidenum">
              <a:rPr lang="fr-FR" smtClean="0"/>
              <a:t>32</a:t>
            </a:fld>
            <a:endParaRPr lang="fr-FR"/>
          </a:p>
        </p:txBody>
      </p:sp>
    </p:spTree>
    <p:extLst>
      <p:ext uri="{BB962C8B-B14F-4D97-AF65-F5344CB8AC3E}">
        <p14:creationId xmlns:p14="http://schemas.microsoft.com/office/powerpoint/2010/main" val="1818099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7116B92-F2CF-4225-8F5D-8053831ED4F0}" type="slidenum">
              <a:rPr lang="fr-FR" smtClean="0"/>
              <a:t>41</a:t>
            </a:fld>
            <a:endParaRPr lang="fr-FR"/>
          </a:p>
        </p:txBody>
      </p:sp>
    </p:spTree>
    <p:extLst>
      <p:ext uri="{BB962C8B-B14F-4D97-AF65-F5344CB8AC3E}">
        <p14:creationId xmlns:p14="http://schemas.microsoft.com/office/powerpoint/2010/main" val="2341432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7116B92-F2CF-4225-8F5D-8053831ED4F0}" type="slidenum">
              <a:rPr lang="fr-FR" smtClean="0"/>
              <a:t>52</a:t>
            </a:fld>
            <a:endParaRPr lang="fr-FR"/>
          </a:p>
        </p:txBody>
      </p:sp>
    </p:spTree>
    <p:extLst>
      <p:ext uri="{BB962C8B-B14F-4D97-AF65-F5344CB8AC3E}">
        <p14:creationId xmlns:p14="http://schemas.microsoft.com/office/powerpoint/2010/main" val="1864974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7116B92-F2CF-4225-8F5D-8053831ED4F0}" type="slidenum">
              <a:rPr lang="fr-FR" smtClean="0"/>
              <a:t>73</a:t>
            </a:fld>
            <a:endParaRPr lang="fr-FR"/>
          </a:p>
        </p:txBody>
      </p:sp>
    </p:spTree>
    <p:extLst>
      <p:ext uri="{BB962C8B-B14F-4D97-AF65-F5344CB8AC3E}">
        <p14:creationId xmlns:p14="http://schemas.microsoft.com/office/powerpoint/2010/main" val="2814978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e 3"/>
          <p:cNvGrpSpPr/>
          <p:nvPr/>
        </p:nvGrpSpPr>
        <p:grpSpPr>
          <a:xfrm>
            <a:off x="5250180" y="1267730"/>
            <a:ext cx="1691640" cy="645295"/>
            <a:chOff x="5318306" y="1386268"/>
            <a:chExt cx="1567331" cy="645295"/>
          </a:xfrm>
        </p:grpSpPr>
        <p:cxnSp>
          <p:nvCxnSpPr>
            <p:cNvPr id="17" name="Connecteur droit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re 1"/>
          <p:cNvSpPr>
            <a:spLocks noGrp="1"/>
          </p:cNvSpPr>
          <p:nvPr>
            <p:ph type="ctrTitle"/>
          </p:nvPr>
        </p:nvSpPr>
        <p:spPr>
          <a:xfrm>
            <a:off x="1561708" y="2091263"/>
            <a:ext cx="9068586" cy="2590800"/>
          </a:xfrm>
        </p:spPr>
        <p:txBody>
          <a:bodyPr tIns="45720" bIns="45720" rtlCol="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pPr rtl="0"/>
            <a:r>
              <a:rPr lang="fr-FR" noProof="0"/>
              <a:t>Modifiez le style du titre</a:t>
            </a:r>
          </a:p>
        </p:txBody>
      </p:sp>
      <p:sp>
        <p:nvSpPr>
          <p:cNvPr id="3" name="Sous-titre 2"/>
          <p:cNvSpPr>
            <a:spLocks noGrp="1"/>
          </p:cNvSpPr>
          <p:nvPr>
            <p:ph type="subTitle" idx="1"/>
          </p:nvPr>
        </p:nvSpPr>
        <p:spPr>
          <a:xfrm>
            <a:off x="1562100" y="4682062"/>
            <a:ext cx="9070848" cy="457201"/>
          </a:xfrm>
        </p:spPr>
        <p:txBody>
          <a:bodyPr rtlCol="0">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Modifiez le style des sous-titres du masque</a:t>
            </a:r>
          </a:p>
        </p:txBody>
      </p:sp>
      <p:sp>
        <p:nvSpPr>
          <p:cNvPr id="20" name="Espace réservé de la date 19"/>
          <p:cNvSpPr>
            <a:spLocks noGrp="1"/>
          </p:cNvSpPr>
          <p:nvPr>
            <p:ph type="dt" sz="half" idx="10"/>
          </p:nvPr>
        </p:nvSpPr>
        <p:spPr>
          <a:xfrm>
            <a:off x="5318760" y="1341255"/>
            <a:ext cx="1554480" cy="527213"/>
          </a:xfrm>
        </p:spPr>
        <p:txBody>
          <a:bodyPr rtlCol="0"/>
          <a:lstStyle>
            <a:lvl1pPr algn="ctr">
              <a:defRPr sz="1300" spc="0" baseline="0">
                <a:solidFill>
                  <a:srgbClr val="FFFFFF"/>
                </a:solidFill>
                <a:latin typeface="+mn-lt"/>
              </a:defRPr>
            </a:lvl1pPr>
          </a:lstStyle>
          <a:p>
            <a:pPr rtl="0"/>
            <a:fld id="{723F5E62-94FE-4D5E-BA9E-6FB4DBBEBC62}" type="datetime1">
              <a:rPr lang="fr-FR" noProof="0" smtClean="0"/>
              <a:t>02/02/2024</a:t>
            </a:fld>
            <a:endParaRPr lang="fr-FR" noProof="0" dirty="0"/>
          </a:p>
        </p:txBody>
      </p:sp>
      <p:sp>
        <p:nvSpPr>
          <p:cNvPr id="21" name="Espace réservé du pied de page 20"/>
          <p:cNvSpPr>
            <a:spLocks noGrp="1"/>
          </p:cNvSpPr>
          <p:nvPr>
            <p:ph type="ftr" sz="quarter" idx="11"/>
          </p:nvPr>
        </p:nvSpPr>
        <p:spPr>
          <a:xfrm>
            <a:off x="1453896" y="5212080"/>
            <a:ext cx="5905500" cy="228600"/>
          </a:xfrm>
        </p:spPr>
        <p:txBody>
          <a:bodyPr rtlCol="0"/>
          <a:lstStyle>
            <a:lvl1pPr algn="l">
              <a:defRPr>
                <a:solidFill>
                  <a:schemeClr val="tx2"/>
                </a:solidFill>
              </a:defRPr>
            </a:lvl1pPr>
          </a:lstStyle>
          <a:p>
            <a:pPr rtl="0"/>
            <a:endParaRPr lang="fr-FR" noProof="0"/>
          </a:p>
        </p:txBody>
      </p:sp>
      <p:sp>
        <p:nvSpPr>
          <p:cNvPr id="22" name="Espace réservé du numéro de diapositive 21"/>
          <p:cNvSpPr>
            <a:spLocks noGrp="1"/>
          </p:cNvSpPr>
          <p:nvPr>
            <p:ph type="sldNum" sz="quarter" idx="12"/>
          </p:nvPr>
        </p:nvSpPr>
        <p:spPr>
          <a:xfrm>
            <a:off x="8606919" y="5212080"/>
            <a:ext cx="2111881" cy="228600"/>
          </a:xfrm>
        </p:spPr>
        <p:txBody>
          <a:bodyPr rtlCol="0"/>
          <a:lstStyle>
            <a:lvl1pPr>
              <a:defRPr>
                <a:solidFill>
                  <a:schemeClr val="tx2"/>
                </a:solidFill>
              </a:defRPr>
            </a:lvl1pPr>
          </a:lstStyle>
          <a:p>
            <a:pPr rtl="0"/>
            <a:fld id="{4FAB73BC-B049-4115-A692-8D63A059BFB8}" type="slidenum">
              <a:rPr lang="fr-FR" noProof="0" smtClean="0"/>
              <a:pPr/>
              <a:t>‹N°›</a:t>
            </a:fld>
            <a:endParaRPr lang="fr-FR"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texte vertical 2"/>
          <p:cNvSpPr>
            <a:spLocks noGrp="1"/>
          </p:cNvSpPr>
          <p:nvPr>
            <p:ph type="body" orient="vert" idx="1" hasCustomPrompt="1"/>
          </p:nvPr>
        </p:nvSpPr>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à la date 3"/>
          <p:cNvSpPr>
            <a:spLocks noGrp="1"/>
          </p:cNvSpPr>
          <p:nvPr>
            <p:ph type="dt" sz="half" idx="10"/>
          </p:nvPr>
        </p:nvSpPr>
        <p:spPr/>
        <p:txBody>
          <a:bodyPr rtlCol="0"/>
          <a:lstStyle>
            <a:lvl1pPr>
              <a:defRPr>
                <a:solidFill>
                  <a:schemeClr val="tx2"/>
                </a:solidFill>
              </a:defRPr>
            </a:lvl1pPr>
          </a:lstStyle>
          <a:p>
            <a:pPr rtl="0"/>
            <a:fld id="{37F30EF8-9628-4217-847E-A2B426E6971F}" type="datetime1">
              <a:rPr lang="fr-FR" noProof="0" smtClean="0"/>
              <a:t>02/02/2024</a:t>
            </a:fld>
            <a:endParaRPr lang="fr-FR" noProof="0"/>
          </a:p>
        </p:txBody>
      </p:sp>
      <p:sp>
        <p:nvSpPr>
          <p:cNvPr id="5" name="Espace réservé au pied de page 4"/>
          <p:cNvSpPr>
            <a:spLocks noGrp="1"/>
          </p:cNvSpPr>
          <p:nvPr>
            <p:ph type="ftr" sz="quarter" idx="11"/>
          </p:nvPr>
        </p:nvSpPr>
        <p:spPr/>
        <p:txBody>
          <a:bodyPr rtlCol="0"/>
          <a:lstStyle>
            <a:lvl1pPr>
              <a:defRPr>
                <a:solidFill>
                  <a:schemeClr val="tx2"/>
                </a:solidFill>
              </a:defRPr>
            </a:lvl1pPr>
          </a:lstStyle>
          <a:p>
            <a:pPr rtl="0"/>
            <a:endParaRPr lang="fr-FR" noProof="0"/>
          </a:p>
        </p:txBody>
      </p:sp>
      <p:sp>
        <p:nvSpPr>
          <p:cNvPr id="6" name="Espace réservé du numéro de diapositive 5"/>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fr-FR" noProof="0" smtClean="0"/>
              <a:pPr/>
              <a:t>‹N°›</a:t>
            </a:fld>
            <a:endParaRPr lang="fr-FR"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991600" y="762000"/>
            <a:ext cx="2362200" cy="5257800"/>
          </a:xfrm>
        </p:spPr>
        <p:txBody>
          <a:bodyPr vert="eaVert" rtlCol="0"/>
          <a:lstStyle/>
          <a:p>
            <a:pPr rtl="0"/>
            <a:r>
              <a:rPr lang="fr-FR" noProof="0"/>
              <a:t>Modifiez le style du titre</a:t>
            </a:r>
          </a:p>
        </p:txBody>
      </p:sp>
      <p:sp>
        <p:nvSpPr>
          <p:cNvPr id="3" name="Espace réservé du texte vertical 2"/>
          <p:cNvSpPr>
            <a:spLocks noGrp="1"/>
          </p:cNvSpPr>
          <p:nvPr>
            <p:ph type="body" orient="vert" idx="1" hasCustomPrompt="1"/>
          </p:nvPr>
        </p:nvSpPr>
        <p:spPr>
          <a:xfrm>
            <a:off x="838200" y="762000"/>
            <a:ext cx="8077200" cy="5257800"/>
          </a:xfrm>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à la date 3"/>
          <p:cNvSpPr>
            <a:spLocks noGrp="1"/>
          </p:cNvSpPr>
          <p:nvPr>
            <p:ph type="dt" sz="half" idx="10"/>
          </p:nvPr>
        </p:nvSpPr>
        <p:spPr/>
        <p:txBody>
          <a:bodyPr rtlCol="0"/>
          <a:lstStyle>
            <a:lvl1pPr>
              <a:defRPr>
                <a:solidFill>
                  <a:schemeClr val="tx2"/>
                </a:solidFill>
              </a:defRPr>
            </a:lvl1pPr>
          </a:lstStyle>
          <a:p>
            <a:pPr rtl="0"/>
            <a:fld id="{63969C77-CC16-4EFE-9018-A38E311D27D5}" type="datetime1">
              <a:rPr lang="fr-FR" noProof="0" smtClean="0"/>
              <a:t>02/02/2024</a:t>
            </a:fld>
            <a:endParaRPr lang="fr-FR" noProof="0"/>
          </a:p>
        </p:txBody>
      </p:sp>
      <p:sp>
        <p:nvSpPr>
          <p:cNvPr id="5" name="Espace réservé au pied de page 4"/>
          <p:cNvSpPr>
            <a:spLocks noGrp="1"/>
          </p:cNvSpPr>
          <p:nvPr>
            <p:ph type="ftr" sz="quarter" idx="11"/>
          </p:nvPr>
        </p:nvSpPr>
        <p:spPr/>
        <p:txBody>
          <a:bodyPr rtlCol="0"/>
          <a:lstStyle>
            <a:lvl1pPr>
              <a:defRPr>
                <a:solidFill>
                  <a:schemeClr val="tx2"/>
                </a:solidFill>
              </a:defRPr>
            </a:lvl1pPr>
          </a:lstStyle>
          <a:p>
            <a:pPr rtl="0"/>
            <a:endParaRPr lang="fr-FR" noProof="0"/>
          </a:p>
        </p:txBody>
      </p:sp>
      <p:sp>
        <p:nvSpPr>
          <p:cNvPr id="6" name="Espace réservé du numéro de diapositive 5"/>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fr-FR" noProof="0" smtClean="0"/>
              <a:pPr/>
              <a:t>‹N°›</a:t>
            </a:fld>
            <a:endParaRPr lang="fr-FR"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contenu 2"/>
          <p:cNvSpPr>
            <a:spLocks noGrp="1"/>
          </p:cNvSpPr>
          <p:nvPr>
            <p:ph idx="1" hasCustomPrompt="1"/>
          </p:nvPr>
        </p:nvSpPr>
        <p:spPr/>
        <p:txBody>
          <a:bodyPr rtlCol="0"/>
          <a:lstStyle>
            <a:lvl1pPr>
              <a:defRPr sz="1800"/>
            </a:lvl1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à la date 3"/>
          <p:cNvSpPr>
            <a:spLocks noGrp="1"/>
          </p:cNvSpPr>
          <p:nvPr>
            <p:ph type="dt" sz="half" idx="10"/>
          </p:nvPr>
        </p:nvSpPr>
        <p:spPr/>
        <p:txBody>
          <a:bodyPr rtlCol="0"/>
          <a:lstStyle>
            <a:lvl1pPr>
              <a:defRPr>
                <a:solidFill>
                  <a:schemeClr val="tx2"/>
                </a:solidFill>
              </a:defRPr>
            </a:lvl1pPr>
          </a:lstStyle>
          <a:p>
            <a:pPr rtl="0"/>
            <a:fld id="{4990B786-9EF6-482A-A8C9-7EF90CBAC31B}" type="datetime1">
              <a:rPr lang="fr-FR" noProof="0" smtClean="0"/>
              <a:t>02/02/2024</a:t>
            </a:fld>
            <a:endParaRPr lang="fr-FR" noProof="0"/>
          </a:p>
        </p:txBody>
      </p:sp>
      <p:sp>
        <p:nvSpPr>
          <p:cNvPr id="5" name="Espace réservé au pied de page 4"/>
          <p:cNvSpPr>
            <a:spLocks noGrp="1"/>
          </p:cNvSpPr>
          <p:nvPr>
            <p:ph type="ftr" sz="quarter" idx="11"/>
          </p:nvPr>
        </p:nvSpPr>
        <p:spPr/>
        <p:txBody>
          <a:bodyPr rtlCol="0"/>
          <a:lstStyle>
            <a:lvl1pPr>
              <a:defRPr>
                <a:solidFill>
                  <a:schemeClr val="tx2"/>
                </a:solidFill>
              </a:defRPr>
            </a:lvl1pPr>
          </a:lstStyle>
          <a:p>
            <a:pPr rtl="0"/>
            <a:endParaRPr lang="fr-FR" noProof="0"/>
          </a:p>
        </p:txBody>
      </p:sp>
      <p:sp>
        <p:nvSpPr>
          <p:cNvPr id="6" name="Espace réservé du numéro de diapositive 5"/>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fr-FR" noProof="0" smtClean="0"/>
              <a:pPr/>
              <a:t>‹N°›</a:t>
            </a:fld>
            <a:endParaRPr lang="fr-FR"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e 30"/>
          <p:cNvGrpSpPr/>
          <p:nvPr/>
        </p:nvGrpSpPr>
        <p:grpSpPr>
          <a:xfrm>
            <a:off x="5250180" y="1267730"/>
            <a:ext cx="1691640" cy="645295"/>
            <a:chOff x="5318306" y="1386268"/>
            <a:chExt cx="1567331" cy="645295"/>
          </a:xfrm>
        </p:grpSpPr>
        <p:cxnSp>
          <p:nvCxnSpPr>
            <p:cNvPr id="32" name="Connecteur droit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re 1"/>
          <p:cNvSpPr>
            <a:spLocks noGrp="1"/>
          </p:cNvSpPr>
          <p:nvPr>
            <p:ph type="title"/>
          </p:nvPr>
        </p:nvSpPr>
        <p:spPr>
          <a:xfrm>
            <a:off x="1563623" y="2094309"/>
            <a:ext cx="9070848" cy="2587752"/>
          </a:xfrm>
        </p:spPr>
        <p:txBody>
          <a:bodyPr rtlCol="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pPr rtl="0"/>
            <a:r>
              <a:rPr lang="fr-FR" noProof="0"/>
              <a:t>Modifiez le style du titre</a:t>
            </a:r>
          </a:p>
        </p:txBody>
      </p:sp>
      <p:sp>
        <p:nvSpPr>
          <p:cNvPr id="3" name="Espace réservé du texte 2"/>
          <p:cNvSpPr>
            <a:spLocks noGrp="1"/>
          </p:cNvSpPr>
          <p:nvPr>
            <p:ph type="body" idx="1" hasCustomPrompt="1"/>
          </p:nvPr>
        </p:nvSpPr>
        <p:spPr>
          <a:xfrm>
            <a:off x="1563624" y="4682062"/>
            <a:ext cx="9070848" cy="457200"/>
          </a:xfrm>
        </p:spPr>
        <p:txBody>
          <a:bodyPr rtlCol="0"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Modifiez les styles du texte du masque</a:t>
            </a:r>
          </a:p>
        </p:txBody>
      </p:sp>
      <p:sp>
        <p:nvSpPr>
          <p:cNvPr id="4" name="Espace réservé à la date 3"/>
          <p:cNvSpPr>
            <a:spLocks noGrp="1"/>
          </p:cNvSpPr>
          <p:nvPr>
            <p:ph type="dt" sz="half" idx="10"/>
          </p:nvPr>
        </p:nvSpPr>
        <p:spPr>
          <a:xfrm>
            <a:off x="5321808" y="1344502"/>
            <a:ext cx="1554480" cy="530352"/>
          </a:xfrm>
        </p:spPr>
        <p:txBody>
          <a:bodyPr rtlCol="0"/>
          <a:lstStyle>
            <a:lvl1pPr algn="ctr">
              <a:defRPr lang="en-US" sz="1300" kern="1200" spc="0" baseline="0">
                <a:solidFill>
                  <a:srgbClr val="FFFFFF"/>
                </a:solidFill>
                <a:latin typeface="+mn-lt"/>
                <a:ea typeface="+mn-ea"/>
                <a:cs typeface="+mn-cs"/>
              </a:defRPr>
            </a:lvl1pPr>
          </a:lstStyle>
          <a:p>
            <a:pPr rtl="0"/>
            <a:fld id="{416452C9-0DAF-4EB3-9D39-0A5A2E6772F6}" type="datetime1">
              <a:rPr lang="fr-FR" noProof="0" smtClean="0"/>
              <a:t>02/02/2024</a:t>
            </a:fld>
            <a:endParaRPr lang="fr-FR" noProof="0"/>
          </a:p>
        </p:txBody>
      </p:sp>
      <p:sp>
        <p:nvSpPr>
          <p:cNvPr id="5" name="Espace réservé au pied de page 4"/>
          <p:cNvSpPr>
            <a:spLocks noGrp="1"/>
          </p:cNvSpPr>
          <p:nvPr>
            <p:ph type="ftr" sz="quarter" idx="11"/>
          </p:nvPr>
        </p:nvSpPr>
        <p:spPr>
          <a:xfrm>
            <a:off x="1453896" y="5212080"/>
            <a:ext cx="5907024" cy="228600"/>
          </a:xfrm>
        </p:spPr>
        <p:txBody>
          <a:bodyPr rtlCol="0"/>
          <a:lstStyle>
            <a:lvl1pPr algn="l">
              <a:defRPr>
                <a:solidFill>
                  <a:schemeClr val="tx2"/>
                </a:solidFill>
              </a:defRPr>
            </a:lvl1pPr>
          </a:lstStyle>
          <a:p>
            <a:pPr rtl="0"/>
            <a:endParaRPr lang="fr-FR" noProof="0"/>
          </a:p>
        </p:txBody>
      </p:sp>
      <p:sp>
        <p:nvSpPr>
          <p:cNvPr id="6" name="Espace réservé du numéro de diapositive 5"/>
          <p:cNvSpPr>
            <a:spLocks noGrp="1"/>
          </p:cNvSpPr>
          <p:nvPr>
            <p:ph type="sldNum" sz="quarter" idx="12"/>
          </p:nvPr>
        </p:nvSpPr>
        <p:spPr>
          <a:xfrm>
            <a:off x="8604504" y="5212080"/>
            <a:ext cx="2112264" cy="228600"/>
          </a:xfrm>
        </p:spPr>
        <p:txBody>
          <a:bodyPr rtlCol="0"/>
          <a:lstStyle>
            <a:lvl1pPr>
              <a:defRPr>
                <a:solidFill>
                  <a:schemeClr val="tx2"/>
                </a:solidFill>
              </a:defRPr>
            </a:lvl1pPr>
          </a:lstStyle>
          <a:p>
            <a:pPr rtl="0"/>
            <a:fld id="{4FAB73BC-B049-4115-A692-8D63A059BFB8}" type="slidenum">
              <a:rPr lang="fr-FR" noProof="0" smtClean="0"/>
              <a:pPr rtl="0"/>
              <a:t>‹N°›</a:t>
            </a:fld>
            <a:endParaRPr lang="fr-FR"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pPr rtl="0"/>
            <a:r>
              <a:rPr lang="fr-FR" noProof="0"/>
              <a:t>Modifiez le style du titre</a:t>
            </a:r>
          </a:p>
        </p:txBody>
      </p:sp>
      <p:sp>
        <p:nvSpPr>
          <p:cNvPr id="3" name="Espace réservé du contenu 2"/>
          <p:cNvSpPr>
            <a:spLocks noGrp="1"/>
          </p:cNvSpPr>
          <p:nvPr>
            <p:ph sz="half" idx="1" hasCustomPrompt="1"/>
          </p:nvPr>
        </p:nvSpPr>
        <p:spPr>
          <a:xfrm>
            <a:off x="1066800" y="2103120"/>
            <a:ext cx="475488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p:cNvSpPr>
            <a:spLocks noGrp="1"/>
          </p:cNvSpPr>
          <p:nvPr>
            <p:ph sz="half" idx="2" hasCustomPrompt="1"/>
          </p:nvPr>
        </p:nvSpPr>
        <p:spPr>
          <a:xfrm>
            <a:off x="6370320" y="2103120"/>
            <a:ext cx="475488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p:cNvSpPr>
            <a:spLocks noGrp="1"/>
          </p:cNvSpPr>
          <p:nvPr>
            <p:ph type="dt" sz="half" idx="10"/>
          </p:nvPr>
        </p:nvSpPr>
        <p:spPr/>
        <p:txBody>
          <a:bodyPr rtlCol="0"/>
          <a:lstStyle>
            <a:lvl1pPr>
              <a:defRPr>
                <a:solidFill>
                  <a:schemeClr val="tx2"/>
                </a:solidFill>
              </a:defRPr>
            </a:lvl1pPr>
          </a:lstStyle>
          <a:p>
            <a:pPr rtl="0"/>
            <a:fld id="{71E58594-AF75-49D0-BFB0-C002FB64817E}" type="datetime1">
              <a:rPr lang="fr-FR" noProof="0" smtClean="0"/>
              <a:t>02/02/2024</a:t>
            </a:fld>
            <a:endParaRPr lang="fr-FR" noProof="0"/>
          </a:p>
        </p:txBody>
      </p:sp>
      <p:sp>
        <p:nvSpPr>
          <p:cNvPr id="6" name="Espace réservé du pied de page 5"/>
          <p:cNvSpPr>
            <a:spLocks noGrp="1"/>
          </p:cNvSpPr>
          <p:nvPr>
            <p:ph type="ftr" sz="quarter" idx="11"/>
          </p:nvPr>
        </p:nvSpPr>
        <p:spPr/>
        <p:txBody>
          <a:bodyPr rtlCol="0"/>
          <a:lstStyle>
            <a:lvl1pPr>
              <a:defRPr>
                <a:solidFill>
                  <a:schemeClr val="tx2"/>
                </a:solidFill>
              </a:defRPr>
            </a:lvl1pPr>
          </a:lstStyle>
          <a:p>
            <a:pPr rtl="0"/>
            <a:endParaRPr lang="fr-FR" noProof="0"/>
          </a:p>
        </p:txBody>
      </p:sp>
      <p:sp>
        <p:nvSpPr>
          <p:cNvPr id="7" name="Espace réservé du numéro de diapositive 6"/>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fr-FR" noProof="0" smtClean="0"/>
              <a:pPr/>
              <a:t>‹N°›</a:t>
            </a:fld>
            <a:endParaRPr lang="fr-FR"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texte 2"/>
          <p:cNvSpPr>
            <a:spLocks noGrp="1"/>
          </p:cNvSpPr>
          <p:nvPr>
            <p:ph type="body" idx="1" hasCustomPrompt="1"/>
          </p:nvPr>
        </p:nvSpPr>
        <p:spPr>
          <a:xfrm>
            <a:off x="1069848" y="2074334"/>
            <a:ext cx="4754880" cy="640080"/>
          </a:xfrm>
        </p:spPr>
        <p:txBody>
          <a:bodyPr rtlCol="0"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p:cNvSpPr>
            <a:spLocks noGrp="1"/>
          </p:cNvSpPr>
          <p:nvPr>
            <p:ph sz="half" idx="2" hasCustomPrompt="1"/>
          </p:nvPr>
        </p:nvSpPr>
        <p:spPr>
          <a:xfrm>
            <a:off x="1069848" y="2755898"/>
            <a:ext cx="4754880" cy="320040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p:cNvSpPr>
            <a:spLocks noGrp="1"/>
          </p:cNvSpPr>
          <p:nvPr>
            <p:ph type="body" sz="quarter" idx="3" hasCustomPrompt="1"/>
          </p:nvPr>
        </p:nvSpPr>
        <p:spPr>
          <a:xfrm>
            <a:off x="6373368" y="2074334"/>
            <a:ext cx="4754880" cy="640080"/>
          </a:xfrm>
        </p:spPr>
        <p:txBody>
          <a:bodyPr rtlCol="0"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6" name="Espace réservé du contenu 5"/>
          <p:cNvSpPr>
            <a:spLocks noGrp="1"/>
          </p:cNvSpPr>
          <p:nvPr>
            <p:ph sz="quarter" idx="4" hasCustomPrompt="1"/>
          </p:nvPr>
        </p:nvSpPr>
        <p:spPr>
          <a:xfrm>
            <a:off x="6373368" y="2756581"/>
            <a:ext cx="4754880" cy="320040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à la date 6"/>
          <p:cNvSpPr>
            <a:spLocks noGrp="1"/>
          </p:cNvSpPr>
          <p:nvPr>
            <p:ph type="dt" sz="half" idx="10"/>
          </p:nvPr>
        </p:nvSpPr>
        <p:spPr/>
        <p:txBody>
          <a:bodyPr rtlCol="0"/>
          <a:lstStyle>
            <a:lvl1pPr>
              <a:defRPr>
                <a:solidFill>
                  <a:schemeClr val="tx2"/>
                </a:solidFill>
              </a:defRPr>
            </a:lvl1pPr>
          </a:lstStyle>
          <a:p>
            <a:pPr rtl="0"/>
            <a:fld id="{3DCEE92B-3CE7-4D4E-B086-856550DE9CC1}" type="datetime1">
              <a:rPr lang="fr-FR" noProof="0" smtClean="0"/>
              <a:t>02/02/2024</a:t>
            </a:fld>
            <a:endParaRPr lang="fr-FR" noProof="0"/>
          </a:p>
        </p:txBody>
      </p:sp>
      <p:sp>
        <p:nvSpPr>
          <p:cNvPr id="8" name="Espace réservé au pied de page 7"/>
          <p:cNvSpPr>
            <a:spLocks noGrp="1"/>
          </p:cNvSpPr>
          <p:nvPr>
            <p:ph type="ftr" sz="quarter" idx="11"/>
          </p:nvPr>
        </p:nvSpPr>
        <p:spPr/>
        <p:txBody>
          <a:bodyPr rtlCol="0"/>
          <a:lstStyle>
            <a:lvl1pPr>
              <a:defRPr>
                <a:solidFill>
                  <a:schemeClr val="tx2"/>
                </a:solidFill>
              </a:defRPr>
            </a:lvl1pPr>
          </a:lstStyle>
          <a:p>
            <a:pPr rtl="0"/>
            <a:endParaRPr lang="fr-FR" noProof="0"/>
          </a:p>
        </p:txBody>
      </p:sp>
      <p:sp>
        <p:nvSpPr>
          <p:cNvPr id="9" name="Espace réservé du numéro de diapositive 8"/>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fr-FR" noProof="0" smtClean="0"/>
              <a:pPr/>
              <a:t>‹N°›</a:t>
            </a:fld>
            <a:endParaRPr lang="fr-FR"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e la date 2"/>
          <p:cNvSpPr>
            <a:spLocks noGrp="1"/>
          </p:cNvSpPr>
          <p:nvPr>
            <p:ph type="dt" sz="half" idx="10"/>
          </p:nvPr>
        </p:nvSpPr>
        <p:spPr/>
        <p:txBody>
          <a:bodyPr rtlCol="0"/>
          <a:lstStyle>
            <a:lvl1pPr>
              <a:defRPr>
                <a:solidFill>
                  <a:schemeClr val="tx2"/>
                </a:solidFill>
              </a:defRPr>
            </a:lvl1pPr>
          </a:lstStyle>
          <a:p>
            <a:pPr rtl="0"/>
            <a:fld id="{7F336E44-FC5C-4F78-A71E-C2922E8E4AB9}" type="datetime1">
              <a:rPr lang="fr-FR" noProof="0" smtClean="0"/>
              <a:t>02/02/2024</a:t>
            </a:fld>
            <a:endParaRPr lang="fr-FR" noProof="0"/>
          </a:p>
        </p:txBody>
      </p:sp>
      <p:sp>
        <p:nvSpPr>
          <p:cNvPr id="4" name="Espace réservé au pied de page 3"/>
          <p:cNvSpPr>
            <a:spLocks noGrp="1"/>
          </p:cNvSpPr>
          <p:nvPr>
            <p:ph type="ftr" sz="quarter" idx="11"/>
          </p:nvPr>
        </p:nvSpPr>
        <p:spPr/>
        <p:txBody>
          <a:bodyPr rtlCol="0"/>
          <a:lstStyle>
            <a:lvl1pPr>
              <a:defRPr>
                <a:solidFill>
                  <a:schemeClr val="tx2"/>
                </a:solidFill>
              </a:defRPr>
            </a:lvl1pPr>
          </a:lstStyle>
          <a:p>
            <a:pPr rtl="0"/>
            <a:endParaRPr lang="fr-FR" noProof="0"/>
          </a:p>
        </p:txBody>
      </p:sp>
      <p:sp>
        <p:nvSpPr>
          <p:cNvPr id="5" name="Espace réservé du numéro de diapositive 4"/>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fr-FR" noProof="0" smtClean="0"/>
              <a:pPr/>
              <a:t>‹N°›</a:t>
            </a:fld>
            <a:endParaRPr lang="fr-FR"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lvl1pPr>
              <a:defRPr>
                <a:solidFill>
                  <a:schemeClr val="tx2"/>
                </a:solidFill>
              </a:defRPr>
            </a:lvl1pPr>
          </a:lstStyle>
          <a:p>
            <a:pPr rtl="0"/>
            <a:fld id="{FADE1C83-3CF3-4D68-A8EC-EC85C38C2960}" type="datetime1">
              <a:rPr lang="fr-FR" noProof="0" smtClean="0"/>
              <a:t>02/02/2024</a:t>
            </a:fld>
            <a:endParaRPr lang="fr-FR" noProof="0"/>
          </a:p>
        </p:txBody>
      </p:sp>
      <p:sp>
        <p:nvSpPr>
          <p:cNvPr id="3" name="Espace réservé du pied de page 2"/>
          <p:cNvSpPr>
            <a:spLocks noGrp="1"/>
          </p:cNvSpPr>
          <p:nvPr>
            <p:ph type="ftr" sz="quarter" idx="11"/>
          </p:nvPr>
        </p:nvSpPr>
        <p:spPr/>
        <p:txBody>
          <a:bodyPr rtlCol="0"/>
          <a:lstStyle>
            <a:lvl1pPr>
              <a:defRPr>
                <a:solidFill>
                  <a:schemeClr val="tx2"/>
                </a:solidFill>
              </a:defRPr>
            </a:lvl1pPr>
          </a:lstStyle>
          <a:p>
            <a:pPr rtl="0"/>
            <a:endParaRPr lang="fr-FR" noProof="0"/>
          </a:p>
        </p:txBody>
      </p:sp>
      <p:sp>
        <p:nvSpPr>
          <p:cNvPr id="4" name="Espace réservé du numéro de diapositive 3"/>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fr-FR" noProof="0" smtClean="0"/>
              <a:pPr/>
              <a:t>‹N°›</a:t>
            </a:fld>
            <a:endParaRPr lang="fr-FR"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9296400" y="607392"/>
            <a:ext cx="2430780" cy="1645920"/>
          </a:xfrm>
        </p:spPr>
        <p:txBody>
          <a:bodyPr rtlCol="0"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pPr rtl="0"/>
            <a:r>
              <a:rPr lang="fr-FR" noProof="0"/>
              <a:t>Modifiez le style du titre</a:t>
            </a:r>
          </a:p>
        </p:txBody>
      </p:sp>
      <p:sp>
        <p:nvSpPr>
          <p:cNvPr id="3" name="Espace réservé du contenu 2"/>
          <p:cNvSpPr>
            <a:spLocks noGrp="1"/>
          </p:cNvSpPr>
          <p:nvPr>
            <p:ph idx="1" hasCustomPrompt="1"/>
          </p:nvPr>
        </p:nvSpPr>
        <p:spPr>
          <a:xfrm>
            <a:off x="790575" y="704850"/>
            <a:ext cx="7562850" cy="51435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9296400" y="2286000"/>
            <a:ext cx="2430780" cy="3505200"/>
          </a:xfrm>
        </p:spPr>
        <p:txBody>
          <a:bodyPr rtlCol="0">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lvl1pPr>
              <a:defRPr>
                <a:solidFill>
                  <a:schemeClr val="tx2"/>
                </a:solidFill>
              </a:defRPr>
            </a:lvl1pPr>
          </a:lstStyle>
          <a:p>
            <a:pPr rtl="0"/>
            <a:fld id="{BD31CBBC-7632-47D7-8E32-C974C9704F54}" type="datetime1">
              <a:rPr lang="fr-FR" noProof="0" smtClean="0"/>
              <a:t>02/02/2024</a:t>
            </a:fld>
            <a:endParaRPr lang="fr-FR" noProof="0"/>
          </a:p>
        </p:txBody>
      </p:sp>
      <p:sp>
        <p:nvSpPr>
          <p:cNvPr id="6" name="Espace réservé du pied de page 5"/>
          <p:cNvSpPr>
            <a:spLocks noGrp="1"/>
          </p:cNvSpPr>
          <p:nvPr>
            <p:ph type="ftr" sz="quarter" idx="11"/>
          </p:nvPr>
        </p:nvSpPr>
        <p:spPr>
          <a:xfrm>
            <a:off x="3439158" y="6214535"/>
            <a:ext cx="5184648" cy="256032"/>
          </a:xfrm>
        </p:spPr>
        <p:txBody>
          <a:bodyPr rtlCol="0"/>
          <a:lstStyle>
            <a:lvl1pPr algn="r">
              <a:defRPr>
                <a:solidFill>
                  <a:schemeClr val="tx2"/>
                </a:solidFill>
              </a:defRPr>
            </a:lvl1pPr>
          </a:lstStyle>
          <a:p>
            <a:pPr rtl="0"/>
            <a:endParaRPr lang="fr-FR" noProof="0"/>
          </a:p>
        </p:txBody>
      </p:sp>
      <p:sp>
        <p:nvSpPr>
          <p:cNvPr id="7" name="Espace réservé du numéro de diapositive 6"/>
          <p:cNvSpPr>
            <a:spLocks noGrp="1"/>
          </p:cNvSpPr>
          <p:nvPr>
            <p:ph type="sldNum" sz="quarter" idx="12"/>
          </p:nvPr>
        </p:nvSpPr>
        <p:spPr/>
        <p:txBody>
          <a:bodyPr rtlCol="0"/>
          <a:lstStyle>
            <a:lvl1pPr>
              <a:defRPr>
                <a:solidFill>
                  <a:schemeClr val="bg2"/>
                </a:solidFill>
              </a:defRPr>
            </a:lvl1pPr>
          </a:lstStyle>
          <a:p>
            <a:pPr rtl="0"/>
            <a:fld id="{4FAB73BC-B049-4115-A692-8D63A059BFB8}" type="slidenum">
              <a:rPr lang="fr-FR" noProof="0" smtClean="0"/>
              <a:pPr/>
              <a:t>‹N°›</a:t>
            </a:fld>
            <a:endParaRPr lang="fr-FR" noProof="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9296400" y="603504"/>
            <a:ext cx="2432304" cy="1645920"/>
          </a:xfrm>
        </p:spPr>
        <p:txBody>
          <a:bodyPr rtlCol="0" anchor="b">
            <a:noAutofit/>
          </a:bodyPr>
          <a:lstStyle>
            <a:lvl1pPr algn="l">
              <a:defRPr sz="2800" b="0">
                <a:solidFill>
                  <a:schemeClr val="tx1"/>
                </a:solidFill>
                <a:latin typeface="+mj-lt"/>
              </a:defRPr>
            </a:lvl1pPr>
          </a:lstStyle>
          <a:p>
            <a:pPr rtl="0"/>
            <a:r>
              <a:rPr lang="fr-FR" noProof="0"/>
              <a:t>Modifiez le style du titre</a:t>
            </a:r>
          </a:p>
        </p:txBody>
      </p:sp>
      <p:sp>
        <p:nvSpPr>
          <p:cNvPr id="3" name="Espace réservé d’image 2"/>
          <p:cNvSpPr>
            <a:spLocks noGrp="1" noChangeAspect="1"/>
          </p:cNvSpPr>
          <p:nvPr>
            <p:ph type="pic" idx="1" hasCustomPrompt="1"/>
          </p:nvPr>
        </p:nvSpPr>
        <p:spPr>
          <a:xfrm>
            <a:off x="228599" y="237744"/>
            <a:ext cx="8601076" cy="6382512"/>
          </a:xfrm>
          <a:solidFill>
            <a:srgbClr val="808080"/>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9296400" y="2286000"/>
            <a:ext cx="2432304" cy="3502152"/>
          </a:xfrm>
        </p:spPr>
        <p:txBody>
          <a:bodyPr rtlCol="0">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lvl1pPr>
              <a:defRPr>
                <a:solidFill>
                  <a:srgbClr val="FFFFFF"/>
                </a:solidFill>
                <a:effectLst>
                  <a:outerShdw blurRad="19050" dist="6350" dir="2700000" algn="tl" rotWithShape="0">
                    <a:prstClr val="black">
                      <a:alpha val="40000"/>
                    </a:prstClr>
                  </a:outerShdw>
                </a:effectLst>
              </a:defRPr>
            </a:lvl1pPr>
          </a:lstStyle>
          <a:p>
            <a:pPr rtl="0"/>
            <a:fld id="{088BA1B7-58DD-4190-B5E3-8C8CE03C1124}" type="datetime1">
              <a:rPr lang="fr-FR" noProof="0" smtClean="0"/>
              <a:t>02/02/2024</a:t>
            </a:fld>
            <a:endParaRPr lang="fr-FR" noProof="0"/>
          </a:p>
        </p:txBody>
      </p:sp>
      <p:sp>
        <p:nvSpPr>
          <p:cNvPr id="6" name="Espace réservé du pied de page 5"/>
          <p:cNvSpPr>
            <a:spLocks noGrp="1"/>
          </p:cNvSpPr>
          <p:nvPr>
            <p:ph type="ftr" sz="quarter" idx="11"/>
          </p:nvPr>
        </p:nvSpPr>
        <p:spPr/>
        <p:txBody>
          <a:bodyPr rtlCol="0"/>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rtl="0"/>
            <a:endParaRPr lang="fr-FR" noProof="0"/>
          </a:p>
        </p:txBody>
      </p:sp>
      <p:sp>
        <p:nvSpPr>
          <p:cNvPr id="7" name="Espace réservé du numéro de diapositive 6"/>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fr-FR" noProof="0" smtClean="0"/>
              <a:pPr/>
              <a:t>‹N°›</a:t>
            </a:fld>
            <a:endParaRPr lang="fr-FR"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Espace réservé du titre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à la date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pPr rtl="0"/>
            <a:fld id="{F3E2335A-F8B1-48F1-A47B-59FAEA7B6997}" type="datetime1">
              <a:rPr lang="fr-FR" noProof="0" smtClean="0"/>
              <a:t>02/02/2024</a:t>
            </a:fld>
            <a:endParaRPr lang="fr-FR" noProof="0"/>
          </a:p>
        </p:txBody>
      </p:sp>
      <p:sp>
        <p:nvSpPr>
          <p:cNvPr id="5" name="Espace réservé au pied de page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pPr rtl="0"/>
            <a:endParaRPr lang="fr-FR" noProof="0"/>
          </a:p>
        </p:txBody>
      </p:sp>
      <p:sp>
        <p:nvSpPr>
          <p:cNvPr id="6" name="Espace réservé du numéro de diapositive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pPr rtl="0"/>
            <a:fld id="{4FAB73BC-B049-4115-A692-8D63A059BFB8}" type="slidenum">
              <a:rPr lang="fr-FR" noProof="0" smtClean="0"/>
              <a:pPr/>
              <a:t>‹N°›</a:t>
            </a:fld>
            <a:endParaRPr lang="fr-FR" noProof="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dumas.ccsd.cnrs.fr/dumas-01064192" TargetMode="Externa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57.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bmp"/><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93BFCDB3-13C4-4D69-848D-3F1F4D6B8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D90EC3D-482A-4E73-B198-E8341A0D0973}"/>
              </a:ext>
            </a:extLst>
          </p:cNvPr>
          <p:cNvSpPr>
            <a:spLocks noGrp="1"/>
          </p:cNvSpPr>
          <p:nvPr>
            <p:ph type="ctrTitle"/>
          </p:nvPr>
        </p:nvSpPr>
        <p:spPr>
          <a:xfrm>
            <a:off x="8560024" y="1442916"/>
            <a:ext cx="3238829" cy="3252231"/>
          </a:xfrm>
        </p:spPr>
        <p:txBody>
          <a:bodyPr rtlCol="0">
            <a:normAutofit/>
          </a:bodyPr>
          <a:lstStyle/>
          <a:p>
            <a:pPr rtl="0"/>
            <a:r>
              <a:rPr lang="fr-FR" sz="3700" dirty="0">
                <a:solidFill>
                  <a:srgbClr val="FFFFFF"/>
                </a:solidFill>
              </a:rPr>
              <a:t>La maison</a:t>
            </a:r>
          </a:p>
        </p:txBody>
      </p:sp>
      <p:sp>
        <p:nvSpPr>
          <p:cNvPr id="7" name="Sous-titre 6">
            <a:extLst>
              <a:ext uri="{FF2B5EF4-FFF2-40B4-BE49-F238E27FC236}">
                <a16:creationId xmlns:a16="http://schemas.microsoft.com/office/drawing/2014/main" id="{2048EE7C-B77F-4E59-88A7-DD66337BB69C}"/>
              </a:ext>
            </a:extLst>
          </p:cNvPr>
          <p:cNvSpPr>
            <a:spLocks noGrp="1"/>
          </p:cNvSpPr>
          <p:nvPr>
            <p:ph type="subTitle" idx="1"/>
          </p:nvPr>
        </p:nvSpPr>
        <p:spPr>
          <a:xfrm>
            <a:off x="8560024" y="4708186"/>
            <a:ext cx="3238829" cy="1496816"/>
          </a:xfrm>
        </p:spPr>
        <p:txBody>
          <a:bodyPr rtlCol="0">
            <a:normAutofit/>
          </a:bodyPr>
          <a:lstStyle/>
          <a:p>
            <a:pPr rtl="0"/>
            <a:r>
              <a:rPr lang="fr-FR" sz="1400" dirty="0">
                <a:solidFill>
                  <a:srgbClr val="FFFFFF"/>
                </a:solidFill>
              </a:rPr>
              <a:t>Petit-déjeuner philo </a:t>
            </a:r>
          </a:p>
          <a:p>
            <a:pPr rtl="0"/>
            <a:r>
              <a:rPr lang="fr-FR" sz="1400" dirty="0">
                <a:solidFill>
                  <a:srgbClr val="FFFFFF"/>
                </a:solidFill>
              </a:rPr>
              <a:t>Cycle « La vie des choses »</a:t>
            </a:r>
          </a:p>
          <a:p>
            <a:pPr rtl="0"/>
            <a:r>
              <a:rPr lang="fr-FR" sz="1400" dirty="0">
                <a:solidFill>
                  <a:srgbClr val="FFFFFF"/>
                </a:solidFill>
              </a:rPr>
              <a:t>Pour la Bibliothèque de Verviers</a:t>
            </a:r>
          </a:p>
          <a:p>
            <a:pPr rtl="0"/>
            <a:r>
              <a:rPr lang="fr-FR" sz="1400" dirty="0">
                <a:solidFill>
                  <a:srgbClr val="FFFFFF"/>
                </a:solidFill>
              </a:rPr>
              <a:t>2 février 2024.</a:t>
            </a:r>
          </a:p>
          <a:p>
            <a:pPr rtl="0"/>
            <a:endParaRPr lang="fr-FR" sz="1400" dirty="0">
              <a:solidFill>
                <a:srgbClr val="FFFFFF"/>
              </a:solidFill>
            </a:endParaRPr>
          </a:p>
          <a:p>
            <a:pPr rtl="0"/>
            <a:r>
              <a:rPr lang="fr-FR" sz="1400" b="1" dirty="0">
                <a:solidFill>
                  <a:srgbClr val="FFFFFF"/>
                </a:solidFill>
              </a:rPr>
              <a:t>Noëlle</a:t>
            </a:r>
            <a:r>
              <a:rPr lang="fr-FR" sz="1400" dirty="0">
                <a:solidFill>
                  <a:srgbClr val="FFFFFF"/>
                </a:solidFill>
              </a:rPr>
              <a:t> </a:t>
            </a:r>
            <a:r>
              <a:rPr lang="fr-FR" sz="1400" b="1" dirty="0">
                <a:solidFill>
                  <a:srgbClr val="FFFFFF"/>
                </a:solidFill>
              </a:rPr>
              <a:t>Delbrassine</a:t>
            </a:r>
          </a:p>
        </p:txBody>
      </p:sp>
      <p:sp>
        <p:nvSpPr>
          <p:cNvPr id="1033" name="Rectangle 1032">
            <a:extLst>
              <a:ext uri="{FF2B5EF4-FFF2-40B4-BE49-F238E27FC236}">
                <a16:creationId xmlns:a16="http://schemas.microsoft.com/office/drawing/2014/main" id="{CC2B9599-6E7A-4DD2-B13A-B4F68A135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3E377648-1ED1-4112-805B-16C14CE99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909241" cy="5571072"/>
          </a:xfrm>
          <a:prstGeom prst="rect">
            <a:avLst/>
          </a:prstGeom>
          <a:solidFill>
            <a:schemeClr val="tx1"/>
          </a:solidFill>
          <a:ln w="6350" cap="flat" cmpd="sng" algn="ctr">
            <a:solidFill>
              <a:schemeClr val="tx1"/>
            </a:solidFill>
            <a:prstDash val="solid"/>
          </a:ln>
          <a:effectLst>
            <a:outerShdw blurRad="63500" algn="ctr" rotWithShape="0">
              <a:prstClr val="black">
                <a:alpha val="40000"/>
              </a:prstClr>
            </a:outerShdw>
            <a:softEdge rad="0"/>
          </a:effectLst>
        </p:spPr>
        <p:txBody>
          <a:bodyPr/>
          <a:lstStyle/>
          <a:p>
            <a:endParaRPr lang="fr-BE"/>
          </a:p>
        </p:txBody>
      </p:sp>
      <p:sp>
        <p:nvSpPr>
          <p:cNvPr id="1037" name="Rectangle 1036">
            <a:extLst>
              <a:ext uri="{FF2B5EF4-FFF2-40B4-BE49-F238E27FC236}">
                <a16:creationId xmlns:a16="http://schemas.microsoft.com/office/drawing/2014/main" id="{D63B59CB-289C-4850-A932-358B9E412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77" y="806752"/>
            <a:ext cx="6570161" cy="5244497"/>
          </a:xfrm>
          <a:prstGeom prst="rect">
            <a:avLst/>
          </a:prstGeom>
          <a:solidFill>
            <a:schemeClr val="tx1"/>
          </a:solidFill>
          <a:ln w="6350" cap="sq" cmpd="sng" algn="ctr">
            <a:solidFill>
              <a:schemeClr val="bg2"/>
            </a:solidFill>
            <a:prstDash val="solid"/>
            <a:miter lim="800000"/>
          </a:ln>
          <a:effectLst/>
        </p:spPr>
        <p:txBody>
          <a:bodyPr/>
          <a:lstStyle/>
          <a:p>
            <a:endParaRPr lang="fr-BE"/>
          </a:p>
        </p:txBody>
      </p:sp>
      <p:pic>
        <p:nvPicPr>
          <p:cNvPr id="1026" name="Picture 2" descr="Maison imaginaire n°9 de l'architecte Josef Frank (Cité de… | Flickr">
            <a:extLst>
              <a:ext uri="{FF2B5EF4-FFF2-40B4-BE49-F238E27FC236}">
                <a16:creationId xmlns:a16="http://schemas.microsoft.com/office/drawing/2014/main" id="{E58CE5EF-CE3E-FB30-9F91-7DB1D91284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17" r="2350" b="2"/>
          <a:stretch/>
        </p:blipFill>
        <p:spPr bwMode="auto">
          <a:xfrm>
            <a:off x="981201" y="971344"/>
            <a:ext cx="6233513" cy="4915313"/>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98867647-07B7-4265-832F-DE0E80979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837" y="640856"/>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1041" name="Straight Connector 1040">
            <a:extLst>
              <a:ext uri="{FF2B5EF4-FFF2-40B4-BE49-F238E27FC236}">
                <a16:creationId xmlns:a16="http://schemas.microsoft.com/office/drawing/2014/main" id="{516AC468-2C3D-4337-A9A2-81175F6D54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2A873262-74DB-4FD1-9625-E4616CF01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09F3D15D-CB95-47AD-87F5-9CFF84F615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8C5DA6A7-C2A0-1013-1375-AD976C5B1394}"/>
              </a:ext>
            </a:extLst>
          </p:cNvPr>
          <p:cNvSpPr txBox="1"/>
          <p:nvPr/>
        </p:nvSpPr>
        <p:spPr>
          <a:xfrm>
            <a:off x="2323640" y="5838552"/>
            <a:ext cx="5059398" cy="261610"/>
          </a:xfrm>
          <a:prstGeom prst="rect">
            <a:avLst/>
          </a:prstGeom>
          <a:noFill/>
        </p:spPr>
        <p:txBody>
          <a:bodyPr wrap="none" rtlCol="0">
            <a:spAutoFit/>
          </a:bodyPr>
          <a:lstStyle/>
          <a:p>
            <a:r>
              <a:rPr lang="fr-FR" sz="1100" i="0" dirty="0">
                <a:solidFill>
                  <a:srgbClr val="212124"/>
                </a:solidFill>
                <a:effectLst/>
                <a:latin typeface="Proxima Nova"/>
              </a:rPr>
              <a:t>Maison imaginaire n°9 de l'architecte Josef Frank (Cité de l'architecture, Paris)</a:t>
            </a:r>
            <a:endParaRPr lang="fr-BE" sz="1100" dirty="0"/>
          </a:p>
        </p:txBody>
      </p:sp>
    </p:spTree>
    <p:extLst>
      <p:ext uri="{BB962C8B-B14F-4D97-AF65-F5344CB8AC3E}">
        <p14:creationId xmlns:p14="http://schemas.microsoft.com/office/powerpoint/2010/main" val="75576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B622EA-AB88-4BDA-7A96-A961D1169939}"/>
              </a:ext>
            </a:extLst>
          </p:cNvPr>
          <p:cNvSpPr>
            <a:spLocks noGrp="1"/>
          </p:cNvSpPr>
          <p:nvPr>
            <p:ph type="title"/>
          </p:nvPr>
        </p:nvSpPr>
        <p:spPr>
          <a:xfrm>
            <a:off x="1560576" y="2370534"/>
            <a:ext cx="9070848" cy="2587752"/>
          </a:xfrm>
        </p:spPr>
        <p:txBody>
          <a:bodyPr/>
          <a:lstStyle/>
          <a:p>
            <a:r>
              <a:rPr lang="fr-BE" b="1" cap="none" dirty="0"/>
              <a:t>Une philosophie originale…</a:t>
            </a:r>
          </a:p>
        </p:txBody>
      </p:sp>
    </p:spTree>
    <p:extLst>
      <p:ext uri="{BB962C8B-B14F-4D97-AF65-F5344CB8AC3E}">
        <p14:creationId xmlns:p14="http://schemas.microsoft.com/office/powerpoint/2010/main" val="879119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F9384C-C1A6-DCD9-B627-FF2CAE7B4261}"/>
              </a:ext>
            </a:extLst>
          </p:cNvPr>
          <p:cNvSpPr>
            <a:spLocks noGrp="1"/>
          </p:cNvSpPr>
          <p:nvPr>
            <p:ph type="title"/>
          </p:nvPr>
        </p:nvSpPr>
        <p:spPr>
          <a:xfrm>
            <a:off x="6252268" y="1005675"/>
            <a:ext cx="5268016" cy="1371600"/>
          </a:xfrm>
        </p:spPr>
        <p:txBody>
          <a:bodyPr>
            <a:normAutofit/>
          </a:bodyPr>
          <a:lstStyle/>
          <a:p>
            <a:pPr algn="ctr"/>
            <a:r>
              <a:rPr lang="fr-BE" sz="4000" dirty="0"/>
              <a:t>Gaston Bachelard </a:t>
            </a:r>
            <a:br>
              <a:rPr lang="fr-BE" sz="4000" dirty="0"/>
            </a:br>
            <a:r>
              <a:rPr lang="fr-BE" sz="3200" dirty="0"/>
              <a:t>(1884-1962)</a:t>
            </a:r>
            <a:endParaRPr lang="fr-BE" sz="4000" dirty="0"/>
          </a:p>
        </p:txBody>
      </p:sp>
      <p:sp>
        <p:nvSpPr>
          <p:cNvPr id="7177" name="Rectangle 7176">
            <a:extLst>
              <a:ext uri="{FF2B5EF4-FFF2-40B4-BE49-F238E27FC236}">
                <a16:creationId xmlns:a16="http://schemas.microsoft.com/office/drawing/2014/main" id="{2A4D183E-A455-400F-B558-5EF3C42F6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solidFill>
            <a:schemeClr val="tx2"/>
          </a:solidFill>
          <a:ln w="6350" cap="sq" cmpd="sng" algn="ctr">
            <a:noFill/>
            <a:prstDash val="solid"/>
            <a:miter lim="800000"/>
          </a:ln>
          <a:effectLst/>
        </p:spPr>
        <p:txBody>
          <a:bodyPr/>
          <a:lstStyle/>
          <a:p>
            <a:endParaRPr lang="fr-BE"/>
          </a:p>
        </p:txBody>
      </p:sp>
      <p:sp>
        <p:nvSpPr>
          <p:cNvPr id="7179" name="Rectangle 7178">
            <a:extLst>
              <a:ext uri="{FF2B5EF4-FFF2-40B4-BE49-F238E27FC236}">
                <a16:creationId xmlns:a16="http://schemas.microsoft.com/office/drawing/2014/main" id="{46EC6A0A-8EDD-4CAD-8301-B0613EFB6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2175" y="1005675"/>
            <a:ext cx="4800601" cy="4870174"/>
          </a:xfrm>
          <a:prstGeom prst="rect">
            <a:avLst/>
          </a:prstGeom>
          <a:solidFill>
            <a:schemeClr val="tx1"/>
          </a:solidFill>
          <a:ln w="6350" cap="sq" cmpd="sng" algn="ctr">
            <a:noFill/>
            <a:prstDash val="solid"/>
            <a:miter lim="800000"/>
          </a:ln>
          <a:effectLst/>
        </p:spPr>
        <p:txBody>
          <a:bodyPr/>
          <a:lstStyle/>
          <a:p>
            <a:endParaRPr lang="fr-BE"/>
          </a:p>
        </p:txBody>
      </p:sp>
      <p:pic>
        <p:nvPicPr>
          <p:cNvPr id="7170" name="Picture 2" descr="Association Internationale Gaston Bachelard">
            <a:extLst>
              <a:ext uri="{FF2B5EF4-FFF2-40B4-BE49-F238E27FC236}">
                <a16:creationId xmlns:a16="http://schemas.microsoft.com/office/drawing/2014/main" id="{43FF28C2-B6BD-D768-058D-E82BC5A464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58" r="-2" b="20657"/>
          <a:stretch/>
        </p:blipFill>
        <p:spPr bwMode="auto">
          <a:xfrm>
            <a:off x="1304515" y="1328394"/>
            <a:ext cx="4188221" cy="4227415"/>
          </a:xfrm>
          <a:prstGeom prst="rect">
            <a:avLst/>
          </a:prstGeom>
          <a:noFill/>
          <a:extLst>
            <a:ext uri="{909E8E84-426E-40DD-AFC4-6F175D3DCCD1}">
              <a14:hiddenFill xmlns:a14="http://schemas.microsoft.com/office/drawing/2010/main">
                <a:solidFill>
                  <a:srgbClr val="FFFFFF"/>
                </a:solidFill>
              </a14:hiddenFill>
            </a:ext>
          </a:extLst>
        </p:spPr>
      </p:pic>
      <p:sp>
        <p:nvSpPr>
          <p:cNvPr id="7174" name="Content Placeholder 7173">
            <a:extLst>
              <a:ext uri="{FF2B5EF4-FFF2-40B4-BE49-F238E27FC236}">
                <a16:creationId xmlns:a16="http://schemas.microsoft.com/office/drawing/2014/main" id="{AEDFC1A4-7E38-1FC0-AE62-3DF857CCA97E}"/>
              </a:ext>
            </a:extLst>
          </p:cNvPr>
          <p:cNvSpPr>
            <a:spLocks noGrp="1"/>
          </p:cNvSpPr>
          <p:nvPr>
            <p:ph idx="1"/>
          </p:nvPr>
        </p:nvSpPr>
        <p:spPr>
          <a:xfrm>
            <a:off x="5939734" y="1987419"/>
            <a:ext cx="5835499" cy="4460033"/>
          </a:xfrm>
        </p:spPr>
        <p:txBody>
          <a:bodyPr>
            <a:noAutofit/>
          </a:bodyPr>
          <a:lstStyle/>
          <a:p>
            <a:pPr marL="0" indent="0" algn="ctr">
              <a:buNone/>
            </a:pPr>
            <a:endParaRPr lang="en-US" sz="2400" b="1" dirty="0"/>
          </a:p>
          <a:p>
            <a:pPr marL="0" indent="0" algn="ctr">
              <a:buNone/>
            </a:pPr>
            <a:r>
              <a:rPr lang="en-US" sz="2400" b="1" dirty="0"/>
              <a:t>Philosophe </a:t>
            </a:r>
            <a:r>
              <a:rPr lang="en-US" sz="2400" b="1" dirty="0" err="1"/>
              <a:t>français</a:t>
            </a:r>
            <a:r>
              <a:rPr lang="en-US" sz="2400" b="1" dirty="0"/>
              <a:t> </a:t>
            </a:r>
            <a:r>
              <a:rPr lang="en-US" sz="2400" b="1" dirty="0" err="1"/>
              <a:t>issu</a:t>
            </a:r>
            <a:r>
              <a:rPr lang="en-US" sz="2400" b="1" dirty="0"/>
              <a:t> de Champagne (Bar-sur-Aube)</a:t>
            </a:r>
          </a:p>
          <a:p>
            <a:pPr marL="0" indent="0" algn="ctr">
              <a:buNone/>
            </a:pPr>
            <a:endParaRPr lang="en-US" sz="2400" b="1" dirty="0"/>
          </a:p>
          <a:p>
            <a:pPr marL="0" indent="0" algn="just">
              <a:buNone/>
            </a:pPr>
            <a:r>
              <a:rPr lang="en-US" sz="2400" b="1" dirty="0"/>
              <a:t>Deux versants dans son oeuvre </a:t>
            </a:r>
            <a:r>
              <a:rPr lang="en-US" sz="2400" b="1" dirty="0" err="1"/>
              <a:t>philosophique</a:t>
            </a:r>
            <a:r>
              <a:rPr lang="en-US" sz="2400" b="1" dirty="0"/>
              <a:t> : </a:t>
            </a:r>
          </a:p>
          <a:p>
            <a:pPr lvl="1" algn="just"/>
            <a:r>
              <a:rPr lang="en-US" sz="2400" b="1" dirty="0"/>
              <a:t>le versant </a:t>
            </a:r>
            <a:r>
              <a:rPr lang="en-US" sz="2400" b="1" dirty="0" err="1"/>
              <a:t>scientifique</a:t>
            </a:r>
            <a:r>
              <a:rPr lang="en-US" sz="2400" b="1" dirty="0"/>
              <a:t> </a:t>
            </a:r>
          </a:p>
          <a:p>
            <a:pPr lvl="1" algn="just"/>
            <a:r>
              <a:rPr lang="en-US" sz="2400" b="1" dirty="0"/>
              <a:t>le versant </a:t>
            </a:r>
            <a:r>
              <a:rPr lang="en-US" sz="2400" b="1" dirty="0" err="1"/>
              <a:t>poétique</a:t>
            </a:r>
            <a:r>
              <a:rPr lang="en-US" sz="2400" b="1" dirty="0"/>
              <a:t> </a:t>
            </a:r>
          </a:p>
        </p:txBody>
      </p:sp>
    </p:spTree>
    <p:extLst>
      <p:ext uri="{BB962C8B-B14F-4D97-AF65-F5344CB8AC3E}">
        <p14:creationId xmlns:p14="http://schemas.microsoft.com/office/powerpoint/2010/main" val="64476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84" name="Rectangle 7183">
            <a:extLst>
              <a:ext uri="{FF2B5EF4-FFF2-40B4-BE49-F238E27FC236}">
                <a16:creationId xmlns:a16="http://schemas.microsoft.com/office/drawing/2014/main" id="{E0761A2E-808B-4B2D-8349-CE88ED6622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07194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6" name="Rectangle 7185">
            <a:extLst>
              <a:ext uri="{FF2B5EF4-FFF2-40B4-BE49-F238E27FC236}">
                <a16:creationId xmlns:a16="http://schemas.microsoft.com/office/drawing/2014/main" id="{D12E5914-B165-4F6D-AC13-5A02479C6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82" y="407588"/>
            <a:ext cx="5532146" cy="6066184"/>
          </a:xfrm>
          <a:prstGeom prst="rect">
            <a:avLst/>
          </a:prstGeom>
          <a:noFill/>
          <a:ln w="6350" cap="sq" cmpd="sng" algn="ctr">
            <a:solidFill>
              <a:schemeClr val="bg2"/>
            </a:solidFill>
            <a:prstDash val="solid"/>
            <a:miter lim="800000"/>
          </a:ln>
          <a:effectLst/>
        </p:spPr>
        <p:txBody>
          <a:bodyPr/>
          <a:lstStyle/>
          <a:p>
            <a:endParaRPr lang="fr-BE"/>
          </a:p>
        </p:txBody>
      </p:sp>
      <p:pic>
        <p:nvPicPr>
          <p:cNvPr id="2" name="Picture 2" descr="La poétique de l'espace | Association internationale Gaston Bachelard">
            <a:extLst>
              <a:ext uri="{FF2B5EF4-FFF2-40B4-BE49-F238E27FC236}">
                <a16:creationId xmlns:a16="http://schemas.microsoft.com/office/drawing/2014/main" id="{790AD15D-C7B6-CC8B-06E2-7CCEFF0B890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00247" y="913324"/>
            <a:ext cx="3337349" cy="5075816"/>
          </a:xfrm>
          <a:prstGeom prst="rect">
            <a:avLst/>
          </a:prstGeom>
          <a:noFill/>
          <a:extLst>
            <a:ext uri="{909E8E84-426E-40DD-AFC4-6F175D3DCCD1}">
              <a14:hiddenFill xmlns:a14="http://schemas.microsoft.com/office/drawing/2010/main">
                <a:solidFill>
                  <a:srgbClr val="FFFFFF"/>
                </a:solidFill>
              </a14:hiddenFill>
            </a:ext>
          </a:extLst>
        </p:spPr>
      </p:pic>
      <p:sp>
        <p:nvSpPr>
          <p:cNvPr id="7188" name="Rectangle 7187">
            <a:extLst>
              <a:ext uri="{FF2B5EF4-FFF2-40B4-BE49-F238E27FC236}">
                <a16:creationId xmlns:a16="http://schemas.microsoft.com/office/drawing/2014/main" id="{302AB9C5-A0DE-467D-9D0B-3A87C3B20C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10" y="237744"/>
            <a:ext cx="5617594"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fr-BE"/>
          </a:p>
        </p:txBody>
      </p:sp>
      <p:sp>
        <p:nvSpPr>
          <p:cNvPr id="7190" name="Rectangle 7189">
            <a:extLst>
              <a:ext uri="{FF2B5EF4-FFF2-40B4-BE49-F238E27FC236}">
                <a16:creationId xmlns:a16="http://schemas.microsoft.com/office/drawing/2014/main" id="{341BBCDA-74FC-4F04-B97F-6D46363E1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9956" y="372498"/>
            <a:ext cx="5352593" cy="61130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4" name="Content Placeholder 7173">
            <a:extLst>
              <a:ext uri="{FF2B5EF4-FFF2-40B4-BE49-F238E27FC236}">
                <a16:creationId xmlns:a16="http://schemas.microsoft.com/office/drawing/2014/main" id="{AEDFC1A4-7E38-1FC0-AE62-3DF857CCA97E}"/>
              </a:ext>
            </a:extLst>
          </p:cNvPr>
          <p:cNvSpPr>
            <a:spLocks noGrp="1"/>
          </p:cNvSpPr>
          <p:nvPr>
            <p:ph idx="1"/>
          </p:nvPr>
        </p:nvSpPr>
        <p:spPr>
          <a:xfrm>
            <a:off x="6469956" y="765110"/>
            <a:ext cx="5323962" cy="5370689"/>
          </a:xfrm>
        </p:spPr>
        <p:txBody>
          <a:bodyPr>
            <a:normAutofit/>
          </a:bodyPr>
          <a:lstStyle/>
          <a:p>
            <a:pPr marL="0" lvl="0" indent="0" algn="just">
              <a:lnSpc>
                <a:spcPct val="90000"/>
              </a:lnSpc>
              <a:spcAft>
                <a:spcPts val="120"/>
              </a:spcAft>
              <a:buSzPts val="1000"/>
              <a:buNone/>
              <a:tabLst>
                <a:tab pos="160020" algn="l"/>
              </a:tabLst>
            </a:pPr>
            <a:r>
              <a:rPr lang="fr-FR" b="1" dirty="0"/>
              <a:t>Quelques œuvres </a:t>
            </a:r>
            <a:r>
              <a:rPr lang="fr-FR" dirty="0"/>
              <a:t>:</a:t>
            </a:r>
          </a:p>
          <a:p>
            <a:pPr marL="342900" lvl="0" indent="-342900" algn="just">
              <a:lnSpc>
                <a:spcPct val="90000"/>
              </a:lnSpc>
              <a:spcAft>
                <a:spcPts val="120"/>
              </a:spcAft>
              <a:buSzPts val="1000"/>
              <a:buFont typeface="Symbol" panose="05050102010706020507" pitchFamily="18" charset="2"/>
              <a:buChar char=""/>
              <a:tabLst>
                <a:tab pos="160020" algn="l"/>
              </a:tabLst>
            </a:pPr>
            <a:r>
              <a:rPr lang="fr-FR" dirty="0"/>
              <a:t>Étude sur l'évolution d'un problème de physique. La propagation thermique dans les solides, 1927</a:t>
            </a:r>
          </a:p>
          <a:p>
            <a:pPr marL="342900" indent="-342900" algn="just">
              <a:lnSpc>
                <a:spcPct val="90000"/>
              </a:lnSpc>
              <a:spcAft>
                <a:spcPts val="120"/>
              </a:spcAft>
              <a:buSzPts val="1000"/>
              <a:buFont typeface="Symbol" panose="05050102010706020507" pitchFamily="18" charset="2"/>
              <a:buChar char=""/>
              <a:tabLst>
                <a:tab pos="160020" algn="l"/>
              </a:tabLst>
            </a:pPr>
            <a:r>
              <a:rPr lang="fr-BE" dirty="0">
                <a:ea typeface="Calibri" panose="020F0502020204030204" pitchFamily="34" charset="0"/>
                <a:cs typeface="Times New Roman" panose="02020603050405020304" pitchFamily="18" charset="0"/>
              </a:rPr>
              <a:t>Le Nouvel Esprit scientifique,</a:t>
            </a:r>
            <a:r>
              <a:rPr lang="fr-BE" dirty="0">
                <a:effectLst/>
                <a:ea typeface="Calibri" panose="020F0502020204030204" pitchFamily="34" charset="0"/>
                <a:cs typeface="Times New Roman" panose="02020603050405020304" pitchFamily="18" charset="0"/>
              </a:rPr>
              <a:t> 1934</a:t>
            </a:r>
            <a:endParaRPr lang="fr-FR" dirty="0"/>
          </a:p>
          <a:p>
            <a:pPr marL="342900" lvl="0" indent="-342900" algn="just">
              <a:lnSpc>
                <a:spcPct val="90000"/>
              </a:lnSpc>
              <a:spcAft>
                <a:spcPts val="120"/>
              </a:spcAft>
              <a:buSzPts val="1000"/>
              <a:buFont typeface="Symbol" panose="05050102010706020507" pitchFamily="18" charset="2"/>
              <a:buChar char=""/>
              <a:tabLst>
                <a:tab pos="160020" algn="l"/>
              </a:tabLst>
            </a:pPr>
            <a:r>
              <a:rPr lang="fr-BE" dirty="0"/>
              <a:t>La Psychanalyse du feu, 1938 </a:t>
            </a:r>
          </a:p>
          <a:p>
            <a:pPr marL="342900" lvl="0" indent="-342900" algn="just">
              <a:lnSpc>
                <a:spcPct val="90000"/>
              </a:lnSpc>
              <a:spcAft>
                <a:spcPts val="120"/>
              </a:spcAft>
              <a:buSzPts val="1000"/>
              <a:buFont typeface="Symbol" panose="05050102010706020507" pitchFamily="18" charset="2"/>
              <a:buChar char=""/>
              <a:tabLst>
                <a:tab pos="160020" algn="l"/>
              </a:tabLst>
            </a:pPr>
            <a:r>
              <a:rPr lang="fr-BE" dirty="0"/>
              <a:t>L’Eau et les rêves, 1941</a:t>
            </a:r>
          </a:p>
          <a:p>
            <a:pPr marL="342900" lvl="0" indent="-342900" algn="just">
              <a:lnSpc>
                <a:spcPct val="90000"/>
              </a:lnSpc>
              <a:spcAft>
                <a:spcPts val="120"/>
              </a:spcAft>
              <a:buSzPts val="1000"/>
              <a:buFont typeface="Symbol" panose="05050102010706020507" pitchFamily="18" charset="2"/>
              <a:buChar char=""/>
              <a:tabLst>
                <a:tab pos="160020" algn="l"/>
              </a:tabLst>
            </a:pPr>
            <a:r>
              <a:rPr lang="fr-BE" dirty="0"/>
              <a:t>L’Air et les Songes,1943</a:t>
            </a:r>
          </a:p>
          <a:p>
            <a:pPr marL="342900" lvl="0" indent="-342900" algn="just">
              <a:lnSpc>
                <a:spcPct val="90000"/>
              </a:lnSpc>
              <a:spcAft>
                <a:spcPts val="120"/>
              </a:spcAft>
              <a:buSzPts val="1000"/>
              <a:buFont typeface="Symbol" panose="05050102010706020507" pitchFamily="18" charset="2"/>
              <a:buChar char=""/>
              <a:tabLst>
                <a:tab pos="160020" algn="l"/>
              </a:tabLst>
            </a:pPr>
            <a:r>
              <a:rPr lang="fr-BE" dirty="0"/>
              <a:t>La Terre et les Rêveries du repos, 1946</a:t>
            </a:r>
          </a:p>
          <a:p>
            <a:pPr marL="342900" lvl="0" indent="-342900" algn="just">
              <a:lnSpc>
                <a:spcPct val="90000"/>
              </a:lnSpc>
              <a:spcAft>
                <a:spcPts val="120"/>
              </a:spcAft>
              <a:buSzPts val="1000"/>
              <a:buFont typeface="Symbol" panose="05050102010706020507" pitchFamily="18" charset="2"/>
              <a:buChar char=""/>
              <a:tabLst>
                <a:tab pos="160020" algn="l"/>
              </a:tabLst>
            </a:pPr>
            <a:r>
              <a:rPr lang="fr-BE" dirty="0"/>
              <a:t>La Terre et les Rêveries de la volonté, 1948</a:t>
            </a:r>
          </a:p>
          <a:p>
            <a:pPr marL="342900" lvl="0" indent="-342900" algn="just">
              <a:lnSpc>
                <a:spcPct val="90000"/>
              </a:lnSpc>
              <a:spcAft>
                <a:spcPts val="120"/>
              </a:spcAft>
              <a:buSzPts val="1000"/>
              <a:buFont typeface="Symbol" panose="05050102010706020507" pitchFamily="18" charset="2"/>
              <a:buChar char=""/>
              <a:tabLst>
                <a:tab pos="160020" algn="l"/>
              </a:tabLst>
            </a:pPr>
            <a:r>
              <a:rPr lang="fr-BE" dirty="0"/>
              <a:t>Le Rationalisme appliqué, 1949</a:t>
            </a:r>
          </a:p>
          <a:p>
            <a:pPr marL="342900" lvl="0" indent="-342900" algn="just">
              <a:lnSpc>
                <a:spcPct val="90000"/>
              </a:lnSpc>
              <a:spcAft>
                <a:spcPts val="120"/>
              </a:spcAft>
              <a:buSzPts val="1000"/>
              <a:buFont typeface="Symbol" panose="05050102010706020507" pitchFamily="18" charset="2"/>
              <a:buChar char=""/>
              <a:tabLst>
                <a:tab pos="160020" algn="l"/>
              </a:tabLst>
            </a:pPr>
            <a:r>
              <a:rPr lang="fr-BE" dirty="0"/>
              <a:t>Le Matérialisme rationnel, 1953</a:t>
            </a:r>
          </a:p>
          <a:p>
            <a:pPr marL="342900" lvl="0" indent="-342900" algn="just">
              <a:lnSpc>
                <a:spcPct val="90000"/>
              </a:lnSpc>
              <a:spcAft>
                <a:spcPts val="120"/>
              </a:spcAft>
              <a:buSzPts val="1000"/>
              <a:buFont typeface="Symbol" panose="05050102010706020507" pitchFamily="18" charset="2"/>
              <a:buChar char=""/>
              <a:tabLst>
                <a:tab pos="160020" algn="l"/>
              </a:tabLst>
            </a:pPr>
            <a:r>
              <a:rPr lang="fr-BE" b="1" dirty="0"/>
              <a:t>La Poétique de l'espace, 1957</a:t>
            </a:r>
          </a:p>
          <a:p>
            <a:pPr marL="342900" lvl="0" indent="-342900" algn="just">
              <a:lnSpc>
                <a:spcPct val="90000"/>
              </a:lnSpc>
              <a:spcAft>
                <a:spcPts val="120"/>
              </a:spcAft>
              <a:buSzPts val="1000"/>
              <a:buFont typeface="Symbol" panose="05050102010706020507" pitchFamily="18" charset="2"/>
              <a:buChar char=""/>
              <a:tabLst>
                <a:tab pos="160020" algn="l"/>
              </a:tabLst>
            </a:pPr>
            <a:r>
              <a:rPr lang="fr-BE" b="1" dirty="0"/>
              <a:t>La Poétique de la rêverie, 1960.</a:t>
            </a:r>
          </a:p>
          <a:p>
            <a:pPr marL="0" indent="0">
              <a:lnSpc>
                <a:spcPct val="90000"/>
              </a:lnSpc>
              <a:buNone/>
            </a:pPr>
            <a:endParaRPr lang="en-US" sz="1100" b="1" dirty="0"/>
          </a:p>
        </p:txBody>
      </p:sp>
    </p:spTree>
    <p:extLst>
      <p:ext uri="{BB962C8B-B14F-4D97-AF65-F5344CB8AC3E}">
        <p14:creationId xmlns:p14="http://schemas.microsoft.com/office/powerpoint/2010/main" val="2156828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B622EA-AB88-4BDA-7A96-A961D1169939}"/>
              </a:ext>
            </a:extLst>
          </p:cNvPr>
          <p:cNvSpPr>
            <a:spLocks noGrp="1"/>
          </p:cNvSpPr>
          <p:nvPr>
            <p:ph type="title"/>
          </p:nvPr>
        </p:nvSpPr>
        <p:spPr>
          <a:xfrm>
            <a:off x="1560576" y="2370534"/>
            <a:ext cx="9070848" cy="2587752"/>
          </a:xfrm>
        </p:spPr>
        <p:txBody>
          <a:bodyPr/>
          <a:lstStyle/>
          <a:p>
            <a:r>
              <a:rPr lang="fr-BE" b="1" cap="none" dirty="0"/>
              <a:t>Quelques concepts...</a:t>
            </a:r>
          </a:p>
        </p:txBody>
      </p:sp>
    </p:spTree>
    <p:extLst>
      <p:ext uri="{BB962C8B-B14F-4D97-AF65-F5344CB8AC3E}">
        <p14:creationId xmlns:p14="http://schemas.microsoft.com/office/powerpoint/2010/main" val="944317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tint val="95000"/>
              </a:schemeClr>
              <a:schemeClr val="bg2">
                <a:shade val="92000"/>
                <a:satMod val="115000"/>
              </a:schemeClr>
            </a:duotone>
          </a:blip>
          <a:tile tx="0" ty="0" sx="60000" sy="6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577554-36D9-4AB4-9D46-76AC4A790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9" name="Rectangle 8">
            <a:extLst>
              <a:ext uri="{FF2B5EF4-FFF2-40B4-BE49-F238E27FC236}">
                <a16:creationId xmlns:a16="http://schemas.microsoft.com/office/drawing/2014/main" id="{25F55E26-3E89-4C31-ADE5-C94730585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11" name="Rectangle 10">
            <a:extLst>
              <a:ext uri="{FF2B5EF4-FFF2-40B4-BE49-F238E27FC236}">
                <a16:creationId xmlns:a16="http://schemas.microsoft.com/office/drawing/2014/main" id="{CF75E873-2EC1-4744-A510-C9CED8A5E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txBody>
          <a:bodyPr/>
          <a:lstStyle/>
          <a:p>
            <a:endParaRPr lang="fr-BE"/>
          </a:p>
        </p:txBody>
      </p:sp>
      <p:sp>
        <p:nvSpPr>
          <p:cNvPr id="13" name="Rectangle 12">
            <a:extLst>
              <a:ext uri="{FF2B5EF4-FFF2-40B4-BE49-F238E27FC236}">
                <a16:creationId xmlns:a16="http://schemas.microsoft.com/office/drawing/2014/main" id="{95CEB23F-DC25-4957-A6C5-2D060645B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grpSp>
        <p:nvGrpSpPr>
          <p:cNvPr id="15" name="Group 14">
            <a:extLst>
              <a:ext uri="{FF2B5EF4-FFF2-40B4-BE49-F238E27FC236}">
                <a16:creationId xmlns:a16="http://schemas.microsoft.com/office/drawing/2014/main" id="{F9439589-68CE-4F2E-8851-4A2A43EC29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6" name="Straight Connector 15">
              <a:extLst>
                <a:ext uri="{FF2B5EF4-FFF2-40B4-BE49-F238E27FC236}">
                  <a16:creationId xmlns:a16="http://schemas.microsoft.com/office/drawing/2014/main" id="{A50AFDAA-823E-410E-AA59-59B163EC37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4F9F62-BFA0-4A06-9FEB-B0C393C4B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BCD850-0871-4F29-8821-5B688719FD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AA927C3B-99B6-4CC8-9B17-E037F8499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w="6350" cap="sq" cmpd="sng" algn="ctr">
            <a:noFill/>
            <a:prstDash val="solid"/>
            <a:miter lim="800000"/>
          </a:ln>
          <a:effectLst/>
        </p:spPr>
        <p:txBody>
          <a:bodyPr/>
          <a:lstStyle/>
          <a:p>
            <a:endParaRPr lang="fr-BE"/>
          </a:p>
        </p:txBody>
      </p:sp>
      <p:sp>
        <p:nvSpPr>
          <p:cNvPr id="22" name="Rectangle 21">
            <a:extLst>
              <a:ext uri="{FF2B5EF4-FFF2-40B4-BE49-F238E27FC236}">
                <a16:creationId xmlns:a16="http://schemas.microsoft.com/office/drawing/2014/main" id="{1C1D606D-4DA3-4806-8F40-02982F4AD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42" y="643464"/>
            <a:ext cx="10905291" cy="5571072"/>
          </a:xfrm>
          <a:prstGeom prst="rect">
            <a:avLst/>
          </a:prstGeom>
          <a:solidFill>
            <a:schemeClr val="bg2"/>
          </a:solidFill>
          <a:ln w="9525" cap="flat" cmpd="sng" algn="ctr">
            <a:noFill/>
            <a:prstDash val="solid"/>
          </a:ln>
          <a:effectLst>
            <a:softEdge rad="0"/>
          </a:effectLst>
        </p:spPr>
        <p:txBody>
          <a:bodyPr/>
          <a:lstStyle/>
          <a:p>
            <a:endParaRPr lang="fr-BE"/>
          </a:p>
        </p:txBody>
      </p:sp>
      <p:sp>
        <p:nvSpPr>
          <p:cNvPr id="24" name="Rectangle 23">
            <a:extLst>
              <a:ext uri="{FF2B5EF4-FFF2-40B4-BE49-F238E27FC236}">
                <a16:creationId xmlns:a16="http://schemas.microsoft.com/office/drawing/2014/main" id="{CD7A4F52-D451-483C-8243-5B0F83B91D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680" y="809244"/>
            <a:ext cx="10579608" cy="5239512"/>
          </a:xfrm>
          <a:prstGeom prst="rect">
            <a:avLst/>
          </a:prstGeom>
          <a:solidFill>
            <a:schemeClr val="bg1">
              <a:lumMod val="85000"/>
              <a:lumOff val="15000"/>
            </a:schemeClr>
          </a:solidFill>
          <a:ln w="6350"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57684305-E5CC-745E-F683-789CF906EE3C}"/>
              </a:ext>
            </a:extLst>
          </p:cNvPr>
          <p:cNvSpPr>
            <a:spLocks noGrp="1"/>
          </p:cNvSpPr>
          <p:nvPr>
            <p:ph type="title"/>
          </p:nvPr>
        </p:nvSpPr>
        <p:spPr>
          <a:xfrm>
            <a:off x="1141883" y="1260389"/>
            <a:ext cx="6704658" cy="4335616"/>
          </a:xfrm>
        </p:spPr>
        <p:txBody>
          <a:bodyPr vert="horz" lIns="91440" tIns="45720" rIns="91440" bIns="45720" rtlCol="0" anchor="ctr">
            <a:normAutofit/>
          </a:bodyPr>
          <a:lstStyle/>
          <a:p>
            <a:pPr algn="ctr">
              <a:lnSpc>
                <a:spcPct val="83000"/>
              </a:lnSpc>
            </a:pPr>
            <a:r>
              <a:rPr lang="en-US" sz="5400" b="0" kern="1200" cap="all" spc="-100" baseline="0" dirty="0" err="1">
                <a:effectLst>
                  <a:outerShdw blurRad="38100" dist="12700" dir="2700000" algn="tl" rotWithShape="0">
                    <a:prstClr val="black">
                      <a:alpha val="40000"/>
                    </a:prstClr>
                  </a:outerShdw>
                </a:effectLst>
                <a:latin typeface="+mj-lt"/>
                <a:ea typeface="+mn-ea"/>
                <a:cs typeface="+mn-cs"/>
              </a:rPr>
              <a:t>Phénoménologie</a:t>
            </a:r>
            <a:endParaRPr lang="en-US" sz="5400" b="0" kern="1200" cap="all" spc="-100" baseline="0" dirty="0">
              <a:effectLst>
                <a:outerShdw blurRad="38100" dist="12700" dir="2700000" algn="tl" rotWithShape="0">
                  <a:prstClr val="black">
                    <a:alpha val="40000"/>
                  </a:prstClr>
                </a:outerShdw>
              </a:effectLst>
              <a:latin typeface="+mj-lt"/>
              <a:ea typeface="+mn-ea"/>
              <a:cs typeface="+mn-cs"/>
            </a:endParaRPr>
          </a:p>
        </p:txBody>
      </p:sp>
      <p:cxnSp>
        <p:nvCxnSpPr>
          <p:cNvPr id="26" name="Straight Connector 25">
            <a:extLst>
              <a:ext uri="{FF2B5EF4-FFF2-40B4-BE49-F238E27FC236}">
                <a16:creationId xmlns:a16="http://schemas.microsoft.com/office/drawing/2014/main" id="{23413C9D-32A8-4475-92E1-327E029906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188065"/>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72222C9-0CF2-4171-D1BB-8358BD09E7EC}"/>
              </a:ext>
            </a:extLst>
          </p:cNvPr>
          <p:cNvSpPr>
            <a:spLocks noGrp="1"/>
          </p:cNvSpPr>
          <p:nvPr>
            <p:ph idx="1"/>
          </p:nvPr>
        </p:nvSpPr>
        <p:spPr>
          <a:xfrm>
            <a:off x="1066800" y="727788"/>
            <a:ext cx="10058400" cy="5551714"/>
          </a:xfrm>
        </p:spPr>
        <p:txBody>
          <a:bodyPr>
            <a:normAutofit fontScale="92500" lnSpcReduction="10000"/>
          </a:bodyPr>
          <a:lstStyle/>
          <a:p>
            <a:pPr marL="0" indent="0" algn="just">
              <a:buNone/>
            </a:pPr>
            <a:r>
              <a:rPr lang="fr-BE" sz="3200" kern="0" dirty="0">
                <a:effectLst/>
                <a:latin typeface="Aptos" panose="020B0004020202020204" pitchFamily="34" charset="0"/>
                <a:ea typeface="Aptos" panose="020B0004020202020204" pitchFamily="34" charset="0"/>
                <a:cs typeface="Times New Roman" panose="02020603050405020304" pitchFamily="18" charset="0"/>
              </a:rPr>
              <a:t> </a:t>
            </a:r>
            <a:r>
              <a:rPr lang="fr-BE" sz="3200" kern="0" dirty="0">
                <a:effectLst/>
                <a:latin typeface="Aptos" panose="020B0004020202020204" pitchFamily="34" charset="0"/>
                <a:ea typeface="Aptos" panose="020B0004020202020204" pitchFamily="34" charset="0"/>
                <a:cs typeface="Aptos" panose="020B0004020202020204" pitchFamily="34" charset="0"/>
              </a:rPr>
              <a:t>« De la </a:t>
            </a:r>
            <a:r>
              <a:rPr lang="fr-BE" sz="3200" b="1" kern="0" dirty="0">
                <a:effectLst/>
                <a:latin typeface="Aptos" panose="020B0004020202020204" pitchFamily="34" charset="0"/>
                <a:ea typeface="Aptos" panose="020B0004020202020204" pitchFamily="34" charset="0"/>
                <a:cs typeface="Aptos" panose="020B0004020202020204" pitchFamily="34" charset="0"/>
              </a:rPr>
              <a:t>phénoménologie</a:t>
            </a:r>
            <a:r>
              <a:rPr lang="fr-BE" sz="3200" kern="0" dirty="0">
                <a:effectLst/>
                <a:latin typeface="Aptos" panose="020B0004020202020204" pitchFamily="34" charset="0"/>
                <a:ea typeface="Aptos" panose="020B0004020202020204" pitchFamily="34" charset="0"/>
                <a:cs typeface="Aptos" panose="020B0004020202020204" pitchFamily="34" charset="0"/>
              </a:rPr>
              <a:t> fondée par Edmund Husserl (1859-1938), avec laquelle Bachelard entretient un dialogue critique sur les deux versants de l’œuvre, la philosophie de l’imagination retient avant tout l’exigence de se rendre activement présent au phénomène de l’image, </a:t>
            </a:r>
            <a:r>
              <a:rPr lang="fr-BE" sz="3200" b="1" kern="0" dirty="0">
                <a:effectLst/>
                <a:latin typeface="Aptos" panose="020B0004020202020204" pitchFamily="34" charset="0"/>
                <a:ea typeface="Aptos" panose="020B0004020202020204" pitchFamily="34" charset="0"/>
                <a:cs typeface="Aptos" panose="020B0004020202020204" pitchFamily="34" charset="0"/>
              </a:rPr>
              <a:t>en suspendant</a:t>
            </a:r>
            <a:r>
              <a:rPr lang="fr-BE" sz="3200" kern="0" dirty="0">
                <a:effectLst/>
                <a:latin typeface="Aptos" panose="020B0004020202020204" pitchFamily="34" charset="0"/>
                <a:ea typeface="Aptos" panose="020B0004020202020204" pitchFamily="34" charset="0"/>
                <a:cs typeface="Aptos" panose="020B0004020202020204" pitchFamily="34" charset="0"/>
              </a:rPr>
              <a:t> les attitudes qui entravent la réception de son dynamisme et nous empêchent de retentir à son contact : </a:t>
            </a:r>
            <a:r>
              <a:rPr lang="fr-BE" sz="3200" b="1" kern="0" dirty="0">
                <a:effectLst/>
                <a:latin typeface="Aptos" panose="020B0004020202020204" pitchFamily="34" charset="0"/>
                <a:ea typeface="Aptos" panose="020B0004020202020204" pitchFamily="34" charset="0"/>
                <a:cs typeface="Aptos" panose="020B0004020202020204" pitchFamily="34" charset="0"/>
              </a:rPr>
              <a:t>l’intellectualisation</a:t>
            </a:r>
            <a:r>
              <a:rPr lang="fr-BE" sz="3200" kern="0" dirty="0">
                <a:effectLst/>
                <a:latin typeface="Aptos" panose="020B0004020202020204" pitchFamily="34" charset="0"/>
                <a:ea typeface="Aptos" panose="020B0004020202020204" pitchFamily="34" charset="0"/>
                <a:cs typeface="Aptos" panose="020B0004020202020204" pitchFamily="34" charset="0"/>
              </a:rPr>
              <a:t>, qui en étouffe la vie propre et en écrase la richesse symbolique sous un amas de généralités ; </a:t>
            </a:r>
            <a:r>
              <a:rPr lang="fr-BE" sz="3200" b="1" kern="0" dirty="0">
                <a:effectLst/>
                <a:latin typeface="Aptos" panose="020B0004020202020204" pitchFamily="34" charset="0"/>
                <a:ea typeface="Aptos" panose="020B0004020202020204" pitchFamily="34" charset="0"/>
                <a:cs typeface="Aptos" panose="020B0004020202020204" pitchFamily="34" charset="0"/>
              </a:rPr>
              <a:t>l’objectivation</a:t>
            </a:r>
            <a:r>
              <a:rPr lang="fr-BE" sz="3200" kern="0" dirty="0">
                <a:effectLst/>
                <a:latin typeface="Aptos" panose="020B0004020202020204" pitchFamily="34" charset="0"/>
                <a:ea typeface="Aptos" panose="020B0004020202020204" pitchFamily="34" charset="0"/>
                <a:cs typeface="Aptos" panose="020B0004020202020204" pitchFamily="34" charset="0"/>
              </a:rPr>
              <a:t>, qui lui attribue une signification en soi, indépendante de la réception subjective qui la singularise »</a:t>
            </a:r>
            <a:r>
              <a:rPr lang="fr-BE" sz="3200" kern="0" dirty="0">
                <a:latin typeface="Aptos" panose="020B0004020202020204" pitchFamily="34" charset="0"/>
                <a:ea typeface="Aptos" panose="020B0004020202020204" pitchFamily="34" charset="0"/>
                <a:cs typeface="Aptos" panose="020B0004020202020204" pitchFamily="34" charset="0"/>
              </a:rPr>
              <a:t>.</a:t>
            </a:r>
            <a:endParaRPr lang="fr-BE" sz="3200" dirty="0">
              <a:effectLst/>
            </a:endParaRPr>
          </a:p>
          <a:p>
            <a:pPr marL="0" indent="0" algn="ctr">
              <a:buNone/>
            </a:pPr>
            <a:r>
              <a:rPr lang="fr-BE" sz="1800" dirty="0">
                <a:effectLst/>
                <a:latin typeface="Aptos" panose="020B0004020202020204" pitchFamily="34" charset="0"/>
                <a:ea typeface="Aptos" panose="020B0004020202020204" pitchFamily="34" charset="0"/>
                <a:cs typeface="Aptos" panose="020B0004020202020204" pitchFamily="34" charset="0"/>
              </a:rPr>
              <a:t>Note 3 par G. </a:t>
            </a:r>
            <a:r>
              <a:rPr lang="fr-BE" sz="1800" dirty="0" err="1">
                <a:effectLst/>
                <a:latin typeface="Aptos" panose="020B0004020202020204" pitchFamily="34" charset="0"/>
                <a:ea typeface="Aptos" panose="020B0004020202020204" pitchFamily="34" charset="0"/>
                <a:cs typeface="Aptos" panose="020B0004020202020204" pitchFamily="34" charset="0"/>
              </a:rPr>
              <a:t>Hieronimus</a:t>
            </a:r>
            <a:r>
              <a:rPr lang="fr-BE" sz="1800" dirty="0">
                <a:effectLst/>
                <a:latin typeface="Aptos" panose="020B0004020202020204" pitchFamily="34" charset="0"/>
                <a:ea typeface="Aptos" panose="020B0004020202020204" pitchFamily="34" charset="0"/>
                <a:cs typeface="Aptos" panose="020B0004020202020204" pitchFamily="34" charset="0"/>
              </a:rPr>
              <a:t> </a:t>
            </a:r>
            <a:r>
              <a:rPr lang="fr-BE" sz="1800" dirty="0">
                <a:effectLst/>
                <a:latin typeface="Aptos" panose="020B0004020202020204" pitchFamily="34" charset="0"/>
                <a:ea typeface="Aptos" panose="020B0004020202020204" pitchFamily="34" charset="0"/>
                <a:cs typeface="Times New Roman" panose="02020603050405020304" pitchFamily="18" charset="0"/>
              </a:rPr>
              <a:t>dans </a:t>
            </a:r>
            <a:r>
              <a:rPr lang="fr-BE" sz="1800" dirty="0">
                <a:effectLst/>
                <a:latin typeface="Aptos" panose="020B0004020202020204" pitchFamily="34" charset="0"/>
                <a:ea typeface="Aptos" panose="020B0004020202020204" pitchFamily="34" charset="0"/>
                <a:cs typeface="Aptos" panose="020B0004020202020204" pitchFamily="34" charset="0"/>
              </a:rPr>
              <a:t>G. </a:t>
            </a:r>
            <a:r>
              <a:rPr lang="fr-BE" sz="1800" cap="small" dirty="0">
                <a:effectLst/>
                <a:latin typeface="Aptos" panose="020B0004020202020204" pitchFamily="34" charset="0"/>
                <a:ea typeface="Aptos" panose="020B0004020202020204" pitchFamily="34" charset="0"/>
                <a:cs typeface="Aptos" panose="020B0004020202020204" pitchFamily="34" charset="0"/>
              </a:rPr>
              <a:t>Bachelard</a:t>
            </a:r>
            <a:r>
              <a:rPr lang="fr-BE" sz="1800" dirty="0">
                <a:effectLst/>
                <a:latin typeface="Aptos" panose="020B0004020202020204" pitchFamily="34" charset="0"/>
                <a:ea typeface="Aptos" panose="020B0004020202020204" pitchFamily="34" charset="0"/>
                <a:cs typeface="Aptos" panose="020B0004020202020204" pitchFamily="34" charset="0"/>
              </a:rPr>
              <a:t>, </a:t>
            </a:r>
            <a:r>
              <a:rPr lang="fr-BE" sz="1800" i="1" dirty="0">
                <a:effectLst/>
                <a:latin typeface="Aptos" panose="020B0004020202020204" pitchFamily="34" charset="0"/>
                <a:ea typeface="Aptos" panose="020B0004020202020204" pitchFamily="34" charset="0"/>
                <a:cs typeface="Aptos" panose="020B0004020202020204" pitchFamily="34" charset="0"/>
              </a:rPr>
              <a:t>Poétique de l’espace</a:t>
            </a:r>
            <a:r>
              <a:rPr lang="fr-BE" sz="1800" dirty="0">
                <a:effectLst/>
                <a:latin typeface="Aptos" panose="020B0004020202020204" pitchFamily="34" charset="0"/>
                <a:ea typeface="Aptos" panose="020B0004020202020204" pitchFamily="34" charset="0"/>
                <a:cs typeface="Aptos" panose="020B0004020202020204" pitchFamily="34" charset="0"/>
              </a:rPr>
              <a:t>, Paris, PUF, 1957, pp. 355-356.</a:t>
            </a:r>
            <a:endParaRPr lang="fr-BE" sz="1800" dirty="0">
              <a:effectLst/>
              <a:latin typeface="Aptos" panose="020B0004020202020204" pitchFamily="34" charset="0"/>
              <a:ea typeface="Aptos" panose="020B0004020202020204" pitchFamily="34" charset="0"/>
              <a:cs typeface="Times New Roman" panose="02020603050405020304" pitchFamily="18" charset="0"/>
            </a:endParaRPr>
          </a:p>
          <a:p>
            <a:endParaRPr lang="fr-BE" dirty="0"/>
          </a:p>
        </p:txBody>
      </p:sp>
    </p:spTree>
    <p:extLst>
      <p:ext uri="{BB962C8B-B14F-4D97-AF65-F5344CB8AC3E}">
        <p14:creationId xmlns:p14="http://schemas.microsoft.com/office/powerpoint/2010/main" val="2515359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tint val="95000"/>
              </a:schemeClr>
              <a:schemeClr val="bg2">
                <a:shade val="92000"/>
                <a:satMod val="115000"/>
              </a:schemeClr>
            </a:duotone>
          </a:blip>
          <a:tile tx="0" ty="0" sx="60000" sy="6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577554-36D9-4AB4-9D46-76AC4A790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9" name="Rectangle 8">
            <a:extLst>
              <a:ext uri="{FF2B5EF4-FFF2-40B4-BE49-F238E27FC236}">
                <a16:creationId xmlns:a16="http://schemas.microsoft.com/office/drawing/2014/main" id="{25F55E26-3E89-4C31-ADE5-C94730585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11" name="Rectangle 10">
            <a:extLst>
              <a:ext uri="{FF2B5EF4-FFF2-40B4-BE49-F238E27FC236}">
                <a16:creationId xmlns:a16="http://schemas.microsoft.com/office/drawing/2014/main" id="{CF75E873-2EC1-4744-A510-C9CED8A5E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txBody>
          <a:bodyPr/>
          <a:lstStyle/>
          <a:p>
            <a:endParaRPr lang="fr-BE"/>
          </a:p>
        </p:txBody>
      </p:sp>
      <p:sp>
        <p:nvSpPr>
          <p:cNvPr id="13" name="Rectangle 12">
            <a:extLst>
              <a:ext uri="{FF2B5EF4-FFF2-40B4-BE49-F238E27FC236}">
                <a16:creationId xmlns:a16="http://schemas.microsoft.com/office/drawing/2014/main" id="{95CEB23F-DC25-4957-A6C5-2D060645B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grpSp>
        <p:nvGrpSpPr>
          <p:cNvPr id="15" name="Group 14">
            <a:extLst>
              <a:ext uri="{FF2B5EF4-FFF2-40B4-BE49-F238E27FC236}">
                <a16:creationId xmlns:a16="http://schemas.microsoft.com/office/drawing/2014/main" id="{F9439589-68CE-4F2E-8851-4A2A43EC29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6" name="Straight Connector 15">
              <a:extLst>
                <a:ext uri="{FF2B5EF4-FFF2-40B4-BE49-F238E27FC236}">
                  <a16:creationId xmlns:a16="http://schemas.microsoft.com/office/drawing/2014/main" id="{A50AFDAA-823E-410E-AA59-59B163EC37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4F9F62-BFA0-4A06-9FEB-B0C393C4B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BCD850-0871-4F29-8821-5B688719FD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AA927C3B-99B6-4CC8-9B17-E037F8499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w="6350" cap="sq" cmpd="sng" algn="ctr">
            <a:noFill/>
            <a:prstDash val="solid"/>
            <a:miter lim="800000"/>
          </a:ln>
          <a:effectLst/>
        </p:spPr>
        <p:txBody>
          <a:bodyPr/>
          <a:lstStyle/>
          <a:p>
            <a:endParaRPr lang="fr-BE"/>
          </a:p>
        </p:txBody>
      </p:sp>
      <p:sp>
        <p:nvSpPr>
          <p:cNvPr id="22" name="Rectangle 21">
            <a:extLst>
              <a:ext uri="{FF2B5EF4-FFF2-40B4-BE49-F238E27FC236}">
                <a16:creationId xmlns:a16="http://schemas.microsoft.com/office/drawing/2014/main" id="{1C1D606D-4DA3-4806-8F40-02982F4AD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42" y="643464"/>
            <a:ext cx="10905291" cy="5571072"/>
          </a:xfrm>
          <a:prstGeom prst="rect">
            <a:avLst/>
          </a:prstGeom>
          <a:solidFill>
            <a:schemeClr val="bg2"/>
          </a:solidFill>
          <a:ln w="9525" cap="flat" cmpd="sng" algn="ctr">
            <a:noFill/>
            <a:prstDash val="solid"/>
          </a:ln>
          <a:effectLst>
            <a:softEdge rad="0"/>
          </a:effectLst>
        </p:spPr>
        <p:txBody>
          <a:bodyPr/>
          <a:lstStyle/>
          <a:p>
            <a:endParaRPr lang="fr-BE"/>
          </a:p>
        </p:txBody>
      </p:sp>
      <p:sp>
        <p:nvSpPr>
          <p:cNvPr id="24" name="Rectangle 23">
            <a:extLst>
              <a:ext uri="{FF2B5EF4-FFF2-40B4-BE49-F238E27FC236}">
                <a16:creationId xmlns:a16="http://schemas.microsoft.com/office/drawing/2014/main" id="{CD7A4F52-D451-483C-8243-5B0F83B91D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680" y="809244"/>
            <a:ext cx="10579608" cy="5239512"/>
          </a:xfrm>
          <a:prstGeom prst="rect">
            <a:avLst/>
          </a:prstGeom>
          <a:solidFill>
            <a:schemeClr val="bg1">
              <a:lumMod val="85000"/>
              <a:lumOff val="15000"/>
            </a:schemeClr>
          </a:solidFill>
          <a:ln w="6350"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57684305-E5CC-745E-F683-789CF906EE3C}"/>
              </a:ext>
            </a:extLst>
          </p:cNvPr>
          <p:cNvSpPr>
            <a:spLocks noGrp="1"/>
          </p:cNvSpPr>
          <p:nvPr>
            <p:ph type="title"/>
          </p:nvPr>
        </p:nvSpPr>
        <p:spPr>
          <a:xfrm>
            <a:off x="1141883" y="1260389"/>
            <a:ext cx="6704658" cy="4335616"/>
          </a:xfrm>
        </p:spPr>
        <p:txBody>
          <a:bodyPr vert="horz" lIns="91440" tIns="45720" rIns="91440" bIns="45720" rtlCol="0" anchor="ctr">
            <a:normAutofit/>
          </a:bodyPr>
          <a:lstStyle/>
          <a:p>
            <a:pPr algn="ctr">
              <a:lnSpc>
                <a:spcPct val="83000"/>
              </a:lnSpc>
            </a:pPr>
            <a:r>
              <a:rPr lang="en-US" sz="5400" b="0" kern="1200" cap="all" spc="-100" baseline="0" dirty="0" err="1">
                <a:effectLst>
                  <a:outerShdw blurRad="38100" dist="12700" dir="2700000" algn="tl" rotWithShape="0">
                    <a:prstClr val="black">
                      <a:alpha val="40000"/>
                    </a:prstClr>
                  </a:outerShdw>
                </a:effectLst>
                <a:latin typeface="+mj-lt"/>
                <a:ea typeface="+mn-ea"/>
                <a:cs typeface="+mn-cs"/>
              </a:rPr>
              <a:t>Poétique</a:t>
            </a:r>
            <a:endParaRPr lang="en-US" sz="5400" b="0" kern="1200" cap="all" spc="-100" baseline="0" dirty="0">
              <a:effectLst>
                <a:outerShdw blurRad="38100" dist="12700" dir="2700000" algn="tl" rotWithShape="0">
                  <a:prstClr val="black">
                    <a:alpha val="40000"/>
                  </a:prstClr>
                </a:outerShdw>
              </a:effectLst>
              <a:latin typeface="+mj-lt"/>
              <a:ea typeface="+mn-ea"/>
              <a:cs typeface="+mn-cs"/>
            </a:endParaRPr>
          </a:p>
        </p:txBody>
      </p:sp>
      <p:cxnSp>
        <p:nvCxnSpPr>
          <p:cNvPr id="26" name="Straight Connector 25">
            <a:extLst>
              <a:ext uri="{FF2B5EF4-FFF2-40B4-BE49-F238E27FC236}">
                <a16:creationId xmlns:a16="http://schemas.microsoft.com/office/drawing/2014/main" id="{23413C9D-32A8-4475-92E1-327E029906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162035"/>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tint val="95000"/>
              </a:schemeClr>
              <a:schemeClr val="bg2">
                <a:shade val="92000"/>
                <a:satMod val="115000"/>
              </a:schemeClr>
            </a:duotone>
          </a:blip>
          <a:tile tx="0" ty="0" sx="60000" sy="6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577554-36D9-4AB4-9D46-76AC4A790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9" name="Rectangle 8">
            <a:extLst>
              <a:ext uri="{FF2B5EF4-FFF2-40B4-BE49-F238E27FC236}">
                <a16:creationId xmlns:a16="http://schemas.microsoft.com/office/drawing/2014/main" id="{25F55E26-3E89-4C31-ADE5-C94730585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11" name="Rectangle 10">
            <a:extLst>
              <a:ext uri="{FF2B5EF4-FFF2-40B4-BE49-F238E27FC236}">
                <a16:creationId xmlns:a16="http://schemas.microsoft.com/office/drawing/2014/main" id="{CF75E873-2EC1-4744-A510-C9CED8A5E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txBody>
          <a:bodyPr/>
          <a:lstStyle/>
          <a:p>
            <a:endParaRPr lang="fr-BE"/>
          </a:p>
        </p:txBody>
      </p:sp>
      <p:sp>
        <p:nvSpPr>
          <p:cNvPr id="13" name="Rectangle 12">
            <a:extLst>
              <a:ext uri="{FF2B5EF4-FFF2-40B4-BE49-F238E27FC236}">
                <a16:creationId xmlns:a16="http://schemas.microsoft.com/office/drawing/2014/main" id="{95CEB23F-DC25-4957-A6C5-2D060645B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grpSp>
        <p:nvGrpSpPr>
          <p:cNvPr id="15" name="Group 14">
            <a:extLst>
              <a:ext uri="{FF2B5EF4-FFF2-40B4-BE49-F238E27FC236}">
                <a16:creationId xmlns:a16="http://schemas.microsoft.com/office/drawing/2014/main" id="{F9439589-68CE-4F2E-8851-4A2A43EC29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6" name="Straight Connector 15">
              <a:extLst>
                <a:ext uri="{FF2B5EF4-FFF2-40B4-BE49-F238E27FC236}">
                  <a16:creationId xmlns:a16="http://schemas.microsoft.com/office/drawing/2014/main" id="{A50AFDAA-823E-410E-AA59-59B163EC37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4F9F62-BFA0-4A06-9FEB-B0C393C4B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BCD850-0871-4F29-8821-5B688719FD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AA927C3B-99B6-4CC8-9B17-E037F8499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w="6350" cap="sq" cmpd="sng" algn="ctr">
            <a:noFill/>
            <a:prstDash val="solid"/>
            <a:miter lim="800000"/>
          </a:ln>
          <a:effectLst/>
        </p:spPr>
        <p:txBody>
          <a:bodyPr/>
          <a:lstStyle/>
          <a:p>
            <a:endParaRPr lang="fr-BE"/>
          </a:p>
        </p:txBody>
      </p:sp>
      <p:sp>
        <p:nvSpPr>
          <p:cNvPr id="22" name="Rectangle 21">
            <a:extLst>
              <a:ext uri="{FF2B5EF4-FFF2-40B4-BE49-F238E27FC236}">
                <a16:creationId xmlns:a16="http://schemas.microsoft.com/office/drawing/2014/main" id="{1C1D606D-4DA3-4806-8F40-02982F4AD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42" y="643464"/>
            <a:ext cx="10905291" cy="5571072"/>
          </a:xfrm>
          <a:prstGeom prst="rect">
            <a:avLst/>
          </a:prstGeom>
          <a:solidFill>
            <a:schemeClr val="bg2"/>
          </a:solidFill>
          <a:ln w="9525" cap="flat" cmpd="sng" algn="ctr">
            <a:noFill/>
            <a:prstDash val="solid"/>
          </a:ln>
          <a:effectLst>
            <a:softEdge rad="0"/>
          </a:effectLst>
        </p:spPr>
        <p:txBody>
          <a:bodyPr/>
          <a:lstStyle/>
          <a:p>
            <a:endParaRPr lang="fr-BE"/>
          </a:p>
        </p:txBody>
      </p:sp>
      <p:sp>
        <p:nvSpPr>
          <p:cNvPr id="24" name="Rectangle 23">
            <a:extLst>
              <a:ext uri="{FF2B5EF4-FFF2-40B4-BE49-F238E27FC236}">
                <a16:creationId xmlns:a16="http://schemas.microsoft.com/office/drawing/2014/main" id="{CD7A4F52-D451-483C-8243-5B0F83B91D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680" y="809244"/>
            <a:ext cx="10579608" cy="5239512"/>
          </a:xfrm>
          <a:prstGeom prst="rect">
            <a:avLst/>
          </a:prstGeom>
          <a:solidFill>
            <a:schemeClr val="bg1">
              <a:lumMod val="85000"/>
              <a:lumOff val="15000"/>
            </a:schemeClr>
          </a:solidFill>
          <a:ln w="6350"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57684305-E5CC-745E-F683-789CF906EE3C}"/>
              </a:ext>
            </a:extLst>
          </p:cNvPr>
          <p:cNvSpPr>
            <a:spLocks noGrp="1"/>
          </p:cNvSpPr>
          <p:nvPr>
            <p:ph type="title"/>
          </p:nvPr>
        </p:nvSpPr>
        <p:spPr>
          <a:xfrm>
            <a:off x="1141883" y="1260389"/>
            <a:ext cx="6704658" cy="4335616"/>
          </a:xfrm>
        </p:spPr>
        <p:txBody>
          <a:bodyPr vert="horz" lIns="91440" tIns="45720" rIns="91440" bIns="45720" rtlCol="0" anchor="ctr">
            <a:normAutofit/>
          </a:bodyPr>
          <a:lstStyle/>
          <a:p>
            <a:pPr algn="ctr">
              <a:lnSpc>
                <a:spcPct val="83000"/>
              </a:lnSpc>
            </a:pPr>
            <a:r>
              <a:rPr lang="en-US" sz="5400" b="0" kern="1200" cap="all" spc="-100" baseline="0" dirty="0" err="1">
                <a:effectLst>
                  <a:outerShdw blurRad="38100" dist="12700" dir="2700000" algn="tl" rotWithShape="0">
                    <a:prstClr val="black">
                      <a:alpha val="40000"/>
                    </a:prstClr>
                  </a:outerShdw>
                </a:effectLst>
                <a:latin typeface="+mj-lt"/>
                <a:ea typeface="+mn-ea"/>
                <a:cs typeface="+mn-cs"/>
              </a:rPr>
              <a:t>Rêverie</a:t>
            </a:r>
            <a:r>
              <a:rPr lang="en-US" sz="5400" b="0" kern="1200" cap="all" spc="-100" baseline="0" dirty="0">
                <a:effectLst>
                  <a:outerShdw blurRad="38100" dist="12700" dir="2700000" algn="tl" rotWithShape="0">
                    <a:prstClr val="black">
                      <a:alpha val="40000"/>
                    </a:prstClr>
                  </a:outerShdw>
                </a:effectLst>
                <a:latin typeface="+mj-lt"/>
                <a:ea typeface="+mn-ea"/>
                <a:cs typeface="+mn-cs"/>
              </a:rPr>
              <a:t> (</a:t>
            </a:r>
            <a:r>
              <a:rPr lang="fr-BE" sz="5400" kern="0" cap="small" dirty="0">
                <a:effectLst/>
                <a:latin typeface="Aptos" panose="020B0004020202020204" pitchFamily="34" charset="0"/>
                <a:ea typeface="Aptos" panose="020B0004020202020204" pitchFamily="34" charset="0"/>
                <a:cs typeface="Times New Roman" panose="02020603050405020304" pitchFamily="18" charset="0"/>
              </a:rPr>
              <a:t>≠</a:t>
            </a:r>
            <a:r>
              <a:rPr lang="en-US" sz="5400" b="0" kern="1200" cap="all" spc="-100" baseline="0" dirty="0">
                <a:effectLst>
                  <a:outerShdw blurRad="38100" dist="12700" dir="2700000" algn="tl" rotWithShape="0">
                    <a:prstClr val="black">
                      <a:alpha val="40000"/>
                    </a:prstClr>
                  </a:outerShdw>
                </a:effectLst>
                <a:latin typeface="+mj-lt"/>
                <a:ea typeface="+mn-ea"/>
                <a:cs typeface="+mn-cs"/>
              </a:rPr>
              <a:t> </a:t>
            </a:r>
            <a:r>
              <a:rPr lang="en-US" sz="5400" b="0" kern="1200" cap="all" spc="-100" baseline="0" dirty="0" err="1">
                <a:effectLst>
                  <a:outerShdw blurRad="38100" dist="12700" dir="2700000" algn="tl" rotWithShape="0">
                    <a:prstClr val="black">
                      <a:alpha val="40000"/>
                    </a:prstClr>
                  </a:outerShdw>
                </a:effectLst>
                <a:latin typeface="+mj-lt"/>
                <a:ea typeface="+mn-ea"/>
                <a:cs typeface="+mn-cs"/>
              </a:rPr>
              <a:t>rêve</a:t>
            </a:r>
            <a:r>
              <a:rPr lang="en-US" sz="5400" b="0" kern="1200" cap="all" spc="-100" baseline="0" dirty="0">
                <a:effectLst>
                  <a:outerShdw blurRad="38100" dist="12700" dir="2700000" algn="tl" rotWithShape="0">
                    <a:prstClr val="black">
                      <a:alpha val="40000"/>
                    </a:prstClr>
                  </a:outerShdw>
                </a:effectLst>
                <a:latin typeface="+mj-lt"/>
                <a:ea typeface="+mn-ea"/>
                <a:cs typeface="+mn-cs"/>
              </a:rPr>
              <a:t>)</a:t>
            </a:r>
          </a:p>
        </p:txBody>
      </p:sp>
      <p:cxnSp>
        <p:nvCxnSpPr>
          <p:cNvPr id="26" name="Straight Connector 25">
            <a:extLst>
              <a:ext uri="{FF2B5EF4-FFF2-40B4-BE49-F238E27FC236}">
                <a16:creationId xmlns:a16="http://schemas.microsoft.com/office/drawing/2014/main" id="{23413C9D-32A8-4475-92E1-327E029906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50647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tint val="95000"/>
              </a:schemeClr>
              <a:schemeClr val="bg2">
                <a:shade val="92000"/>
                <a:satMod val="115000"/>
              </a:schemeClr>
            </a:duotone>
          </a:blip>
          <a:tile tx="0" ty="0" sx="60000" sy="6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577554-36D9-4AB4-9D46-76AC4A790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9" name="Rectangle 8">
            <a:extLst>
              <a:ext uri="{FF2B5EF4-FFF2-40B4-BE49-F238E27FC236}">
                <a16:creationId xmlns:a16="http://schemas.microsoft.com/office/drawing/2014/main" id="{25F55E26-3E89-4C31-ADE5-C94730585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11" name="Rectangle 10">
            <a:extLst>
              <a:ext uri="{FF2B5EF4-FFF2-40B4-BE49-F238E27FC236}">
                <a16:creationId xmlns:a16="http://schemas.microsoft.com/office/drawing/2014/main" id="{CF75E873-2EC1-4744-A510-C9CED8A5E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txBody>
          <a:bodyPr/>
          <a:lstStyle/>
          <a:p>
            <a:endParaRPr lang="fr-BE"/>
          </a:p>
        </p:txBody>
      </p:sp>
      <p:sp>
        <p:nvSpPr>
          <p:cNvPr id="13" name="Rectangle 12">
            <a:extLst>
              <a:ext uri="{FF2B5EF4-FFF2-40B4-BE49-F238E27FC236}">
                <a16:creationId xmlns:a16="http://schemas.microsoft.com/office/drawing/2014/main" id="{95CEB23F-DC25-4957-A6C5-2D060645B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grpSp>
        <p:nvGrpSpPr>
          <p:cNvPr id="15" name="Group 14">
            <a:extLst>
              <a:ext uri="{FF2B5EF4-FFF2-40B4-BE49-F238E27FC236}">
                <a16:creationId xmlns:a16="http://schemas.microsoft.com/office/drawing/2014/main" id="{F9439589-68CE-4F2E-8851-4A2A43EC29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6" name="Straight Connector 15">
              <a:extLst>
                <a:ext uri="{FF2B5EF4-FFF2-40B4-BE49-F238E27FC236}">
                  <a16:creationId xmlns:a16="http://schemas.microsoft.com/office/drawing/2014/main" id="{A50AFDAA-823E-410E-AA59-59B163EC37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4F9F62-BFA0-4A06-9FEB-B0C393C4B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BCD850-0871-4F29-8821-5B688719FD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AA927C3B-99B6-4CC8-9B17-E037F8499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w="6350" cap="sq" cmpd="sng" algn="ctr">
            <a:noFill/>
            <a:prstDash val="solid"/>
            <a:miter lim="800000"/>
          </a:ln>
          <a:effectLst/>
        </p:spPr>
        <p:txBody>
          <a:bodyPr/>
          <a:lstStyle/>
          <a:p>
            <a:endParaRPr lang="fr-BE"/>
          </a:p>
        </p:txBody>
      </p:sp>
      <p:sp>
        <p:nvSpPr>
          <p:cNvPr id="22" name="Rectangle 21">
            <a:extLst>
              <a:ext uri="{FF2B5EF4-FFF2-40B4-BE49-F238E27FC236}">
                <a16:creationId xmlns:a16="http://schemas.microsoft.com/office/drawing/2014/main" id="{1C1D606D-4DA3-4806-8F40-02982F4AD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42" y="643464"/>
            <a:ext cx="10905291" cy="5571072"/>
          </a:xfrm>
          <a:prstGeom prst="rect">
            <a:avLst/>
          </a:prstGeom>
          <a:solidFill>
            <a:schemeClr val="bg2"/>
          </a:solidFill>
          <a:ln w="9525" cap="flat" cmpd="sng" algn="ctr">
            <a:noFill/>
            <a:prstDash val="solid"/>
          </a:ln>
          <a:effectLst>
            <a:softEdge rad="0"/>
          </a:effectLst>
        </p:spPr>
        <p:txBody>
          <a:bodyPr/>
          <a:lstStyle/>
          <a:p>
            <a:endParaRPr lang="fr-BE"/>
          </a:p>
        </p:txBody>
      </p:sp>
      <p:sp>
        <p:nvSpPr>
          <p:cNvPr id="24" name="Rectangle 23">
            <a:extLst>
              <a:ext uri="{FF2B5EF4-FFF2-40B4-BE49-F238E27FC236}">
                <a16:creationId xmlns:a16="http://schemas.microsoft.com/office/drawing/2014/main" id="{CD7A4F52-D451-483C-8243-5B0F83B91D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680" y="809244"/>
            <a:ext cx="10579608" cy="5239512"/>
          </a:xfrm>
          <a:prstGeom prst="rect">
            <a:avLst/>
          </a:prstGeom>
          <a:solidFill>
            <a:schemeClr val="bg1">
              <a:lumMod val="85000"/>
              <a:lumOff val="15000"/>
            </a:schemeClr>
          </a:solidFill>
          <a:ln w="6350"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57684305-E5CC-745E-F683-789CF906EE3C}"/>
              </a:ext>
            </a:extLst>
          </p:cNvPr>
          <p:cNvSpPr>
            <a:spLocks noGrp="1"/>
          </p:cNvSpPr>
          <p:nvPr>
            <p:ph type="title"/>
          </p:nvPr>
        </p:nvSpPr>
        <p:spPr>
          <a:xfrm>
            <a:off x="1141883" y="1260389"/>
            <a:ext cx="6704658" cy="4335616"/>
          </a:xfrm>
        </p:spPr>
        <p:txBody>
          <a:bodyPr vert="horz" lIns="91440" tIns="45720" rIns="91440" bIns="45720" rtlCol="0" anchor="ctr">
            <a:normAutofit/>
          </a:bodyPr>
          <a:lstStyle/>
          <a:p>
            <a:pPr algn="ctr">
              <a:lnSpc>
                <a:spcPct val="83000"/>
              </a:lnSpc>
            </a:pPr>
            <a:r>
              <a:rPr lang="fr-BE" sz="5400" b="0" kern="1200" cap="all" spc="-100" baseline="0" dirty="0">
                <a:effectLst>
                  <a:outerShdw blurRad="38100" dist="12700" dir="2700000" algn="tl" rotWithShape="0">
                    <a:prstClr val="black">
                      <a:alpha val="40000"/>
                    </a:prstClr>
                  </a:outerShdw>
                </a:effectLst>
                <a:latin typeface="+mj-lt"/>
                <a:ea typeface="+mn-ea"/>
                <a:cs typeface="+mn-cs"/>
              </a:rPr>
              <a:t>Imagination</a:t>
            </a:r>
            <a:endParaRPr lang="en-US" sz="5400" b="0" kern="1200" cap="all" spc="-100" baseline="0" dirty="0">
              <a:effectLst>
                <a:outerShdw blurRad="38100" dist="12700" dir="2700000" algn="tl" rotWithShape="0">
                  <a:prstClr val="black">
                    <a:alpha val="40000"/>
                  </a:prstClr>
                </a:outerShdw>
              </a:effectLst>
              <a:latin typeface="+mj-lt"/>
              <a:ea typeface="+mn-ea"/>
              <a:cs typeface="+mn-cs"/>
            </a:endParaRPr>
          </a:p>
        </p:txBody>
      </p:sp>
      <p:cxnSp>
        <p:nvCxnSpPr>
          <p:cNvPr id="26" name="Straight Connector 25">
            <a:extLst>
              <a:ext uri="{FF2B5EF4-FFF2-40B4-BE49-F238E27FC236}">
                <a16:creationId xmlns:a16="http://schemas.microsoft.com/office/drawing/2014/main" id="{23413C9D-32A8-4475-92E1-327E029906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946281"/>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tint val="95000"/>
              </a:schemeClr>
              <a:schemeClr val="bg2">
                <a:shade val="92000"/>
                <a:satMod val="115000"/>
              </a:schemeClr>
            </a:duotone>
          </a:blip>
          <a:tile tx="0" ty="0" sx="60000" sy="6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577554-36D9-4AB4-9D46-76AC4A790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9" name="Rectangle 8">
            <a:extLst>
              <a:ext uri="{FF2B5EF4-FFF2-40B4-BE49-F238E27FC236}">
                <a16:creationId xmlns:a16="http://schemas.microsoft.com/office/drawing/2014/main" id="{25F55E26-3E89-4C31-ADE5-C94730585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11" name="Rectangle 10">
            <a:extLst>
              <a:ext uri="{FF2B5EF4-FFF2-40B4-BE49-F238E27FC236}">
                <a16:creationId xmlns:a16="http://schemas.microsoft.com/office/drawing/2014/main" id="{CF75E873-2EC1-4744-A510-C9CED8A5E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txBody>
          <a:bodyPr/>
          <a:lstStyle/>
          <a:p>
            <a:endParaRPr lang="fr-BE"/>
          </a:p>
        </p:txBody>
      </p:sp>
      <p:sp>
        <p:nvSpPr>
          <p:cNvPr id="13" name="Rectangle 12">
            <a:extLst>
              <a:ext uri="{FF2B5EF4-FFF2-40B4-BE49-F238E27FC236}">
                <a16:creationId xmlns:a16="http://schemas.microsoft.com/office/drawing/2014/main" id="{95CEB23F-DC25-4957-A6C5-2D060645B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grpSp>
        <p:nvGrpSpPr>
          <p:cNvPr id="15" name="Group 14">
            <a:extLst>
              <a:ext uri="{FF2B5EF4-FFF2-40B4-BE49-F238E27FC236}">
                <a16:creationId xmlns:a16="http://schemas.microsoft.com/office/drawing/2014/main" id="{F9439589-68CE-4F2E-8851-4A2A43EC29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6" name="Straight Connector 15">
              <a:extLst>
                <a:ext uri="{FF2B5EF4-FFF2-40B4-BE49-F238E27FC236}">
                  <a16:creationId xmlns:a16="http://schemas.microsoft.com/office/drawing/2014/main" id="{A50AFDAA-823E-410E-AA59-59B163EC37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4F9F62-BFA0-4A06-9FEB-B0C393C4B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BCD850-0871-4F29-8821-5B688719FD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AA927C3B-99B6-4CC8-9B17-E037F8499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w="6350" cap="sq" cmpd="sng" algn="ctr">
            <a:noFill/>
            <a:prstDash val="solid"/>
            <a:miter lim="800000"/>
          </a:ln>
          <a:effectLst/>
        </p:spPr>
        <p:txBody>
          <a:bodyPr/>
          <a:lstStyle/>
          <a:p>
            <a:endParaRPr lang="fr-BE"/>
          </a:p>
        </p:txBody>
      </p:sp>
      <p:sp>
        <p:nvSpPr>
          <p:cNvPr id="22" name="Rectangle 21">
            <a:extLst>
              <a:ext uri="{FF2B5EF4-FFF2-40B4-BE49-F238E27FC236}">
                <a16:creationId xmlns:a16="http://schemas.microsoft.com/office/drawing/2014/main" id="{1C1D606D-4DA3-4806-8F40-02982F4AD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42" y="643464"/>
            <a:ext cx="10905291" cy="5571072"/>
          </a:xfrm>
          <a:prstGeom prst="rect">
            <a:avLst/>
          </a:prstGeom>
          <a:solidFill>
            <a:schemeClr val="bg2"/>
          </a:solidFill>
          <a:ln w="9525" cap="flat" cmpd="sng" algn="ctr">
            <a:noFill/>
            <a:prstDash val="solid"/>
          </a:ln>
          <a:effectLst>
            <a:softEdge rad="0"/>
          </a:effectLst>
        </p:spPr>
        <p:txBody>
          <a:bodyPr/>
          <a:lstStyle/>
          <a:p>
            <a:endParaRPr lang="fr-BE"/>
          </a:p>
        </p:txBody>
      </p:sp>
      <p:sp>
        <p:nvSpPr>
          <p:cNvPr id="24" name="Rectangle 23">
            <a:extLst>
              <a:ext uri="{FF2B5EF4-FFF2-40B4-BE49-F238E27FC236}">
                <a16:creationId xmlns:a16="http://schemas.microsoft.com/office/drawing/2014/main" id="{CD7A4F52-D451-483C-8243-5B0F83B91D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680" y="809244"/>
            <a:ext cx="10579608" cy="5239512"/>
          </a:xfrm>
          <a:prstGeom prst="rect">
            <a:avLst/>
          </a:prstGeom>
          <a:solidFill>
            <a:schemeClr val="bg1">
              <a:lumMod val="85000"/>
              <a:lumOff val="15000"/>
            </a:schemeClr>
          </a:solidFill>
          <a:ln w="6350"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57684305-E5CC-745E-F683-789CF906EE3C}"/>
              </a:ext>
            </a:extLst>
          </p:cNvPr>
          <p:cNvSpPr>
            <a:spLocks noGrp="1"/>
          </p:cNvSpPr>
          <p:nvPr>
            <p:ph type="title"/>
          </p:nvPr>
        </p:nvSpPr>
        <p:spPr>
          <a:xfrm>
            <a:off x="1141883" y="1260389"/>
            <a:ext cx="6704658" cy="4335616"/>
          </a:xfrm>
        </p:spPr>
        <p:txBody>
          <a:bodyPr vert="horz" lIns="91440" tIns="45720" rIns="91440" bIns="45720" rtlCol="0" anchor="ctr">
            <a:normAutofit/>
          </a:bodyPr>
          <a:lstStyle/>
          <a:p>
            <a:pPr algn="ctr">
              <a:lnSpc>
                <a:spcPct val="83000"/>
              </a:lnSpc>
            </a:pPr>
            <a:r>
              <a:rPr lang="fr-BE" sz="5400" b="0" kern="1200" cap="all" spc="-100" baseline="0" dirty="0">
                <a:effectLst>
                  <a:outerShdw blurRad="38100" dist="12700" dir="2700000" algn="tl" rotWithShape="0">
                    <a:prstClr val="black">
                      <a:alpha val="40000"/>
                    </a:prstClr>
                  </a:outerShdw>
                </a:effectLst>
                <a:latin typeface="+mj-lt"/>
                <a:ea typeface="+mn-ea"/>
                <a:cs typeface="+mn-cs"/>
              </a:rPr>
              <a:t>Image                      (</a:t>
            </a:r>
            <a:r>
              <a:rPr lang="fr-BE" sz="5400" kern="0" cap="small" dirty="0">
                <a:effectLst/>
                <a:latin typeface="Aptos" panose="020B0004020202020204" pitchFamily="34" charset="0"/>
                <a:ea typeface="Aptos" panose="020B0004020202020204" pitchFamily="34" charset="0"/>
                <a:cs typeface="Times New Roman" panose="02020603050405020304" pitchFamily="18" charset="0"/>
              </a:rPr>
              <a:t>≠ </a:t>
            </a:r>
            <a:r>
              <a:rPr lang="fr-BE" sz="5400" b="0" kern="1200" cap="all" spc="-100" baseline="0" dirty="0">
                <a:effectLst>
                  <a:outerShdw blurRad="38100" dist="12700" dir="2700000" algn="tl" rotWithShape="0">
                    <a:prstClr val="black">
                      <a:alpha val="40000"/>
                    </a:prstClr>
                  </a:outerShdw>
                </a:effectLst>
                <a:latin typeface="+mj-lt"/>
                <a:ea typeface="+mn-ea"/>
                <a:cs typeface="+mn-cs"/>
              </a:rPr>
              <a:t>métaphore)</a:t>
            </a:r>
            <a:endParaRPr lang="en-US" sz="5400" b="0" kern="1200" cap="all" spc="-100" baseline="0" dirty="0">
              <a:effectLst>
                <a:outerShdw blurRad="38100" dist="12700" dir="2700000" algn="tl" rotWithShape="0">
                  <a:prstClr val="black">
                    <a:alpha val="40000"/>
                  </a:prstClr>
                </a:outerShdw>
              </a:effectLst>
              <a:latin typeface="+mj-lt"/>
              <a:ea typeface="+mn-ea"/>
              <a:cs typeface="+mn-cs"/>
            </a:endParaRPr>
          </a:p>
        </p:txBody>
      </p:sp>
      <p:cxnSp>
        <p:nvCxnSpPr>
          <p:cNvPr id="26" name="Straight Connector 25">
            <a:extLst>
              <a:ext uri="{FF2B5EF4-FFF2-40B4-BE49-F238E27FC236}">
                <a16:creationId xmlns:a16="http://schemas.microsoft.com/office/drawing/2014/main" id="{23413C9D-32A8-4475-92E1-327E029906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02520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6FF3823-BBAD-4D28-B6DB-E416E2409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44" name="Rectangle 43">
            <a:extLst>
              <a:ext uri="{FF2B5EF4-FFF2-40B4-BE49-F238E27FC236}">
                <a16:creationId xmlns:a16="http://schemas.microsoft.com/office/drawing/2014/main" id="{0E20F056-0FFD-4EE9-BDCB-8963C7F8B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46" name="Rectangle 45">
            <a:extLst>
              <a:ext uri="{FF2B5EF4-FFF2-40B4-BE49-F238E27FC236}">
                <a16:creationId xmlns:a16="http://schemas.microsoft.com/office/drawing/2014/main" id="{87507ED7-71D7-4B95-8D4F-7B3E18623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txBody>
          <a:bodyPr/>
          <a:lstStyle/>
          <a:p>
            <a:endParaRPr lang="fr-BE"/>
          </a:p>
        </p:txBody>
      </p:sp>
      <p:grpSp>
        <p:nvGrpSpPr>
          <p:cNvPr id="48" name="Group 47">
            <a:extLst>
              <a:ext uri="{FF2B5EF4-FFF2-40B4-BE49-F238E27FC236}">
                <a16:creationId xmlns:a16="http://schemas.microsoft.com/office/drawing/2014/main" id="{AA38E6D2-F0D9-4B69-ABEB-EB70412E8C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2227748" cy="731520"/>
            <a:chOff x="4828372" y="1267730"/>
            <a:chExt cx="2227748" cy="731520"/>
          </a:xfrm>
        </p:grpSpPr>
        <p:sp>
          <p:nvSpPr>
            <p:cNvPr id="49" name="Rectangle 48">
              <a:extLst>
                <a:ext uri="{FF2B5EF4-FFF2-40B4-BE49-F238E27FC236}">
                  <a16:creationId xmlns:a16="http://schemas.microsoft.com/office/drawing/2014/main" id="{025EA075-7728-48F3-B18E-92389160D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grpSp>
          <p:nvGrpSpPr>
            <p:cNvPr id="50" name="Group 49">
              <a:extLst>
                <a:ext uri="{FF2B5EF4-FFF2-40B4-BE49-F238E27FC236}">
                  <a16:creationId xmlns:a16="http://schemas.microsoft.com/office/drawing/2014/main" id="{1115E6AD-1E2A-40FE-B424-56271D8A89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51" name="Straight Connector 50">
                <a:extLst>
                  <a:ext uri="{FF2B5EF4-FFF2-40B4-BE49-F238E27FC236}">
                    <a16:creationId xmlns:a16="http://schemas.microsoft.com/office/drawing/2014/main" id="{D2CFBBA0-D70F-4068-8385-B020EA21AA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963F62F-FFD6-43CD-BE0D-00770BB97C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75688F4-0BFA-49D0-92B0-84CBE5508B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grpSp>
      <p:sp>
        <p:nvSpPr>
          <p:cNvPr id="55" name="Rectangle 54">
            <a:extLst>
              <a:ext uri="{FF2B5EF4-FFF2-40B4-BE49-F238E27FC236}">
                <a16:creationId xmlns:a16="http://schemas.microsoft.com/office/drawing/2014/main" id="{6F2A811B-2722-4E88-B695-9B9458A71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Image 8" descr="Fleurs de couleurs vives">
            <a:extLst>
              <a:ext uri="{FF2B5EF4-FFF2-40B4-BE49-F238E27FC236}">
                <a16:creationId xmlns:a16="http://schemas.microsoft.com/office/drawing/2014/main" id="{E3AED392-F4FF-45D7-9A91-FD20E7E29C46}"/>
              </a:ext>
            </a:extLst>
          </p:cNvPr>
          <p:cNvPicPr>
            <a:picLocks noChangeAspect="1"/>
          </p:cNvPicPr>
          <p:nvPr/>
        </p:nvPicPr>
        <p:blipFill rotWithShape="1">
          <a:blip r:embed="rId4" cstate="email">
            <a:duotone>
              <a:schemeClr val="accent1">
                <a:shade val="45000"/>
                <a:satMod val="135000"/>
              </a:schemeClr>
              <a:prstClr val="white"/>
            </a:duotone>
            <a:alphaModFix amt="8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57" name="Rectangle 56">
            <a:extLst>
              <a:ext uri="{FF2B5EF4-FFF2-40B4-BE49-F238E27FC236}">
                <a16:creationId xmlns:a16="http://schemas.microsoft.com/office/drawing/2014/main" id="{6E710504-B252-41B4-B6AC-60832639A3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solidFill>
              <a:schemeClr val="bg1"/>
            </a:solidFill>
            <a:prstDash val="solid"/>
          </a:ln>
          <a:effectLst>
            <a:outerShdw blurRad="63500" algn="ctr" rotWithShape="0">
              <a:prstClr val="black">
                <a:alpha val="40000"/>
              </a:prstClr>
            </a:outerShdw>
            <a:softEdge rad="0"/>
          </a:effectLst>
        </p:spPr>
        <p:txBody>
          <a:bodyPr/>
          <a:lstStyle/>
          <a:p>
            <a:endParaRPr lang="fr-BE"/>
          </a:p>
        </p:txBody>
      </p:sp>
      <p:sp>
        <p:nvSpPr>
          <p:cNvPr id="59" name="Rectangle 58">
            <a:extLst>
              <a:ext uri="{FF2B5EF4-FFF2-40B4-BE49-F238E27FC236}">
                <a16:creationId xmlns:a16="http://schemas.microsoft.com/office/drawing/2014/main" id="{8A578831-9D03-442B-B09A-EFD290D57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tx2"/>
          </a:solidFill>
          <a:ln w="6350"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722BAEBB-B897-4E2E-8BE7-753F1060BEA5}"/>
              </a:ext>
            </a:extLst>
          </p:cNvPr>
          <p:cNvSpPr>
            <a:spLocks noGrp="1"/>
          </p:cNvSpPr>
          <p:nvPr>
            <p:ph type="title"/>
          </p:nvPr>
        </p:nvSpPr>
        <p:spPr>
          <a:xfrm>
            <a:off x="1561708" y="2091263"/>
            <a:ext cx="9068586" cy="2590800"/>
          </a:xfrm>
        </p:spPr>
        <p:txBody>
          <a:bodyPr vert="horz" lIns="91440" tIns="45720" rIns="91440" bIns="45720" rtlCol="0" anchor="ctr">
            <a:normAutofit/>
          </a:bodyPr>
          <a:lstStyle/>
          <a:p>
            <a:r>
              <a:rPr lang="en-US" dirty="0">
                <a:solidFill>
                  <a:schemeClr val="bg1"/>
                </a:solidFill>
              </a:rPr>
              <a:t>Introduction</a:t>
            </a:r>
          </a:p>
        </p:txBody>
      </p:sp>
      <p:sp>
        <p:nvSpPr>
          <p:cNvPr id="61" name="Rectangle 60">
            <a:extLst>
              <a:ext uri="{FF2B5EF4-FFF2-40B4-BE49-F238E27FC236}">
                <a16:creationId xmlns:a16="http://schemas.microsoft.com/office/drawing/2014/main" id="{2EA8F454-736F-4057-A0F0-720553B71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63" name="Straight Connector 62">
            <a:extLst>
              <a:ext uri="{FF2B5EF4-FFF2-40B4-BE49-F238E27FC236}">
                <a16:creationId xmlns:a16="http://schemas.microsoft.com/office/drawing/2014/main" id="{F1F1A1AF-CBCA-46CF-89D4-DB1B44DDA6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1F9FDB0-D119-4819-BA94-9FB09812C4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2CA620A-24B1-4FA5-B5D8-66677F6110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90615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72222C9-0CF2-4171-D1BB-8358BD09E7EC}"/>
              </a:ext>
            </a:extLst>
          </p:cNvPr>
          <p:cNvSpPr>
            <a:spLocks noGrp="1"/>
          </p:cNvSpPr>
          <p:nvPr>
            <p:ph idx="1"/>
          </p:nvPr>
        </p:nvSpPr>
        <p:spPr>
          <a:xfrm>
            <a:off x="1066800" y="951722"/>
            <a:ext cx="10058400" cy="5327780"/>
          </a:xfrm>
        </p:spPr>
        <p:txBody>
          <a:bodyPr>
            <a:normAutofit lnSpcReduction="10000"/>
          </a:bodyPr>
          <a:lstStyle/>
          <a:p>
            <a:pPr marL="0" indent="0" algn="just">
              <a:buNone/>
            </a:pPr>
            <a:r>
              <a:rPr lang="fr-BE" sz="3200" kern="0" dirty="0">
                <a:effectLst/>
                <a:latin typeface="Aptos" panose="020B0004020202020204" pitchFamily="34" charset="0"/>
                <a:ea typeface="Aptos" panose="020B0004020202020204" pitchFamily="34" charset="0"/>
                <a:cs typeface="Aptos" panose="020B0004020202020204" pitchFamily="34" charset="0"/>
              </a:rPr>
              <a:t>« La figure de la </a:t>
            </a:r>
            <a:r>
              <a:rPr lang="fr-BE" sz="3200" b="1" kern="0" dirty="0">
                <a:effectLst/>
                <a:latin typeface="Aptos" panose="020B0004020202020204" pitchFamily="34" charset="0"/>
                <a:ea typeface="Aptos" panose="020B0004020202020204" pitchFamily="34" charset="0"/>
                <a:cs typeface="Aptos" panose="020B0004020202020204" pitchFamily="34" charset="0"/>
              </a:rPr>
              <a:t>métaphore</a:t>
            </a:r>
            <a:r>
              <a:rPr lang="fr-BE" sz="3200" kern="0" dirty="0">
                <a:effectLst/>
                <a:latin typeface="Aptos" panose="020B0004020202020204" pitchFamily="34" charset="0"/>
                <a:ea typeface="Aptos" panose="020B0004020202020204" pitchFamily="34" charset="0"/>
                <a:cs typeface="Aptos" panose="020B0004020202020204" pitchFamily="34" charset="0"/>
              </a:rPr>
              <a:t> reste équivoque jusque dans le domaine poétique, car elle est souvent le signe d’une traduction stéréotypée, par une association mécanique (“image cliché”), ou le résultat d’une intellectualisation par contamination avec des savoirs (“concept imagé”). La métaphorisation ne peut donc être vraiment acceptée sur le plan poétique que lorsqu’elle est innovante, singulière, jaillissante et qu’elle retrouve en dehors de conventions langagières le dynamisme primitif de l’image (celui, en particulier, des archétypes) »</a:t>
            </a:r>
            <a:r>
              <a:rPr lang="fr-BE" sz="3200" kern="0" dirty="0">
                <a:latin typeface="Aptos" panose="020B0004020202020204" pitchFamily="34" charset="0"/>
                <a:ea typeface="Aptos" panose="020B0004020202020204" pitchFamily="34" charset="0"/>
                <a:cs typeface="Aptos" panose="020B0004020202020204" pitchFamily="34" charset="0"/>
              </a:rPr>
              <a:t>.</a:t>
            </a:r>
            <a:endParaRPr lang="fr-BE" sz="3200" dirty="0">
              <a:effectLst/>
            </a:endParaRPr>
          </a:p>
          <a:p>
            <a:pPr marL="0" indent="0" algn="ctr">
              <a:buNone/>
            </a:pPr>
            <a:r>
              <a:rPr lang="fr-BE" sz="1800" dirty="0">
                <a:effectLst/>
                <a:latin typeface="Aptos" panose="020B0004020202020204" pitchFamily="34" charset="0"/>
                <a:ea typeface="Aptos" panose="020B0004020202020204" pitchFamily="34" charset="0"/>
                <a:cs typeface="Times New Roman" panose="02020603050405020304" pitchFamily="18" charset="0"/>
              </a:rPr>
              <a:t>Note 28 par G. </a:t>
            </a:r>
            <a:r>
              <a:rPr lang="fr-BE" sz="1800" dirty="0" err="1">
                <a:effectLst/>
                <a:latin typeface="Aptos" panose="020B0004020202020204" pitchFamily="34" charset="0"/>
                <a:ea typeface="Aptos" panose="020B0004020202020204" pitchFamily="34" charset="0"/>
                <a:cs typeface="Times New Roman" panose="02020603050405020304" pitchFamily="18" charset="0"/>
              </a:rPr>
              <a:t>Hieronimus</a:t>
            </a:r>
            <a:r>
              <a:rPr lang="fr-BE" sz="1800" dirty="0">
                <a:effectLst/>
                <a:latin typeface="Aptos" panose="020B0004020202020204" pitchFamily="34" charset="0"/>
                <a:ea typeface="Aptos" panose="020B0004020202020204" pitchFamily="34" charset="0"/>
                <a:cs typeface="Times New Roman" panose="02020603050405020304" pitchFamily="18" charset="0"/>
              </a:rPr>
              <a:t> dans </a:t>
            </a:r>
            <a:r>
              <a:rPr lang="fr-BE" sz="1800" dirty="0">
                <a:effectLst/>
                <a:latin typeface="Aptos" panose="020B0004020202020204" pitchFamily="34" charset="0"/>
                <a:ea typeface="Aptos" panose="020B0004020202020204" pitchFamily="34" charset="0"/>
                <a:cs typeface="Aptos" panose="020B0004020202020204" pitchFamily="34" charset="0"/>
              </a:rPr>
              <a:t>G. </a:t>
            </a:r>
            <a:r>
              <a:rPr lang="fr-BE" sz="1800" cap="small" dirty="0">
                <a:effectLst/>
                <a:latin typeface="Aptos" panose="020B0004020202020204" pitchFamily="34" charset="0"/>
                <a:ea typeface="Aptos" panose="020B0004020202020204" pitchFamily="34" charset="0"/>
                <a:cs typeface="Aptos" panose="020B0004020202020204" pitchFamily="34" charset="0"/>
              </a:rPr>
              <a:t>Bachelard</a:t>
            </a:r>
            <a:r>
              <a:rPr lang="fr-BE" sz="1800" dirty="0">
                <a:effectLst/>
                <a:latin typeface="Aptos" panose="020B0004020202020204" pitchFamily="34" charset="0"/>
                <a:ea typeface="Aptos" panose="020B0004020202020204" pitchFamily="34" charset="0"/>
                <a:cs typeface="Aptos" panose="020B0004020202020204" pitchFamily="34" charset="0"/>
              </a:rPr>
              <a:t>, </a:t>
            </a:r>
            <a:r>
              <a:rPr lang="fr-BE" sz="1800" i="1" dirty="0">
                <a:effectLst/>
                <a:latin typeface="Aptos" panose="020B0004020202020204" pitchFamily="34" charset="0"/>
                <a:ea typeface="Aptos" panose="020B0004020202020204" pitchFamily="34" charset="0"/>
                <a:cs typeface="Aptos" panose="020B0004020202020204" pitchFamily="34" charset="0"/>
              </a:rPr>
              <a:t>Poétique de l’espace</a:t>
            </a:r>
            <a:r>
              <a:rPr lang="fr-BE" sz="1800" dirty="0">
                <a:effectLst/>
                <a:latin typeface="Aptos" panose="020B0004020202020204" pitchFamily="34" charset="0"/>
                <a:ea typeface="Aptos" panose="020B0004020202020204" pitchFamily="34" charset="0"/>
                <a:cs typeface="Aptos" panose="020B0004020202020204" pitchFamily="34" charset="0"/>
              </a:rPr>
              <a:t>, Paris, PUF, 1957, p. 364.</a:t>
            </a:r>
            <a:endParaRPr lang="fr-BE" sz="18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buNone/>
            </a:pPr>
            <a:endParaRPr lang="fr-BE" sz="1800" dirty="0">
              <a:effectLst/>
              <a:latin typeface="Aptos" panose="020B0004020202020204" pitchFamily="34" charset="0"/>
              <a:ea typeface="Aptos" panose="020B0004020202020204" pitchFamily="34" charset="0"/>
              <a:cs typeface="Times New Roman" panose="02020603050405020304" pitchFamily="18" charset="0"/>
            </a:endParaRPr>
          </a:p>
          <a:p>
            <a:endParaRPr lang="fr-BE" dirty="0"/>
          </a:p>
        </p:txBody>
      </p:sp>
    </p:spTree>
    <p:extLst>
      <p:ext uri="{BB962C8B-B14F-4D97-AF65-F5344CB8AC3E}">
        <p14:creationId xmlns:p14="http://schemas.microsoft.com/office/powerpoint/2010/main" val="4228530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tint val="95000"/>
              </a:schemeClr>
              <a:schemeClr val="bg2">
                <a:shade val="92000"/>
                <a:satMod val="115000"/>
              </a:schemeClr>
            </a:duotone>
          </a:blip>
          <a:tile tx="0" ty="0" sx="60000" sy="6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577554-36D9-4AB4-9D46-76AC4A790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9" name="Rectangle 8">
            <a:extLst>
              <a:ext uri="{FF2B5EF4-FFF2-40B4-BE49-F238E27FC236}">
                <a16:creationId xmlns:a16="http://schemas.microsoft.com/office/drawing/2014/main" id="{25F55E26-3E89-4C31-ADE5-C94730585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11" name="Rectangle 10">
            <a:extLst>
              <a:ext uri="{FF2B5EF4-FFF2-40B4-BE49-F238E27FC236}">
                <a16:creationId xmlns:a16="http://schemas.microsoft.com/office/drawing/2014/main" id="{CF75E873-2EC1-4744-A510-C9CED8A5E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txBody>
          <a:bodyPr/>
          <a:lstStyle/>
          <a:p>
            <a:endParaRPr lang="fr-BE"/>
          </a:p>
        </p:txBody>
      </p:sp>
      <p:sp>
        <p:nvSpPr>
          <p:cNvPr id="13" name="Rectangle 12">
            <a:extLst>
              <a:ext uri="{FF2B5EF4-FFF2-40B4-BE49-F238E27FC236}">
                <a16:creationId xmlns:a16="http://schemas.microsoft.com/office/drawing/2014/main" id="{95CEB23F-DC25-4957-A6C5-2D060645B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grpSp>
        <p:nvGrpSpPr>
          <p:cNvPr id="15" name="Group 14">
            <a:extLst>
              <a:ext uri="{FF2B5EF4-FFF2-40B4-BE49-F238E27FC236}">
                <a16:creationId xmlns:a16="http://schemas.microsoft.com/office/drawing/2014/main" id="{F9439589-68CE-4F2E-8851-4A2A43EC29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6" name="Straight Connector 15">
              <a:extLst>
                <a:ext uri="{FF2B5EF4-FFF2-40B4-BE49-F238E27FC236}">
                  <a16:creationId xmlns:a16="http://schemas.microsoft.com/office/drawing/2014/main" id="{A50AFDAA-823E-410E-AA59-59B163EC37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4F9F62-BFA0-4A06-9FEB-B0C393C4B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BCD850-0871-4F29-8821-5B688719FD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AA927C3B-99B6-4CC8-9B17-E037F8499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w="6350" cap="sq" cmpd="sng" algn="ctr">
            <a:noFill/>
            <a:prstDash val="solid"/>
            <a:miter lim="800000"/>
          </a:ln>
          <a:effectLst/>
        </p:spPr>
        <p:txBody>
          <a:bodyPr/>
          <a:lstStyle/>
          <a:p>
            <a:endParaRPr lang="fr-BE"/>
          </a:p>
        </p:txBody>
      </p:sp>
      <p:sp>
        <p:nvSpPr>
          <p:cNvPr id="22" name="Rectangle 21">
            <a:extLst>
              <a:ext uri="{FF2B5EF4-FFF2-40B4-BE49-F238E27FC236}">
                <a16:creationId xmlns:a16="http://schemas.microsoft.com/office/drawing/2014/main" id="{1C1D606D-4DA3-4806-8F40-02982F4AD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42" y="643464"/>
            <a:ext cx="10905291" cy="5571072"/>
          </a:xfrm>
          <a:prstGeom prst="rect">
            <a:avLst/>
          </a:prstGeom>
          <a:solidFill>
            <a:schemeClr val="bg2"/>
          </a:solidFill>
          <a:ln w="9525" cap="flat" cmpd="sng" algn="ctr">
            <a:noFill/>
            <a:prstDash val="solid"/>
          </a:ln>
          <a:effectLst>
            <a:softEdge rad="0"/>
          </a:effectLst>
        </p:spPr>
        <p:txBody>
          <a:bodyPr/>
          <a:lstStyle/>
          <a:p>
            <a:endParaRPr lang="fr-BE"/>
          </a:p>
        </p:txBody>
      </p:sp>
      <p:sp>
        <p:nvSpPr>
          <p:cNvPr id="24" name="Rectangle 23">
            <a:extLst>
              <a:ext uri="{FF2B5EF4-FFF2-40B4-BE49-F238E27FC236}">
                <a16:creationId xmlns:a16="http://schemas.microsoft.com/office/drawing/2014/main" id="{CD7A4F52-D451-483C-8243-5B0F83B91D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680" y="809244"/>
            <a:ext cx="10579608" cy="5239512"/>
          </a:xfrm>
          <a:prstGeom prst="rect">
            <a:avLst/>
          </a:prstGeom>
          <a:solidFill>
            <a:schemeClr val="bg1">
              <a:lumMod val="85000"/>
              <a:lumOff val="15000"/>
            </a:schemeClr>
          </a:solidFill>
          <a:ln w="6350"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57684305-E5CC-745E-F683-789CF906EE3C}"/>
              </a:ext>
            </a:extLst>
          </p:cNvPr>
          <p:cNvSpPr>
            <a:spLocks noGrp="1"/>
          </p:cNvSpPr>
          <p:nvPr>
            <p:ph type="title"/>
          </p:nvPr>
        </p:nvSpPr>
        <p:spPr>
          <a:xfrm>
            <a:off x="1141883" y="1260389"/>
            <a:ext cx="6704658" cy="4335616"/>
          </a:xfrm>
        </p:spPr>
        <p:txBody>
          <a:bodyPr vert="horz" lIns="91440" tIns="45720" rIns="91440" bIns="45720" rtlCol="0" anchor="ctr">
            <a:normAutofit/>
          </a:bodyPr>
          <a:lstStyle/>
          <a:p>
            <a:pPr algn="ctr">
              <a:lnSpc>
                <a:spcPct val="83000"/>
              </a:lnSpc>
            </a:pPr>
            <a:r>
              <a:rPr lang="fr-BE" sz="5400" b="0" kern="1200" cap="all" spc="-100" baseline="0" dirty="0">
                <a:effectLst>
                  <a:outerShdw blurRad="38100" dist="12700" dir="2700000" algn="tl" rotWithShape="0">
                    <a:prstClr val="black">
                      <a:alpha val="40000"/>
                    </a:prstClr>
                  </a:outerShdw>
                </a:effectLst>
                <a:latin typeface="+mj-lt"/>
                <a:ea typeface="+mn-ea"/>
                <a:cs typeface="+mn-cs"/>
              </a:rPr>
              <a:t>retentissement</a:t>
            </a:r>
            <a:endParaRPr lang="en-US" sz="5400" b="0" kern="1200" cap="all" spc="-100" baseline="0" dirty="0">
              <a:effectLst>
                <a:outerShdw blurRad="38100" dist="12700" dir="2700000" algn="tl" rotWithShape="0">
                  <a:prstClr val="black">
                    <a:alpha val="40000"/>
                  </a:prstClr>
                </a:outerShdw>
              </a:effectLst>
              <a:latin typeface="+mj-lt"/>
              <a:ea typeface="+mn-ea"/>
              <a:cs typeface="+mn-cs"/>
            </a:endParaRPr>
          </a:p>
        </p:txBody>
      </p:sp>
      <p:cxnSp>
        <p:nvCxnSpPr>
          <p:cNvPr id="26" name="Straight Connector 25">
            <a:extLst>
              <a:ext uri="{FF2B5EF4-FFF2-40B4-BE49-F238E27FC236}">
                <a16:creationId xmlns:a16="http://schemas.microsoft.com/office/drawing/2014/main" id="{23413C9D-32A8-4475-92E1-327E029906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033015"/>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72222C9-0CF2-4171-D1BB-8358BD09E7EC}"/>
              </a:ext>
            </a:extLst>
          </p:cNvPr>
          <p:cNvSpPr>
            <a:spLocks noGrp="1"/>
          </p:cNvSpPr>
          <p:nvPr>
            <p:ph idx="1"/>
          </p:nvPr>
        </p:nvSpPr>
        <p:spPr>
          <a:xfrm>
            <a:off x="1240970" y="951724"/>
            <a:ext cx="9940212" cy="5514392"/>
          </a:xfrm>
        </p:spPr>
        <p:txBody>
          <a:bodyPr>
            <a:normAutofit fontScale="25000" lnSpcReduction="20000"/>
          </a:bodyPr>
          <a:lstStyle/>
          <a:p>
            <a:pPr marL="0" indent="0" algn="just">
              <a:buNone/>
            </a:pPr>
            <a:r>
              <a:rPr lang="fr-BE" sz="11200" kern="0" dirty="0">
                <a:effectLst/>
                <a:latin typeface="Aptos" panose="020B0004020202020204" pitchFamily="34" charset="0"/>
                <a:ea typeface="Aptos" panose="020B0004020202020204" pitchFamily="34" charset="0"/>
                <a:cs typeface="Times New Roman" panose="02020603050405020304" pitchFamily="18" charset="0"/>
              </a:rPr>
              <a:t>« Bachelard emprunte au psychiatre Eugène Minkowski (1885-1972) la métaphore acoustique du </a:t>
            </a:r>
            <a:r>
              <a:rPr lang="fr-BE" sz="11200" b="1" kern="0" dirty="0">
                <a:effectLst/>
                <a:latin typeface="Aptos" panose="020B0004020202020204" pitchFamily="34" charset="0"/>
                <a:ea typeface="Aptos" panose="020B0004020202020204" pitchFamily="34" charset="0"/>
                <a:cs typeface="Times New Roman" panose="02020603050405020304" pitchFamily="18" charset="0"/>
              </a:rPr>
              <a:t>retentissement</a:t>
            </a:r>
            <a:r>
              <a:rPr lang="fr-BE" sz="11200" kern="0" dirty="0">
                <a:effectLst/>
                <a:latin typeface="Aptos" panose="020B0004020202020204" pitchFamily="34" charset="0"/>
                <a:ea typeface="Aptos" panose="020B0004020202020204" pitchFamily="34" charset="0"/>
                <a:cs typeface="Times New Roman" panose="02020603050405020304" pitchFamily="18" charset="0"/>
              </a:rPr>
              <a:t> pour décrire l’effet d’une image poétique sur le sujet (E. Minkowski, </a:t>
            </a:r>
            <a:r>
              <a:rPr lang="fr-BE" sz="11200" i="1" kern="0" dirty="0">
                <a:effectLst/>
                <a:latin typeface="Aptos" panose="020B0004020202020204" pitchFamily="34" charset="0"/>
                <a:ea typeface="Aptos" panose="020B0004020202020204" pitchFamily="34" charset="0"/>
                <a:cs typeface="Times New Roman" panose="02020603050405020304" pitchFamily="18" charset="0"/>
              </a:rPr>
              <a:t>Vers une cosmologie</a:t>
            </a:r>
            <a:r>
              <a:rPr lang="fr-BE" sz="11200" kern="0" dirty="0">
                <a:effectLst/>
                <a:latin typeface="Aptos" panose="020B0004020202020204" pitchFamily="34" charset="0"/>
                <a:ea typeface="Aptos" panose="020B0004020202020204" pitchFamily="34" charset="0"/>
                <a:cs typeface="Times New Roman" panose="02020603050405020304" pitchFamily="18" charset="0"/>
              </a:rPr>
              <a:t>, Paris, Payot &amp; Rivages, 1999, p. 101-110). Bien distinct d’une résonance sentimentale superficielle, le retentissement renvoie à la réception intime du dynamisme de l’image, dont la “vibration” singulière touche le sujet en profondeur et anime son être total. Il requiert une véritable participation émotionnelle à l’image, permettant non seulement d’en éprouver la richesse, mais aussi d’en déployer le potentiel poétique à travers une rêverie personnelle. Le retentissement possède de surcroît une portée ontologique, en ce qu’il transforme l’être du rêveur et sa manière d’habiter le monde ».</a:t>
            </a:r>
            <a:r>
              <a:rPr lang="fr-BE" sz="11200" dirty="0">
                <a:effectLst/>
              </a:rPr>
              <a:t> </a:t>
            </a:r>
          </a:p>
          <a:p>
            <a:pPr marL="0" indent="0" algn="ctr">
              <a:buNone/>
            </a:pPr>
            <a:r>
              <a:rPr lang="fr-BE" sz="7200" dirty="0">
                <a:effectLst/>
                <a:latin typeface="Aptos" panose="020B0004020202020204" pitchFamily="34" charset="0"/>
                <a:ea typeface="Aptos" panose="020B0004020202020204" pitchFamily="34" charset="0"/>
                <a:cs typeface="Times New Roman" panose="02020603050405020304" pitchFamily="18" charset="0"/>
              </a:rPr>
              <a:t>Note 2 par G. </a:t>
            </a:r>
            <a:r>
              <a:rPr lang="fr-BE" sz="7200" dirty="0" err="1">
                <a:effectLst/>
                <a:latin typeface="Aptos" panose="020B0004020202020204" pitchFamily="34" charset="0"/>
                <a:ea typeface="Aptos" panose="020B0004020202020204" pitchFamily="34" charset="0"/>
                <a:cs typeface="Times New Roman" panose="02020603050405020304" pitchFamily="18" charset="0"/>
              </a:rPr>
              <a:t>Hieronimus</a:t>
            </a:r>
            <a:r>
              <a:rPr lang="fr-BE" sz="7200" dirty="0">
                <a:effectLst/>
                <a:latin typeface="Aptos" panose="020B0004020202020204" pitchFamily="34" charset="0"/>
                <a:ea typeface="Aptos" panose="020B0004020202020204" pitchFamily="34" charset="0"/>
                <a:cs typeface="Times New Roman" panose="02020603050405020304" pitchFamily="18" charset="0"/>
              </a:rPr>
              <a:t> dans </a:t>
            </a:r>
            <a:r>
              <a:rPr lang="fr-BE" sz="7200" dirty="0">
                <a:effectLst/>
                <a:latin typeface="Aptos" panose="020B0004020202020204" pitchFamily="34" charset="0"/>
                <a:ea typeface="Aptos" panose="020B0004020202020204" pitchFamily="34" charset="0"/>
                <a:cs typeface="Aptos" panose="020B0004020202020204" pitchFamily="34" charset="0"/>
              </a:rPr>
              <a:t>G. </a:t>
            </a:r>
            <a:r>
              <a:rPr lang="fr-BE" sz="7200" cap="small" dirty="0">
                <a:effectLst/>
                <a:latin typeface="Aptos" panose="020B0004020202020204" pitchFamily="34" charset="0"/>
                <a:ea typeface="Aptos" panose="020B0004020202020204" pitchFamily="34" charset="0"/>
                <a:cs typeface="Aptos" panose="020B0004020202020204" pitchFamily="34" charset="0"/>
              </a:rPr>
              <a:t>Bachelard</a:t>
            </a:r>
            <a:r>
              <a:rPr lang="fr-BE" sz="7200" dirty="0">
                <a:effectLst/>
                <a:latin typeface="Aptos" panose="020B0004020202020204" pitchFamily="34" charset="0"/>
                <a:ea typeface="Aptos" panose="020B0004020202020204" pitchFamily="34" charset="0"/>
                <a:cs typeface="Aptos" panose="020B0004020202020204" pitchFamily="34" charset="0"/>
              </a:rPr>
              <a:t>, </a:t>
            </a:r>
            <a:r>
              <a:rPr lang="fr-BE" sz="7200" i="1" dirty="0">
                <a:effectLst/>
                <a:latin typeface="Aptos" panose="020B0004020202020204" pitchFamily="34" charset="0"/>
                <a:ea typeface="Aptos" panose="020B0004020202020204" pitchFamily="34" charset="0"/>
                <a:cs typeface="Aptos" panose="020B0004020202020204" pitchFamily="34" charset="0"/>
              </a:rPr>
              <a:t>Poétique de l’espace</a:t>
            </a:r>
            <a:r>
              <a:rPr lang="fr-BE" sz="7200" dirty="0">
                <a:effectLst/>
                <a:latin typeface="Aptos" panose="020B0004020202020204" pitchFamily="34" charset="0"/>
                <a:ea typeface="Aptos" panose="020B0004020202020204" pitchFamily="34" charset="0"/>
                <a:cs typeface="Aptos" panose="020B0004020202020204" pitchFamily="34" charset="0"/>
              </a:rPr>
              <a:t>, Paris, PUF, 1957,</a:t>
            </a:r>
            <a:r>
              <a:rPr lang="fr-BE" sz="7200" dirty="0">
                <a:effectLst/>
                <a:latin typeface="Aptos" panose="020B0004020202020204" pitchFamily="34" charset="0"/>
                <a:ea typeface="Aptos" panose="020B0004020202020204" pitchFamily="34" charset="0"/>
                <a:cs typeface="Times New Roman" panose="02020603050405020304" pitchFamily="18" charset="0"/>
              </a:rPr>
              <a:t> p. 355.</a:t>
            </a:r>
          </a:p>
          <a:p>
            <a:pPr marL="0" indent="0" algn="just">
              <a:buNone/>
            </a:pPr>
            <a:endParaRPr lang="fr-BE" sz="1800" dirty="0">
              <a:effectLst/>
              <a:latin typeface="Aptos" panose="020B0004020202020204" pitchFamily="34" charset="0"/>
              <a:ea typeface="Aptos" panose="020B0004020202020204" pitchFamily="34" charset="0"/>
              <a:cs typeface="Times New Roman" panose="02020603050405020304" pitchFamily="18" charset="0"/>
            </a:endParaRPr>
          </a:p>
          <a:p>
            <a:endParaRPr lang="fr-BE" dirty="0"/>
          </a:p>
        </p:txBody>
      </p:sp>
    </p:spTree>
    <p:extLst>
      <p:ext uri="{BB962C8B-B14F-4D97-AF65-F5344CB8AC3E}">
        <p14:creationId xmlns:p14="http://schemas.microsoft.com/office/powerpoint/2010/main" val="1865044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tint val="95000"/>
              </a:schemeClr>
              <a:schemeClr val="bg2">
                <a:shade val="92000"/>
                <a:satMod val="115000"/>
              </a:schemeClr>
            </a:duotone>
          </a:blip>
          <a:tile tx="0" ty="0" sx="60000" sy="6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577554-36D9-4AB4-9D46-76AC4A790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9" name="Rectangle 8">
            <a:extLst>
              <a:ext uri="{FF2B5EF4-FFF2-40B4-BE49-F238E27FC236}">
                <a16:creationId xmlns:a16="http://schemas.microsoft.com/office/drawing/2014/main" id="{25F55E26-3E89-4C31-ADE5-C94730585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11" name="Rectangle 10">
            <a:extLst>
              <a:ext uri="{FF2B5EF4-FFF2-40B4-BE49-F238E27FC236}">
                <a16:creationId xmlns:a16="http://schemas.microsoft.com/office/drawing/2014/main" id="{CF75E873-2EC1-4744-A510-C9CED8A5E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txBody>
          <a:bodyPr/>
          <a:lstStyle/>
          <a:p>
            <a:endParaRPr lang="fr-BE"/>
          </a:p>
        </p:txBody>
      </p:sp>
      <p:sp>
        <p:nvSpPr>
          <p:cNvPr id="13" name="Rectangle 12">
            <a:extLst>
              <a:ext uri="{FF2B5EF4-FFF2-40B4-BE49-F238E27FC236}">
                <a16:creationId xmlns:a16="http://schemas.microsoft.com/office/drawing/2014/main" id="{95CEB23F-DC25-4957-A6C5-2D060645B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grpSp>
        <p:nvGrpSpPr>
          <p:cNvPr id="15" name="Group 14">
            <a:extLst>
              <a:ext uri="{FF2B5EF4-FFF2-40B4-BE49-F238E27FC236}">
                <a16:creationId xmlns:a16="http://schemas.microsoft.com/office/drawing/2014/main" id="{F9439589-68CE-4F2E-8851-4A2A43EC29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6" name="Straight Connector 15">
              <a:extLst>
                <a:ext uri="{FF2B5EF4-FFF2-40B4-BE49-F238E27FC236}">
                  <a16:creationId xmlns:a16="http://schemas.microsoft.com/office/drawing/2014/main" id="{A50AFDAA-823E-410E-AA59-59B163EC37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4F9F62-BFA0-4A06-9FEB-B0C393C4B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BCD850-0871-4F29-8821-5B688719FD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AA927C3B-99B6-4CC8-9B17-E037F8499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w="6350" cap="sq" cmpd="sng" algn="ctr">
            <a:noFill/>
            <a:prstDash val="solid"/>
            <a:miter lim="800000"/>
          </a:ln>
          <a:effectLst/>
        </p:spPr>
        <p:txBody>
          <a:bodyPr/>
          <a:lstStyle/>
          <a:p>
            <a:endParaRPr lang="fr-BE"/>
          </a:p>
        </p:txBody>
      </p:sp>
      <p:sp>
        <p:nvSpPr>
          <p:cNvPr id="22" name="Rectangle 21">
            <a:extLst>
              <a:ext uri="{FF2B5EF4-FFF2-40B4-BE49-F238E27FC236}">
                <a16:creationId xmlns:a16="http://schemas.microsoft.com/office/drawing/2014/main" id="{1C1D606D-4DA3-4806-8F40-02982F4AD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42" y="643464"/>
            <a:ext cx="10905291" cy="5571072"/>
          </a:xfrm>
          <a:prstGeom prst="rect">
            <a:avLst/>
          </a:prstGeom>
          <a:solidFill>
            <a:schemeClr val="bg2"/>
          </a:solidFill>
          <a:ln w="9525" cap="flat" cmpd="sng" algn="ctr">
            <a:noFill/>
            <a:prstDash val="solid"/>
          </a:ln>
          <a:effectLst>
            <a:softEdge rad="0"/>
          </a:effectLst>
        </p:spPr>
        <p:txBody>
          <a:bodyPr/>
          <a:lstStyle/>
          <a:p>
            <a:endParaRPr lang="fr-BE"/>
          </a:p>
        </p:txBody>
      </p:sp>
      <p:sp>
        <p:nvSpPr>
          <p:cNvPr id="24" name="Rectangle 23">
            <a:extLst>
              <a:ext uri="{FF2B5EF4-FFF2-40B4-BE49-F238E27FC236}">
                <a16:creationId xmlns:a16="http://schemas.microsoft.com/office/drawing/2014/main" id="{CD7A4F52-D451-483C-8243-5B0F83B91D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680" y="809244"/>
            <a:ext cx="10579608" cy="5239512"/>
          </a:xfrm>
          <a:prstGeom prst="rect">
            <a:avLst/>
          </a:prstGeom>
          <a:solidFill>
            <a:schemeClr val="bg1">
              <a:lumMod val="85000"/>
              <a:lumOff val="15000"/>
            </a:schemeClr>
          </a:solidFill>
          <a:ln w="6350"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57684305-E5CC-745E-F683-789CF906EE3C}"/>
              </a:ext>
            </a:extLst>
          </p:cNvPr>
          <p:cNvSpPr>
            <a:spLocks noGrp="1"/>
          </p:cNvSpPr>
          <p:nvPr>
            <p:ph type="title"/>
          </p:nvPr>
        </p:nvSpPr>
        <p:spPr>
          <a:xfrm>
            <a:off x="1141883" y="1260389"/>
            <a:ext cx="6704658" cy="4335616"/>
          </a:xfrm>
        </p:spPr>
        <p:txBody>
          <a:bodyPr vert="horz" lIns="91440" tIns="45720" rIns="91440" bIns="45720" rtlCol="0" anchor="ctr">
            <a:normAutofit/>
          </a:bodyPr>
          <a:lstStyle/>
          <a:p>
            <a:pPr algn="ctr">
              <a:lnSpc>
                <a:spcPct val="83000"/>
              </a:lnSpc>
            </a:pPr>
            <a:r>
              <a:rPr lang="en-US" sz="5400" b="0" kern="1200" cap="all" spc="-100" baseline="0" dirty="0" err="1">
                <a:effectLst>
                  <a:outerShdw blurRad="38100" dist="12700" dir="2700000" algn="tl" rotWithShape="0">
                    <a:prstClr val="black">
                      <a:alpha val="40000"/>
                    </a:prstClr>
                  </a:outerShdw>
                </a:effectLst>
                <a:latin typeface="+mj-lt"/>
                <a:ea typeface="+mn-ea"/>
                <a:cs typeface="+mn-cs"/>
              </a:rPr>
              <a:t>archétype</a:t>
            </a:r>
            <a:endParaRPr lang="en-US" sz="5400" b="0" kern="1200" cap="all" spc="-100" baseline="0" dirty="0">
              <a:effectLst>
                <a:outerShdw blurRad="38100" dist="12700" dir="2700000" algn="tl" rotWithShape="0">
                  <a:prstClr val="black">
                    <a:alpha val="40000"/>
                  </a:prstClr>
                </a:outerShdw>
              </a:effectLst>
              <a:latin typeface="+mj-lt"/>
              <a:ea typeface="+mn-ea"/>
              <a:cs typeface="+mn-cs"/>
            </a:endParaRPr>
          </a:p>
        </p:txBody>
      </p:sp>
      <p:cxnSp>
        <p:nvCxnSpPr>
          <p:cNvPr id="26" name="Straight Connector 25">
            <a:extLst>
              <a:ext uri="{FF2B5EF4-FFF2-40B4-BE49-F238E27FC236}">
                <a16:creationId xmlns:a16="http://schemas.microsoft.com/office/drawing/2014/main" id="{23413C9D-32A8-4475-92E1-327E029906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643621"/>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72222C9-0CF2-4171-D1BB-8358BD09E7EC}"/>
              </a:ext>
            </a:extLst>
          </p:cNvPr>
          <p:cNvSpPr>
            <a:spLocks noGrp="1"/>
          </p:cNvSpPr>
          <p:nvPr>
            <p:ph idx="1"/>
          </p:nvPr>
        </p:nvSpPr>
        <p:spPr>
          <a:xfrm>
            <a:off x="1066800" y="727788"/>
            <a:ext cx="10058400" cy="5551714"/>
          </a:xfrm>
        </p:spPr>
        <p:txBody>
          <a:bodyPr>
            <a:normAutofit fontScale="92500"/>
          </a:bodyPr>
          <a:lstStyle/>
          <a:p>
            <a:pPr marL="0" indent="0" algn="just">
              <a:buNone/>
            </a:pPr>
            <a:r>
              <a:rPr lang="fr-BE" sz="2400" dirty="0">
                <a:effectLst/>
                <a:latin typeface="Calibri" panose="020F0502020204030204" pitchFamily="34" charset="0"/>
                <a:ea typeface="Calibri" panose="020F0502020204030204" pitchFamily="34" charset="0"/>
                <a:cs typeface="Times New Roman" panose="02020603050405020304" pitchFamily="18" charset="0"/>
              </a:rPr>
              <a:t>« Empruntée au psychologue Carl Gustav Jung -1875-1961), la notion d’</a:t>
            </a:r>
            <a:r>
              <a:rPr lang="fr-BE" sz="2400" b="1" dirty="0">
                <a:effectLst/>
                <a:latin typeface="Calibri" panose="020F0502020204030204" pitchFamily="34" charset="0"/>
                <a:ea typeface="Calibri" panose="020F0502020204030204" pitchFamily="34" charset="0"/>
                <a:cs typeface="Times New Roman" panose="02020603050405020304" pitchFamily="18" charset="0"/>
              </a:rPr>
              <a:t>archétype</a:t>
            </a:r>
            <a:r>
              <a:rPr lang="fr-BE" sz="2400" dirty="0">
                <a:effectLst/>
                <a:latin typeface="Calibri" panose="020F0502020204030204" pitchFamily="34" charset="0"/>
                <a:ea typeface="Calibri" panose="020F0502020204030204" pitchFamily="34" charset="0"/>
                <a:cs typeface="Times New Roman" panose="02020603050405020304" pitchFamily="18" charset="0"/>
              </a:rPr>
              <a:t> désigne une structure psycho-physique fondamentale, primitive et universelle, relevant de l’inconscient le plus archaïque. Essentiellement dynamique, l’archétype n’est pas à proprement parler une image, mais une matrice d’images, située à la racine de toutes les productions imaginatives. Chaque archétype résume l’expérience ancestrale de l’homme dans des situations-types (TRV, p. 291 ; TRR, p. 237) et implique à ce titre une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affectivo</a:t>
            </a:r>
            <a:r>
              <a:rPr lang="fr-BE" sz="2400" dirty="0">
                <a:effectLst/>
                <a:latin typeface="Calibri" panose="020F0502020204030204" pitchFamily="34" charset="0"/>
                <a:ea typeface="Calibri" panose="020F0502020204030204" pitchFamily="34" charset="0"/>
                <a:cs typeface="Times New Roman" panose="02020603050405020304" pitchFamily="18" charset="0"/>
              </a:rPr>
              <a:t>-motricité primitive qui s’est sédimentée au cours des âges et déposées en chaque homme (TRR, p. 294 ; cf. note 33). L’ensemble des archétypes fonctionne, à la manière d’une grammaire générative, comme un système virtuel qui organise les images, en établissant entre elles des relations analogiques (la maison, avec cave et grenier, s’apparente à l’arbre, avec racines, frondaisons). Tout en acceptant cette fonction générative et organisatrice des archétypes, Bachelard refuse d’en faire la cause déterminante de la création littéraire, et souligne désormais l’absolue liberté de l’imagination poétique par rapport à toute forme de déterminisme inconscient ».</a:t>
            </a:r>
            <a:r>
              <a:rPr lang="fr-BE" sz="2400" dirty="0">
                <a:effectLst/>
              </a:rPr>
              <a:t> </a:t>
            </a:r>
            <a:r>
              <a:rPr lang="fr-BE" sz="2400" dirty="0">
                <a:effectLst/>
                <a:latin typeface="Calibri" panose="020F0502020204030204" pitchFamily="34" charset="0"/>
                <a:ea typeface="Calibri" panose="020F0502020204030204" pitchFamily="34" charset="0"/>
                <a:cs typeface="Times New Roman" panose="02020603050405020304" pitchFamily="18" charset="0"/>
              </a:rPr>
              <a:t>Note 1 par G. </a:t>
            </a:r>
            <a:r>
              <a:rPr lang="fr-BE" sz="2400" dirty="0" err="1">
                <a:effectLst/>
                <a:latin typeface="Calibri" panose="020F0502020204030204" pitchFamily="34" charset="0"/>
                <a:ea typeface="Calibri" panose="020F0502020204030204" pitchFamily="34" charset="0"/>
                <a:cs typeface="Times New Roman" panose="02020603050405020304" pitchFamily="18" charset="0"/>
              </a:rPr>
              <a:t>Hieronimus</a:t>
            </a:r>
            <a:r>
              <a:rPr lang="fr-BE" sz="2400" dirty="0">
                <a:effectLst/>
                <a:latin typeface="Calibri" panose="020F0502020204030204" pitchFamily="34" charset="0"/>
                <a:ea typeface="Calibri" panose="020F0502020204030204" pitchFamily="34" charset="0"/>
                <a:cs typeface="Times New Roman" panose="02020603050405020304" pitchFamily="18" charset="0"/>
              </a:rPr>
              <a:t> dans </a:t>
            </a:r>
            <a:r>
              <a:rPr lang="fr-BE" sz="2400" dirty="0">
                <a:effectLst/>
                <a:latin typeface="Calibri" panose="020F0502020204030204" pitchFamily="34" charset="0"/>
                <a:ea typeface="Calibri" panose="020F0502020204030204" pitchFamily="34" charset="0"/>
                <a:cs typeface="Calibri" panose="020F0502020204030204" pitchFamily="34" charset="0"/>
              </a:rPr>
              <a:t>G. </a:t>
            </a:r>
            <a:r>
              <a:rPr lang="fr-BE" sz="2400" cap="small" dirty="0">
                <a:effectLst/>
                <a:latin typeface="Calibri" panose="020F0502020204030204" pitchFamily="34" charset="0"/>
                <a:ea typeface="Calibri" panose="020F0502020204030204" pitchFamily="34" charset="0"/>
                <a:cs typeface="Calibri" panose="020F0502020204030204" pitchFamily="34" charset="0"/>
              </a:rPr>
              <a:t>Bachelard</a:t>
            </a:r>
            <a:r>
              <a:rPr lang="fr-BE" sz="2400" dirty="0">
                <a:effectLst/>
                <a:latin typeface="Calibri" panose="020F0502020204030204" pitchFamily="34" charset="0"/>
                <a:ea typeface="Calibri" panose="020F0502020204030204" pitchFamily="34" charset="0"/>
                <a:cs typeface="Calibri" panose="020F0502020204030204" pitchFamily="34" charset="0"/>
              </a:rPr>
              <a:t>, </a:t>
            </a:r>
            <a:r>
              <a:rPr lang="fr-BE" sz="2400" i="1" dirty="0">
                <a:effectLst/>
                <a:latin typeface="Calibri" panose="020F0502020204030204" pitchFamily="34" charset="0"/>
                <a:ea typeface="Calibri" panose="020F0502020204030204" pitchFamily="34" charset="0"/>
                <a:cs typeface="Calibri" panose="020F0502020204030204" pitchFamily="34" charset="0"/>
              </a:rPr>
              <a:t>Poétique de l’espace</a:t>
            </a:r>
            <a:r>
              <a:rPr lang="fr-BE" sz="2400" dirty="0">
                <a:effectLst/>
                <a:latin typeface="Calibri" panose="020F0502020204030204" pitchFamily="34" charset="0"/>
                <a:ea typeface="Calibri" panose="020F0502020204030204" pitchFamily="34" charset="0"/>
                <a:cs typeface="Calibri" panose="020F0502020204030204" pitchFamily="34" charset="0"/>
              </a:rPr>
              <a:t>, Paris, PUF, 1957,</a:t>
            </a:r>
            <a:r>
              <a:rPr lang="fr-BE" sz="2400" dirty="0">
                <a:effectLst/>
                <a:latin typeface="Calibri" panose="020F0502020204030204" pitchFamily="34" charset="0"/>
                <a:ea typeface="Calibri" panose="020F0502020204030204" pitchFamily="34" charset="0"/>
                <a:cs typeface="Times New Roman" panose="02020603050405020304" pitchFamily="18" charset="0"/>
              </a:rPr>
              <a:t> p. 355.</a:t>
            </a:r>
          </a:p>
          <a:p>
            <a:pPr marL="0" indent="0" algn="ctr">
              <a:buNone/>
            </a:pPr>
            <a:r>
              <a:rPr lang="fr-BE" sz="1800" dirty="0">
                <a:effectLst/>
                <a:latin typeface="Aptos" panose="020B0004020202020204" pitchFamily="34" charset="0"/>
                <a:ea typeface="Aptos" panose="020B0004020202020204" pitchFamily="34" charset="0"/>
                <a:cs typeface="Aptos" panose="020B0004020202020204" pitchFamily="34" charset="0"/>
              </a:rPr>
              <a:t>Note 6 </a:t>
            </a:r>
            <a:r>
              <a:rPr lang="fr-BE" sz="1800" dirty="0">
                <a:effectLst/>
                <a:latin typeface="Aptos" panose="020B0004020202020204" pitchFamily="34" charset="0"/>
                <a:ea typeface="Aptos" panose="020B0004020202020204" pitchFamily="34" charset="0"/>
                <a:cs typeface="Times New Roman" panose="02020603050405020304" pitchFamily="18" charset="0"/>
              </a:rPr>
              <a:t>par G. </a:t>
            </a:r>
            <a:r>
              <a:rPr lang="fr-BE" sz="1800" dirty="0" err="1">
                <a:effectLst/>
                <a:latin typeface="Aptos" panose="020B0004020202020204" pitchFamily="34" charset="0"/>
                <a:ea typeface="Aptos" panose="020B0004020202020204" pitchFamily="34" charset="0"/>
                <a:cs typeface="Times New Roman" panose="02020603050405020304" pitchFamily="18" charset="0"/>
              </a:rPr>
              <a:t>Hieronimus</a:t>
            </a:r>
            <a:r>
              <a:rPr lang="fr-BE" sz="1800" dirty="0">
                <a:effectLst/>
                <a:latin typeface="Aptos" panose="020B0004020202020204" pitchFamily="34" charset="0"/>
                <a:ea typeface="Aptos" panose="020B0004020202020204" pitchFamily="34" charset="0"/>
                <a:cs typeface="Times New Roman" panose="02020603050405020304" pitchFamily="18" charset="0"/>
              </a:rPr>
              <a:t> dans </a:t>
            </a:r>
            <a:r>
              <a:rPr lang="fr-BE" sz="1800" dirty="0">
                <a:effectLst/>
                <a:latin typeface="Aptos" panose="020B0004020202020204" pitchFamily="34" charset="0"/>
                <a:ea typeface="Aptos" panose="020B0004020202020204" pitchFamily="34" charset="0"/>
                <a:cs typeface="Aptos" panose="020B0004020202020204" pitchFamily="34" charset="0"/>
              </a:rPr>
              <a:t>G. </a:t>
            </a:r>
            <a:r>
              <a:rPr lang="fr-BE" sz="1800" cap="small" dirty="0">
                <a:effectLst/>
                <a:latin typeface="Aptos" panose="020B0004020202020204" pitchFamily="34" charset="0"/>
                <a:ea typeface="Aptos" panose="020B0004020202020204" pitchFamily="34" charset="0"/>
                <a:cs typeface="Aptos" panose="020B0004020202020204" pitchFamily="34" charset="0"/>
              </a:rPr>
              <a:t>Bachelard</a:t>
            </a:r>
            <a:r>
              <a:rPr lang="fr-BE" sz="1800" dirty="0">
                <a:effectLst/>
                <a:latin typeface="Aptos" panose="020B0004020202020204" pitchFamily="34" charset="0"/>
                <a:ea typeface="Aptos" panose="020B0004020202020204" pitchFamily="34" charset="0"/>
                <a:cs typeface="Aptos" panose="020B0004020202020204" pitchFamily="34" charset="0"/>
              </a:rPr>
              <a:t>, </a:t>
            </a:r>
            <a:r>
              <a:rPr lang="fr-BE" sz="1800" i="1" dirty="0">
                <a:effectLst/>
                <a:latin typeface="Aptos" panose="020B0004020202020204" pitchFamily="34" charset="0"/>
                <a:ea typeface="Aptos" panose="020B0004020202020204" pitchFamily="34" charset="0"/>
                <a:cs typeface="Aptos" panose="020B0004020202020204" pitchFamily="34" charset="0"/>
              </a:rPr>
              <a:t>Poétique de l’espace</a:t>
            </a:r>
            <a:r>
              <a:rPr lang="fr-BE" sz="1800" dirty="0">
                <a:effectLst/>
                <a:latin typeface="Aptos" panose="020B0004020202020204" pitchFamily="34" charset="0"/>
                <a:ea typeface="Aptos" panose="020B0004020202020204" pitchFamily="34" charset="0"/>
                <a:cs typeface="Aptos" panose="020B0004020202020204" pitchFamily="34" charset="0"/>
              </a:rPr>
              <a:t>, Paris, PUF, 1957, pp. 356-357.</a:t>
            </a:r>
            <a:endParaRPr lang="fr-BE" sz="18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buNone/>
            </a:pPr>
            <a:endParaRPr lang="fr-BE" sz="1800" dirty="0">
              <a:effectLst/>
              <a:latin typeface="Aptos" panose="020B0004020202020204" pitchFamily="34" charset="0"/>
              <a:ea typeface="Aptos" panose="020B0004020202020204" pitchFamily="34" charset="0"/>
              <a:cs typeface="Times New Roman" panose="02020603050405020304" pitchFamily="18" charset="0"/>
            </a:endParaRPr>
          </a:p>
          <a:p>
            <a:endParaRPr lang="fr-BE" dirty="0"/>
          </a:p>
        </p:txBody>
      </p:sp>
    </p:spTree>
    <p:extLst>
      <p:ext uri="{BB962C8B-B14F-4D97-AF65-F5344CB8AC3E}">
        <p14:creationId xmlns:p14="http://schemas.microsoft.com/office/powerpoint/2010/main" val="100350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tint val="95000"/>
              </a:schemeClr>
              <a:schemeClr val="bg2">
                <a:shade val="92000"/>
                <a:satMod val="115000"/>
              </a:schemeClr>
            </a:duotone>
          </a:blip>
          <a:tile tx="0" ty="0" sx="60000" sy="6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577554-36D9-4AB4-9D46-76AC4A790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9" name="Rectangle 8">
            <a:extLst>
              <a:ext uri="{FF2B5EF4-FFF2-40B4-BE49-F238E27FC236}">
                <a16:creationId xmlns:a16="http://schemas.microsoft.com/office/drawing/2014/main" id="{25F55E26-3E89-4C31-ADE5-C94730585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11" name="Rectangle 10">
            <a:extLst>
              <a:ext uri="{FF2B5EF4-FFF2-40B4-BE49-F238E27FC236}">
                <a16:creationId xmlns:a16="http://schemas.microsoft.com/office/drawing/2014/main" id="{CF75E873-2EC1-4744-A510-C9CED8A5E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txBody>
          <a:bodyPr/>
          <a:lstStyle/>
          <a:p>
            <a:endParaRPr lang="fr-BE"/>
          </a:p>
        </p:txBody>
      </p:sp>
      <p:sp>
        <p:nvSpPr>
          <p:cNvPr id="13" name="Rectangle 12">
            <a:extLst>
              <a:ext uri="{FF2B5EF4-FFF2-40B4-BE49-F238E27FC236}">
                <a16:creationId xmlns:a16="http://schemas.microsoft.com/office/drawing/2014/main" id="{95CEB23F-DC25-4957-A6C5-2D060645B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grpSp>
        <p:nvGrpSpPr>
          <p:cNvPr id="15" name="Group 14">
            <a:extLst>
              <a:ext uri="{FF2B5EF4-FFF2-40B4-BE49-F238E27FC236}">
                <a16:creationId xmlns:a16="http://schemas.microsoft.com/office/drawing/2014/main" id="{F9439589-68CE-4F2E-8851-4A2A43EC29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6" name="Straight Connector 15">
              <a:extLst>
                <a:ext uri="{FF2B5EF4-FFF2-40B4-BE49-F238E27FC236}">
                  <a16:creationId xmlns:a16="http://schemas.microsoft.com/office/drawing/2014/main" id="{A50AFDAA-823E-410E-AA59-59B163EC37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4F9F62-BFA0-4A06-9FEB-B0C393C4B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BCD850-0871-4F29-8821-5B688719FD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AA927C3B-99B6-4CC8-9B17-E037F8499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w="6350" cap="sq" cmpd="sng" algn="ctr">
            <a:noFill/>
            <a:prstDash val="solid"/>
            <a:miter lim="800000"/>
          </a:ln>
          <a:effectLst/>
        </p:spPr>
        <p:txBody>
          <a:bodyPr/>
          <a:lstStyle/>
          <a:p>
            <a:endParaRPr lang="fr-BE"/>
          </a:p>
        </p:txBody>
      </p:sp>
      <p:sp>
        <p:nvSpPr>
          <p:cNvPr id="22" name="Rectangle 21">
            <a:extLst>
              <a:ext uri="{FF2B5EF4-FFF2-40B4-BE49-F238E27FC236}">
                <a16:creationId xmlns:a16="http://schemas.microsoft.com/office/drawing/2014/main" id="{1C1D606D-4DA3-4806-8F40-02982F4AD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42" y="643464"/>
            <a:ext cx="10905291" cy="5571072"/>
          </a:xfrm>
          <a:prstGeom prst="rect">
            <a:avLst/>
          </a:prstGeom>
          <a:solidFill>
            <a:schemeClr val="bg2"/>
          </a:solidFill>
          <a:ln w="9525" cap="flat" cmpd="sng" algn="ctr">
            <a:noFill/>
            <a:prstDash val="solid"/>
          </a:ln>
          <a:effectLst>
            <a:softEdge rad="0"/>
          </a:effectLst>
        </p:spPr>
        <p:txBody>
          <a:bodyPr/>
          <a:lstStyle/>
          <a:p>
            <a:endParaRPr lang="fr-BE"/>
          </a:p>
        </p:txBody>
      </p:sp>
      <p:sp>
        <p:nvSpPr>
          <p:cNvPr id="24" name="Rectangle 23">
            <a:extLst>
              <a:ext uri="{FF2B5EF4-FFF2-40B4-BE49-F238E27FC236}">
                <a16:creationId xmlns:a16="http://schemas.microsoft.com/office/drawing/2014/main" id="{CD7A4F52-D451-483C-8243-5B0F83B91D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680" y="809244"/>
            <a:ext cx="10579608" cy="5239512"/>
          </a:xfrm>
          <a:prstGeom prst="rect">
            <a:avLst/>
          </a:prstGeom>
          <a:solidFill>
            <a:schemeClr val="bg1">
              <a:lumMod val="85000"/>
              <a:lumOff val="15000"/>
            </a:schemeClr>
          </a:solidFill>
          <a:ln w="6350"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57684305-E5CC-745E-F683-789CF906EE3C}"/>
              </a:ext>
            </a:extLst>
          </p:cNvPr>
          <p:cNvSpPr>
            <a:spLocks noGrp="1"/>
          </p:cNvSpPr>
          <p:nvPr>
            <p:ph type="title"/>
          </p:nvPr>
        </p:nvSpPr>
        <p:spPr>
          <a:xfrm>
            <a:off x="1141883" y="1260389"/>
            <a:ext cx="6704658" cy="4335616"/>
          </a:xfrm>
        </p:spPr>
        <p:txBody>
          <a:bodyPr vert="horz" lIns="91440" tIns="45720" rIns="91440" bIns="45720" rtlCol="0" anchor="ctr">
            <a:normAutofit/>
          </a:bodyPr>
          <a:lstStyle/>
          <a:p>
            <a:pPr algn="ctr">
              <a:lnSpc>
                <a:spcPct val="83000"/>
              </a:lnSpc>
            </a:pPr>
            <a:r>
              <a:rPr lang="fr-BE" sz="5400" b="0" kern="1200" cap="all" spc="-100" baseline="0" dirty="0">
                <a:effectLst>
                  <a:outerShdw blurRad="38100" dist="12700" dir="2700000" algn="tl" rotWithShape="0">
                    <a:prstClr val="black">
                      <a:alpha val="40000"/>
                    </a:prstClr>
                  </a:outerShdw>
                </a:effectLst>
                <a:latin typeface="+mj-lt"/>
                <a:ea typeface="+mn-ea"/>
                <a:cs typeface="+mn-cs"/>
              </a:rPr>
              <a:t>Topo-analyse</a:t>
            </a:r>
            <a:endParaRPr lang="en-US" sz="5400" b="0" kern="1200" cap="all" spc="-100" baseline="0" dirty="0">
              <a:effectLst>
                <a:outerShdw blurRad="38100" dist="12700" dir="2700000" algn="tl" rotWithShape="0">
                  <a:prstClr val="black">
                    <a:alpha val="40000"/>
                  </a:prstClr>
                </a:outerShdw>
              </a:effectLst>
              <a:latin typeface="+mj-lt"/>
              <a:ea typeface="+mn-ea"/>
              <a:cs typeface="+mn-cs"/>
            </a:endParaRPr>
          </a:p>
        </p:txBody>
      </p:sp>
      <p:cxnSp>
        <p:nvCxnSpPr>
          <p:cNvPr id="26" name="Straight Connector 25">
            <a:extLst>
              <a:ext uri="{FF2B5EF4-FFF2-40B4-BE49-F238E27FC236}">
                <a16:creationId xmlns:a16="http://schemas.microsoft.com/office/drawing/2014/main" id="{23413C9D-32A8-4475-92E1-327E029906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25709"/>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72222C9-0CF2-4171-D1BB-8358BD09E7EC}"/>
              </a:ext>
            </a:extLst>
          </p:cNvPr>
          <p:cNvSpPr>
            <a:spLocks noGrp="1"/>
          </p:cNvSpPr>
          <p:nvPr>
            <p:ph idx="1"/>
          </p:nvPr>
        </p:nvSpPr>
        <p:spPr>
          <a:xfrm>
            <a:off x="1066800" y="727788"/>
            <a:ext cx="10058400" cy="5551714"/>
          </a:xfrm>
        </p:spPr>
        <p:txBody>
          <a:bodyPr>
            <a:normAutofit/>
          </a:bodyPr>
          <a:lstStyle/>
          <a:p>
            <a:pPr marL="0" indent="0" algn="just">
              <a:buNone/>
            </a:pPr>
            <a:r>
              <a:rPr lang="fr-BE" sz="2400" kern="0" dirty="0">
                <a:effectLst/>
                <a:latin typeface="Aptos" panose="020B0004020202020204" pitchFamily="34" charset="0"/>
                <a:ea typeface="Aptos" panose="020B0004020202020204" pitchFamily="34" charset="0"/>
                <a:cs typeface="Aptos" panose="020B0004020202020204" pitchFamily="34" charset="0"/>
              </a:rPr>
              <a:t>« La </a:t>
            </a:r>
            <a:r>
              <a:rPr lang="fr-BE" sz="2400" b="1" kern="0" dirty="0">
                <a:effectLst/>
                <a:latin typeface="Aptos" panose="020B0004020202020204" pitchFamily="34" charset="0"/>
                <a:ea typeface="Aptos" panose="020B0004020202020204" pitchFamily="34" charset="0"/>
                <a:cs typeface="Aptos" panose="020B0004020202020204" pitchFamily="34" charset="0"/>
              </a:rPr>
              <a:t>topo-analyse</a:t>
            </a:r>
            <a:r>
              <a:rPr lang="fr-BE" sz="2400" kern="0" dirty="0">
                <a:effectLst/>
                <a:latin typeface="Aptos" panose="020B0004020202020204" pitchFamily="34" charset="0"/>
                <a:ea typeface="Aptos" panose="020B0004020202020204" pitchFamily="34" charset="0"/>
                <a:cs typeface="Aptos" panose="020B0004020202020204" pitchFamily="34" charset="0"/>
              </a:rPr>
              <a:t> désigne l’étude méthodique des espaces imaginés, et en particulier des “espaces de langage” produits par les écrivains. S’intéressant aux rêveries à travers lesquelles le sujet habite concrètement l’espace, en valorisant par l’imagination ses lieux de prédilection, elle travaille à rebours de la topologie mathématique, qui en élabore des représentations abstraites, purgées de tout intérêt subjectif. Méthode structurée, elle intègre par ordre d’importance croissante psychologie, psychanalyse et phénoménologie : la première, trop descriptive, réduit l’expérience primitive de l’espace à des faits ou à des impressions ; la seconde, trop explicative, à des causes inconscientes de nature pulsionnelle. Seule la phénoménologie, permet de renouer avec l’espace primitivement vécu, c’est-à-dire imaginé, afin d’en rendre sensible et d’en éclairer le dynamisme</a:t>
            </a:r>
            <a:r>
              <a:rPr lang="fr-BE" sz="2400" kern="0" dirty="0">
                <a:latin typeface="Aptos" panose="020B0004020202020204" pitchFamily="34" charset="0"/>
                <a:ea typeface="Aptos" panose="020B0004020202020204" pitchFamily="34" charset="0"/>
                <a:cs typeface="Aptos" panose="020B0004020202020204" pitchFamily="34" charset="0"/>
              </a:rPr>
              <a:t> »</a:t>
            </a:r>
            <a:r>
              <a:rPr lang="fr-BE" sz="2400" kern="0" dirty="0">
                <a:effectLst/>
                <a:latin typeface="Aptos" panose="020B0004020202020204" pitchFamily="34" charset="0"/>
                <a:ea typeface="Aptos" panose="020B0004020202020204" pitchFamily="34" charset="0"/>
                <a:cs typeface="Aptos" panose="020B0004020202020204" pitchFamily="34" charset="0"/>
              </a:rPr>
              <a:t>.</a:t>
            </a:r>
            <a:r>
              <a:rPr lang="fr-BE" sz="2400" dirty="0">
                <a:effectLst/>
              </a:rPr>
              <a:t> </a:t>
            </a:r>
          </a:p>
          <a:p>
            <a:pPr marL="0" indent="0" algn="ctr">
              <a:buNone/>
            </a:pPr>
            <a:r>
              <a:rPr lang="fr-BE" sz="1800" dirty="0">
                <a:effectLst/>
                <a:latin typeface="Aptos" panose="020B0004020202020204" pitchFamily="34" charset="0"/>
                <a:ea typeface="Aptos" panose="020B0004020202020204" pitchFamily="34" charset="0"/>
                <a:cs typeface="Aptos" panose="020B0004020202020204" pitchFamily="34" charset="0"/>
              </a:rPr>
              <a:t>Note 6 </a:t>
            </a:r>
            <a:r>
              <a:rPr lang="fr-BE" sz="1800" dirty="0">
                <a:effectLst/>
                <a:latin typeface="Aptos" panose="020B0004020202020204" pitchFamily="34" charset="0"/>
                <a:ea typeface="Aptos" panose="020B0004020202020204" pitchFamily="34" charset="0"/>
                <a:cs typeface="Times New Roman" panose="02020603050405020304" pitchFamily="18" charset="0"/>
              </a:rPr>
              <a:t>par G. </a:t>
            </a:r>
            <a:r>
              <a:rPr lang="fr-BE" sz="1800" dirty="0" err="1">
                <a:effectLst/>
                <a:latin typeface="Aptos" panose="020B0004020202020204" pitchFamily="34" charset="0"/>
                <a:ea typeface="Aptos" panose="020B0004020202020204" pitchFamily="34" charset="0"/>
                <a:cs typeface="Times New Roman" panose="02020603050405020304" pitchFamily="18" charset="0"/>
              </a:rPr>
              <a:t>Hieronimus</a:t>
            </a:r>
            <a:r>
              <a:rPr lang="fr-BE" sz="1800" dirty="0">
                <a:effectLst/>
                <a:latin typeface="Aptos" panose="020B0004020202020204" pitchFamily="34" charset="0"/>
                <a:ea typeface="Aptos" panose="020B0004020202020204" pitchFamily="34" charset="0"/>
                <a:cs typeface="Times New Roman" panose="02020603050405020304" pitchFamily="18" charset="0"/>
              </a:rPr>
              <a:t> dans </a:t>
            </a:r>
            <a:r>
              <a:rPr lang="fr-BE" sz="1800" dirty="0">
                <a:effectLst/>
                <a:latin typeface="Aptos" panose="020B0004020202020204" pitchFamily="34" charset="0"/>
                <a:ea typeface="Aptos" panose="020B0004020202020204" pitchFamily="34" charset="0"/>
                <a:cs typeface="Aptos" panose="020B0004020202020204" pitchFamily="34" charset="0"/>
              </a:rPr>
              <a:t>G. </a:t>
            </a:r>
            <a:r>
              <a:rPr lang="fr-BE" sz="1800" cap="small" dirty="0">
                <a:effectLst/>
                <a:latin typeface="Aptos" panose="020B0004020202020204" pitchFamily="34" charset="0"/>
                <a:ea typeface="Aptos" panose="020B0004020202020204" pitchFamily="34" charset="0"/>
                <a:cs typeface="Aptos" panose="020B0004020202020204" pitchFamily="34" charset="0"/>
              </a:rPr>
              <a:t>Bachelard</a:t>
            </a:r>
            <a:r>
              <a:rPr lang="fr-BE" sz="1800" dirty="0">
                <a:effectLst/>
                <a:latin typeface="Aptos" panose="020B0004020202020204" pitchFamily="34" charset="0"/>
                <a:ea typeface="Aptos" panose="020B0004020202020204" pitchFamily="34" charset="0"/>
                <a:cs typeface="Aptos" panose="020B0004020202020204" pitchFamily="34" charset="0"/>
              </a:rPr>
              <a:t>, </a:t>
            </a:r>
            <a:r>
              <a:rPr lang="fr-BE" sz="1800" i="1" dirty="0">
                <a:effectLst/>
                <a:latin typeface="Aptos" panose="020B0004020202020204" pitchFamily="34" charset="0"/>
                <a:ea typeface="Aptos" panose="020B0004020202020204" pitchFamily="34" charset="0"/>
                <a:cs typeface="Aptos" panose="020B0004020202020204" pitchFamily="34" charset="0"/>
              </a:rPr>
              <a:t>Poétique de l’espace</a:t>
            </a:r>
            <a:r>
              <a:rPr lang="fr-BE" sz="1800" dirty="0">
                <a:effectLst/>
                <a:latin typeface="Aptos" panose="020B0004020202020204" pitchFamily="34" charset="0"/>
                <a:ea typeface="Aptos" panose="020B0004020202020204" pitchFamily="34" charset="0"/>
                <a:cs typeface="Aptos" panose="020B0004020202020204" pitchFamily="34" charset="0"/>
              </a:rPr>
              <a:t>, Paris, PUF, 1957, pp. 356-357.</a:t>
            </a:r>
            <a:endParaRPr lang="fr-BE" sz="18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buNone/>
            </a:pPr>
            <a:endParaRPr lang="fr-BE" sz="1800" dirty="0">
              <a:effectLst/>
              <a:latin typeface="Aptos" panose="020B0004020202020204" pitchFamily="34" charset="0"/>
              <a:ea typeface="Aptos" panose="020B0004020202020204" pitchFamily="34" charset="0"/>
              <a:cs typeface="Times New Roman" panose="02020603050405020304" pitchFamily="18" charset="0"/>
            </a:endParaRPr>
          </a:p>
          <a:p>
            <a:endParaRPr lang="fr-BE" dirty="0"/>
          </a:p>
        </p:txBody>
      </p:sp>
    </p:spTree>
    <p:extLst>
      <p:ext uri="{BB962C8B-B14F-4D97-AF65-F5344CB8AC3E}">
        <p14:creationId xmlns:p14="http://schemas.microsoft.com/office/powerpoint/2010/main" val="1669625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B622EA-AB88-4BDA-7A96-A961D1169939}"/>
              </a:ext>
            </a:extLst>
          </p:cNvPr>
          <p:cNvSpPr>
            <a:spLocks noGrp="1"/>
          </p:cNvSpPr>
          <p:nvPr>
            <p:ph type="title"/>
          </p:nvPr>
        </p:nvSpPr>
        <p:spPr>
          <a:xfrm>
            <a:off x="1560576" y="2370534"/>
            <a:ext cx="9070848" cy="2587752"/>
          </a:xfrm>
        </p:spPr>
        <p:txBody>
          <a:bodyPr/>
          <a:lstStyle/>
          <a:p>
            <a:r>
              <a:rPr lang="fr-BE" b="1" cap="none" dirty="0"/>
              <a:t>Une philosophie sans prérequis...</a:t>
            </a:r>
          </a:p>
        </p:txBody>
      </p:sp>
    </p:spTree>
    <p:extLst>
      <p:ext uri="{BB962C8B-B14F-4D97-AF65-F5344CB8AC3E}">
        <p14:creationId xmlns:p14="http://schemas.microsoft.com/office/powerpoint/2010/main" val="3806200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1A0104-BF6E-465D-B05F-F41F69B36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fr-BE"/>
          </a:p>
        </p:txBody>
      </p:sp>
      <p:sp>
        <p:nvSpPr>
          <p:cNvPr id="8" name="Rectangle 7">
            <a:extLst>
              <a:ext uri="{FF2B5EF4-FFF2-40B4-BE49-F238E27FC236}">
                <a16:creationId xmlns:a16="http://schemas.microsoft.com/office/drawing/2014/main" id="{03B901C5-8FDC-42CF-AE02-104ECD0C2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solidFill>
            <a:schemeClr val="bg2"/>
          </a:solidFill>
          <a:ln w="6350" cap="sq" cmpd="sng" algn="ctr">
            <a:noFill/>
            <a:prstDash val="solid"/>
            <a:miter lim="800000"/>
          </a:ln>
          <a:effectLst/>
        </p:spPr>
        <p:txBody>
          <a:bodyPr/>
          <a:lstStyle/>
          <a:p>
            <a:endParaRPr lang="fr-BE"/>
          </a:p>
        </p:txBody>
      </p:sp>
      <p:sp>
        <p:nvSpPr>
          <p:cNvPr id="15" name="Rectangle 14">
            <a:extLst>
              <a:ext uri="{FF2B5EF4-FFF2-40B4-BE49-F238E27FC236}">
                <a16:creationId xmlns:a16="http://schemas.microsoft.com/office/drawing/2014/main" id="{03BDF0CF-841F-4AA6-B61B-AE1326774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Plusieurs points d’interrogation sur fond noir">
            <a:extLst>
              <a:ext uri="{FF2B5EF4-FFF2-40B4-BE49-F238E27FC236}">
                <a16:creationId xmlns:a16="http://schemas.microsoft.com/office/drawing/2014/main" id="{9EBCB447-DA51-D676-C13C-4AB967247691}"/>
              </a:ext>
            </a:extLst>
          </p:cNvPr>
          <p:cNvPicPr>
            <a:picLocks noChangeAspect="1"/>
          </p:cNvPicPr>
          <p:nvPr/>
        </p:nvPicPr>
        <p:blipFill rotWithShape="1">
          <a:blip r:embed="rId2">
            <a:duotone>
              <a:prstClr val="black"/>
              <a:schemeClr val="tx2">
                <a:tint val="45000"/>
                <a:satMod val="400000"/>
              </a:schemeClr>
            </a:duotone>
            <a:alphaModFix amt="85000"/>
          </a:blip>
          <a:srcRect l="4680" t="14675" r="2791" b="1"/>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D384CB5B-EE1D-49AD-B64D-92B99455EC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8" name="Rectangle 17">
            <a:extLst>
              <a:ext uri="{FF2B5EF4-FFF2-40B4-BE49-F238E27FC236}">
                <a16:creationId xmlns:a16="http://schemas.microsoft.com/office/drawing/2014/main" id="{4E1C29D2-A466-4DF8-95EC-A7E8F3212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solidFill>
            <a:schemeClr val="tx2">
              <a:alpha val="9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3" name="ZoneTexte 2">
            <a:extLst>
              <a:ext uri="{FF2B5EF4-FFF2-40B4-BE49-F238E27FC236}">
                <a16:creationId xmlns:a16="http://schemas.microsoft.com/office/drawing/2014/main" id="{F2FC0E82-57F6-0A78-049A-1B75D21D5110}"/>
              </a:ext>
            </a:extLst>
          </p:cNvPr>
          <p:cNvSpPr txBox="1"/>
          <p:nvPr/>
        </p:nvSpPr>
        <p:spPr>
          <a:xfrm>
            <a:off x="567892" y="571499"/>
            <a:ext cx="6843562" cy="5754655"/>
          </a:xfrm>
          <a:prstGeom prst="rect">
            <a:avLst/>
          </a:prstGeom>
        </p:spPr>
        <p:txBody>
          <a:bodyPr vert="horz" lIns="91440" tIns="45720" rIns="91440" bIns="45720" rtlCol="0">
            <a:normAutofit fontScale="40000" lnSpcReduction="20000"/>
          </a:bodyPr>
          <a:lstStyle/>
          <a:p>
            <a:pPr marL="83820" algn="just" defTabSz="914400">
              <a:lnSpc>
                <a:spcPct val="90000"/>
              </a:lnSpc>
              <a:spcAft>
                <a:spcPts val="800"/>
              </a:spcAft>
              <a:buClr>
                <a:schemeClr val="tx2">
                  <a:lumMod val="60000"/>
                  <a:lumOff val="40000"/>
                </a:schemeClr>
              </a:buClr>
            </a:pP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Un philosophe qui a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formé</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toute</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sa</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pensée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en</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s'attachant</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aux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thèmes</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fondamentaux</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de la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philosophie</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des sciences, qui a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suivi</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aussi</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nettement</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qu'il</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pu</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l'axe</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du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rationalisme</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actif</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l'axe</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du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rationalisme</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croissant de la science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contemporaine</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[un philosophe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tel</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que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lui</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donc</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doit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oublier</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son savoir,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rompre</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avec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toutes</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ses</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habitudes de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recherches</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philosophiques</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s'il</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veut</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étudier</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les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problèmes</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posés</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par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l'imagination</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poétique</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Ici</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le passé de culture ne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compte</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pas ; le long effort de liaisons et de constructions de pensées, effort de la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semaine</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et du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mois</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est</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inefficace</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Il faut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être</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présent</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présent</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à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l'image</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dans la minute de </a:t>
            </a:r>
            <a:r>
              <a:rPr lang="en-US" sz="7000" dirty="0" err="1">
                <a:solidFill>
                  <a:schemeClr val="bg1"/>
                </a:solidFill>
                <a:effectLst/>
                <a:latin typeface="Aptos" panose="020B0004020202020204" pitchFamily="34" charset="0"/>
                <a:ea typeface="Calibri" panose="020F0502020204030204" pitchFamily="34" charset="0"/>
                <a:cs typeface="Calibri" panose="020F0502020204030204" pitchFamily="34" charset="0"/>
              </a:rPr>
              <a:t>l'image</a:t>
            </a:r>
            <a:r>
              <a:rPr lang="en-US" sz="7000" dirty="0">
                <a:solidFill>
                  <a:schemeClr val="bg1"/>
                </a:solidFill>
                <a:effectLst/>
                <a:latin typeface="Aptos" panose="020B0004020202020204" pitchFamily="34" charset="0"/>
                <a:ea typeface="Calibri" panose="020F0502020204030204" pitchFamily="34" charset="0"/>
                <a:cs typeface="Calibri" panose="020F0502020204030204" pitchFamily="34" charset="0"/>
              </a:rPr>
              <a:t> ».</a:t>
            </a:r>
            <a:endParaRPr lang="en-US" sz="6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83820" algn="ctr" defTabSz="914400">
              <a:lnSpc>
                <a:spcPct val="90000"/>
              </a:lnSpc>
              <a:spcAft>
                <a:spcPts val="800"/>
              </a:spcAft>
              <a:buClr>
                <a:schemeClr val="tx2">
                  <a:lumMod val="60000"/>
                  <a:lumOff val="40000"/>
                </a:schemeClr>
              </a:buClr>
            </a:pPr>
            <a:r>
              <a:rPr lang="en-US" sz="35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 </a:t>
            </a:r>
            <a:r>
              <a:rPr lang="en-US" sz="3500" cap="small" dirty="0">
                <a:solidFill>
                  <a:schemeClr val="bg1"/>
                </a:solidFill>
                <a:effectLst/>
                <a:latin typeface="Calibri" panose="020F0502020204030204" pitchFamily="34" charset="0"/>
                <a:ea typeface="Calibri" panose="020F0502020204030204" pitchFamily="34" charset="0"/>
                <a:cs typeface="Calibri" panose="020F0502020204030204" pitchFamily="34" charset="0"/>
              </a:rPr>
              <a:t>Bachelard</a:t>
            </a:r>
            <a:r>
              <a:rPr lang="en-US" sz="35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3500" i="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Poétique</a:t>
            </a:r>
            <a:r>
              <a:rPr lang="en-US" sz="35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US" sz="3500" i="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l’espace</a:t>
            </a:r>
            <a:r>
              <a:rPr lang="en-US" sz="35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Paris, PUF, 1957, p. 27.</a:t>
            </a:r>
          </a:p>
        </p:txBody>
      </p:sp>
    </p:spTree>
    <p:extLst>
      <p:ext uri="{BB962C8B-B14F-4D97-AF65-F5344CB8AC3E}">
        <p14:creationId xmlns:p14="http://schemas.microsoft.com/office/powerpoint/2010/main" val="2800333581"/>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61A0104-BF6E-465D-B05F-F41F69B36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fr-BE"/>
          </a:p>
        </p:txBody>
      </p:sp>
      <p:sp>
        <p:nvSpPr>
          <p:cNvPr id="25" name="Rectangle 24">
            <a:extLst>
              <a:ext uri="{FF2B5EF4-FFF2-40B4-BE49-F238E27FC236}">
                <a16:creationId xmlns:a16="http://schemas.microsoft.com/office/drawing/2014/main" id="{03B901C5-8FDC-42CF-AE02-104ECD0C2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solidFill>
            <a:schemeClr val="bg2"/>
          </a:solidFill>
          <a:ln w="6350" cap="sq" cmpd="sng" algn="ctr">
            <a:noFill/>
            <a:prstDash val="solid"/>
            <a:miter lim="800000"/>
          </a:ln>
          <a:effectLst/>
        </p:spPr>
        <p:txBody>
          <a:bodyPr/>
          <a:lstStyle/>
          <a:p>
            <a:endParaRPr lang="fr-BE"/>
          </a:p>
        </p:txBody>
      </p:sp>
      <p:sp>
        <p:nvSpPr>
          <p:cNvPr id="27" name="Rectangle 26">
            <a:extLst>
              <a:ext uri="{FF2B5EF4-FFF2-40B4-BE49-F238E27FC236}">
                <a16:creationId xmlns:a16="http://schemas.microsoft.com/office/drawing/2014/main" id="{AE4554BC-F110-4CAC-AC41-7F4F11919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Plusieurs points d’interrogation sur fond noir">
            <a:extLst>
              <a:ext uri="{FF2B5EF4-FFF2-40B4-BE49-F238E27FC236}">
                <a16:creationId xmlns:a16="http://schemas.microsoft.com/office/drawing/2014/main" id="{9EBCB447-DA51-D676-C13C-4AB967247691}"/>
              </a:ext>
            </a:extLst>
          </p:cNvPr>
          <p:cNvPicPr>
            <a:picLocks noChangeAspect="1"/>
          </p:cNvPicPr>
          <p:nvPr/>
        </p:nvPicPr>
        <p:blipFill rotWithShape="1">
          <a:blip r:embed="rId2">
            <a:duotone>
              <a:prstClr val="black"/>
              <a:schemeClr val="tx2">
                <a:tint val="45000"/>
                <a:satMod val="400000"/>
              </a:schemeClr>
            </a:duotone>
            <a:alphaModFix amt="85000"/>
          </a:blip>
          <a:srcRect l="9091" t="15423" b="747"/>
          <a:stretch/>
        </p:blipFill>
        <p:spPr>
          <a:xfrm>
            <a:off x="20" y="10"/>
            <a:ext cx="12191980" cy="6857990"/>
          </a:xfrm>
          <a:prstGeom prst="rect">
            <a:avLst/>
          </a:prstGeom>
        </p:spPr>
      </p:pic>
      <p:sp>
        <p:nvSpPr>
          <p:cNvPr id="29" name="Rectangle 28">
            <a:extLst>
              <a:ext uri="{FF2B5EF4-FFF2-40B4-BE49-F238E27FC236}">
                <a16:creationId xmlns:a16="http://schemas.microsoft.com/office/drawing/2014/main" id="{48026B1E-D396-41C7-B5B1-36FBE7118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31" name="Rectangle 30">
            <a:extLst>
              <a:ext uri="{FF2B5EF4-FFF2-40B4-BE49-F238E27FC236}">
                <a16:creationId xmlns:a16="http://schemas.microsoft.com/office/drawing/2014/main" id="{6FF1969D-5C2E-4843-BCD1-DB3EB3FFF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solidFill>
            <a:schemeClr val="tx2">
              <a:alpha val="9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3" name="ZoneTexte 2">
            <a:extLst>
              <a:ext uri="{FF2B5EF4-FFF2-40B4-BE49-F238E27FC236}">
                <a16:creationId xmlns:a16="http://schemas.microsoft.com/office/drawing/2014/main" id="{F2FC0E82-57F6-0A78-049A-1B75D21D5110}"/>
              </a:ext>
            </a:extLst>
          </p:cNvPr>
          <p:cNvSpPr txBox="1"/>
          <p:nvPr/>
        </p:nvSpPr>
        <p:spPr>
          <a:xfrm>
            <a:off x="4716378" y="858416"/>
            <a:ext cx="6747310" cy="5176624"/>
          </a:xfrm>
          <a:prstGeom prst="rect">
            <a:avLst/>
          </a:prstGeom>
        </p:spPr>
        <p:txBody>
          <a:bodyPr vert="horz" lIns="91440" tIns="45720" rIns="91440" bIns="45720" rtlCol="0">
            <a:normAutofit/>
          </a:bodyPr>
          <a:lstStyle/>
          <a:p>
            <a:pPr algn="just" defTabSz="914400">
              <a:spcAft>
                <a:spcPts val="800"/>
              </a:spcAft>
              <a:buClr>
                <a:schemeClr val="tx2">
                  <a:lumMod val="60000"/>
                  <a:lumOff val="40000"/>
                </a:schemeClr>
              </a:buClr>
            </a:pPr>
            <a:r>
              <a:rPr lang="fr-BE" sz="3200" kern="0" dirty="0">
                <a:solidFill>
                  <a:schemeClr val="bg1"/>
                </a:solidFill>
                <a:effectLst/>
                <a:latin typeface="Aptos" panose="020B0004020202020204" pitchFamily="34" charset="0"/>
                <a:ea typeface="Aptos" panose="020B0004020202020204" pitchFamily="34" charset="0"/>
                <a:cs typeface="Aptos" panose="020B0004020202020204" pitchFamily="34" charset="0"/>
              </a:rPr>
              <a:t>« Ce fut une illumination pour moi (…) un homme ne saurait être heureux dans un monde</a:t>
            </a:r>
            <a:r>
              <a:rPr lang="fr-BE" sz="3200" b="1" kern="0" dirty="0">
                <a:solidFill>
                  <a:schemeClr val="bg1"/>
                </a:solidFill>
                <a:effectLst/>
                <a:latin typeface="Aptos" panose="020B0004020202020204" pitchFamily="34" charset="0"/>
                <a:ea typeface="Aptos" panose="020B0004020202020204" pitchFamily="34" charset="0"/>
                <a:cs typeface="Aptos" panose="020B0004020202020204" pitchFamily="34" charset="0"/>
              </a:rPr>
              <a:t> </a:t>
            </a:r>
            <a:r>
              <a:rPr lang="fr-BE" sz="3200" kern="0" dirty="0">
                <a:solidFill>
                  <a:schemeClr val="bg1"/>
                </a:solidFill>
                <a:effectLst/>
                <a:latin typeface="Aptos" panose="020B0004020202020204" pitchFamily="34" charset="0"/>
                <a:ea typeface="Aptos" panose="020B0004020202020204" pitchFamily="34" charset="0"/>
                <a:cs typeface="Aptos" panose="020B0004020202020204" pitchFamily="34" charset="0"/>
              </a:rPr>
              <a:t>stérilisé ; il me fallait au plus tôt y faire pulluler et grouiller les microbes pour y ramener la vie. Je courus aux poètes et me mis à l’école de l’imagination ». </a:t>
            </a:r>
          </a:p>
          <a:p>
            <a:pPr defTabSz="914400">
              <a:spcAft>
                <a:spcPts val="800"/>
              </a:spcAft>
              <a:buClr>
                <a:schemeClr val="tx2">
                  <a:lumMod val="60000"/>
                  <a:lumOff val="40000"/>
                </a:schemeClr>
              </a:buClr>
            </a:pPr>
            <a:endParaRPr lang="fr-BE"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defTabSz="914400">
              <a:spcAft>
                <a:spcPts val="800"/>
              </a:spcAft>
              <a:buClr>
                <a:schemeClr val="tx2">
                  <a:lumMod val="60000"/>
                  <a:lumOff val="40000"/>
                </a:schemeClr>
              </a:buClr>
            </a:pPr>
            <a:r>
              <a:rPr lang="fr-BE"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Tiré de l’ouvrage d’</a:t>
            </a:r>
            <a:r>
              <a:rPr lang="fr-BE" dirty="0">
                <a:solidFill>
                  <a:schemeClr val="bg1"/>
                </a:solidFill>
                <a:effectLst/>
                <a:latin typeface="Aptos" panose="020B0004020202020204" pitchFamily="34" charset="0"/>
                <a:ea typeface="Aptos" panose="020B0004020202020204" pitchFamily="34" charset="0"/>
                <a:cs typeface="Aptos" panose="020B0004020202020204" pitchFamily="34" charset="0"/>
              </a:rPr>
              <a:t>André Parinaud,</a:t>
            </a:r>
            <a:r>
              <a:rPr lang="fr-BE" i="1" dirty="0">
                <a:solidFill>
                  <a:schemeClr val="bg1"/>
                </a:solidFill>
                <a:effectLst/>
                <a:latin typeface="Aptos" panose="020B0004020202020204" pitchFamily="34" charset="0"/>
                <a:ea typeface="Aptos" panose="020B0004020202020204" pitchFamily="34" charset="0"/>
                <a:cs typeface="Aptos" panose="020B0004020202020204" pitchFamily="34" charset="0"/>
              </a:rPr>
              <a:t> Bachelard</a:t>
            </a:r>
            <a:r>
              <a:rPr lang="fr-BE" dirty="0">
                <a:solidFill>
                  <a:schemeClr val="bg1"/>
                </a:solidFill>
                <a:effectLst/>
                <a:latin typeface="Aptos" panose="020B0004020202020204" pitchFamily="34" charset="0"/>
                <a:ea typeface="Aptos" panose="020B0004020202020204" pitchFamily="34" charset="0"/>
                <a:cs typeface="Aptos" panose="020B0004020202020204" pitchFamily="34" charset="0"/>
              </a:rPr>
              <a:t>, Paris, Flammarion, 1996, p. 79 et cité par </a:t>
            </a:r>
            <a:r>
              <a:rPr lang="fr-BE"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Introduction de G. </a:t>
            </a:r>
            <a:r>
              <a:rPr lang="fr-BE"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Hieronimus</a:t>
            </a:r>
            <a:r>
              <a:rPr lang="fr-BE"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dans </a:t>
            </a:r>
            <a:r>
              <a:rPr lang="fr-BE" dirty="0">
                <a:solidFill>
                  <a:schemeClr val="bg1"/>
                </a:solidFill>
                <a:effectLst/>
                <a:latin typeface="Aptos" panose="020B0004020202020204" pitchFamily="34" charset="0"/>
                <a:ea typeface="Aptos" panose="020B0004020202020204" pitchFamily="34" charset="0"/>
                <a:cs typeface="Aptos" panose="020B0004020202020204" pitchFamily="34" charset="0"/>
              </a:rPr>
              <a:t>G. </a:t>
            </a:r>
            <a:r>
              <a:rPr lang="fr-BE" cap="small" dirty="0">
                <a:solidFill>
                  <a:schemeClr val="bg1"/>
                </a:solidFill>
                <a:effectLst/>
                <a:latin typeface="Aptos" panose="020B0004020202020204" pitchFamily="34" charset="0"/>
                <a:ea typeface="Aptos" panose="020B0004020202020204" pitchFamily="34" charset="0"/>
                <a:cs typeface="Aptos" panose="020B0004020202020204" pitchFamily="34" charset="0"/>
              </a:rPr>
              <a:t>Bachelard</a:t>
            </a:r>
            <a:r>
              <a:rPr lang="fr-BE" dirty="0">
                <a:solidFill>
                  <a:schemeClr val="bg1"/>
                </a:solidFill>
                <a:effectLst/>
                <a:latin typeface="Aptos" panose="020B0004020202020204" pitchFamily="34" charset="0"/>
                <a:ea typeface="Aptos" panose="020B0004020202020204" pitchFamily="34" charset="0"/>
                <a:cs typeface="Aptos" panose="020B0004020202020204" pitchFamily="34" charset="0"/>
              </a:rPr>
              <a:t>, </a:t>
            </a:r>
            <a:r>
              <a:rPr lang="fr-BE" i="1" dirty="0">
                <a:solidFill>
                  <a:schemeClr val="bg1"/>
                </a:solidFill>
                <a:effectLst/>
                <a:latin typeface="Aptos" panose="020B0004020202020204" pitchFamily="34" charset="0"/>
                <a:ea typeface="Aptos" panose="020B0004020202020204" pitchFamily="34" charset="0"/>
                <a:cs typeface="Aptos" panose="020B0004020202020204" pitchFamily="34" charset="0"/>
              </a:rPr>
              <a:t>Poétique de l’espace</a:t>
            </a:r>
            <a:r>
              <a:rPr lang="fr-BE" dirty="0">
                <a:solidFill>
                  <a:schemeClr val="bg1"/>
                </a:solidFill>
                <a:effectLst/>
                <a:latin typeface="Aptos" panose="020B0004020202020204" pitchFamily="34" charset="0"/>
                <a:ea typeface="Aptos" panose="020B0004020202020204" pitchFamily="34" charset="0"/>
                <a:cs typeface="Aptos" panose="020B0004020202020204" pitchFamily="34" charset="0"/>
              </a:rPr>
              <a:t>, Paris, PUF, 1957, p. 12.</a:t>
            </a:r>
            <a:endParaRPr lang="fr-BE"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defTabSz="914400">
              <a:spcAft>
                <a:spcPts val="800"/>
              </a:spcAft>
              <a:buClr>
                <a:schemeClr val="tx2">
                  <a:lumMod val="60000"/>
                  <a:lumOff val="40000"/>
                </a:schemeClr>
              </a:buClr>
            </a:pPr>
            <a:endParaRPr lang="en-US" sz="1700" dirty="0">
              <a:solidFill>
                <a:schemeClr val="bg1"/>
              </a:solidFill>
              <a:effectLst/>
            </a:endParaRPr>
          </a:p>
        </p:txBody>
      </p:sp>
    </p:spTree>
    <p:extLst>
      <p:ext uri="{BB962C8B-B14F-4D97-AF65-F5344CB8AC3E}">
        <p14:creationId xmlns:p14="http://schemas.microsoft.com/office/powerpoint/2010/main" val="5616139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80" name="Rectangle 11279">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72" name="Picture 8" descr="Amazon.fr - Psychanalyse de la maison - Marc, Olivier - Livres">
            <a:extLst>
              <a:ext uri="{FF2B5EF4-FFF2-40B4-BE49-F238E27FC236}">
                <a16:creationId xmlns:a16="http://schemas.microsoft.com/office/drawing/2014/main" id="{FC30F4C9-AB56-635D-B459-D18391A9F4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75" r="6026" b="-3"/>
          <a:stretch/>
        </p:blipFill>
        <p:spPr bwMode="auto">
          <a:xfrm>
            <a:off x="192528" y="171716"/>
            <a:ext cx="3793268" cy="651456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C531FCC6-2D65-0421-2EF3-81A136072B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9" r="7118" b="-3"/>
          <a:stretch/>
        </p:blipFill>
        <p:spPr bwMode="auto">
          <a:xfrm>
            <a:off x="4184538" y="171716"/>
            <a:ext cx="3822924" cy="651456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LBERTO EIGUER - L&amp;#39;Inconscient de la maison 3e éd. - Psychologie -  LIVRES - Renaud-Bray.com - Livres + cadeaux + jeux">
            <a:extLst>
              <a:ext uri="{FF2B5EF4-FFF2-40B4-BE49-F238E27FC236}">
                <a16:creationId xmlns:a16="http://schemas.microsoft.com/office/drawing/2014/main" id="{1B4BA248-6CD7-A0DE-5554-7DA5C85567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8" r="5192" b="-3"/>
          <a:stretch/>
        </p:blipFill>
        <p:spPr bwMode="auto">
          <a:xfrm>
            <a:off x="8188032" y="171716"/>
            <a:ext cx="3799007" cy="651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22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B622EA-AB88-4BDA-7A96-A961D1169939}"/>
              </a:ext>
            </a:extLst>
          </p:cNvPr>
          <p:cNvSpPr>
            <a:spLocks noGrp="1"/>
          </p:cNvSpPr>
          <p:nvPr>
            <p:ph type="title"/>
          </p:nvPr>
        </p:nvSpPr>
        <p:spPr>
          <a:xfrm>
            <a:off x="1560576" y="2370534"/>
            <a:ext cx="9070848" cy="2587752"/>
          </a:xfrm>
        </p:spPr>
        <p:txBody>
          <a:bodyPr/>
          <a:lstStyle/>
          <a:p>
            <a:r>
              <a:rPr lang="fr-BE" b="1" cap="none" dirty="0"/>
              <a:t>Une philosophie pratique...</a:t>
            </a:r>
          </a:p>
        </p:txBody>
      </p:sp>
    </p:spTree>
    <p:extLst>
      <p:ext uri="{BB962C8B-B14F-4D97-AF65-F5344CB8AC3E}">
        <p14:creationId xmlns:p14="http://schemas.microsoft.com/office/powerpoint/2010/main" val="1071729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1A0104-BF6E-465D-B05F-F41F69B36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fr-BE"/>
          </a:p>
        </p:txBody>
      </p:sp>
      <p:sp>
        <p:nvSpPr>
          <p:cNvPr id="8" name="Rectangle 7">
            <a:extLst>
              <a:ext uri="{FF2B5EF4-FFF2-40B4-BE49-F238E27FC236}">
                <a16:creationId xmlns:a16="http://schemas.microsoft.com/office/drawing/2014/main" id="{03B901C5-8FDC-42CF-AE02-104ECD0C2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solidFill>
            <a:schemeClr val="bg2"/>
          </a:solidFill>
          <a:ln w="6350" cap="sq" cmpd="sng" algn="ctr">
            <a:noFill/>
            <a:prstDash val="solid"/>
            <a:miter lim="800000"/>
          </a:ln>
          <a:effectLst/>
        </p:spPr>
        <p:txBody>
          <a:bodyPr/>
          <a:lstStyle/>
          <a:p>
            <a:endParaRPr lang="fr-BE"/>
          </a:p>
        </p:txBody>
      </p:sp>
      <p:sp>
        <p:nvSpPr>
          <p:cNvPr id="15" name="Rectangle 14">
            <a:extLst>
              <a:ext uri="{FF2B5EF4-FFF2-40B4-BE49-F238E27FC236}">
                <a16:creationId xmlns:a16="http://schemas.microsoft.com/office/drawing/2014/main" id="{03BDF0CF-841F-4AA6-B61B-AE1326774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Plusieurs points d’interrogation sur fond noir">
            <a:extLst>
              <a:ext uri="{FF2B5EF4-FFF2-40B4-BE49-F238E27FC236}">
                <a16:creationId xmlns:a16="http://schemas.microsoft.com/office/drawing/2014/main" id="{9EBCB447-DA51-D676-C13C-4AB967247691}"/>
              </a:ext>
            </a:extLst>
          </p:cNvPr>
          <p:cNvPicPr>
            <a:picLocks noChangeAspect="1"/>
          </p:cNvPicPr>
          <p:nvPr/>
        </p:nvPicPr>
        <p:blipFill rotWithShape="1">
          <a:blip r:embed="rId2">
            <a:duotone>
              <a:prstClr val="black"/>
              <a:schemeClr val="tx2">
                <a:tint val="45000"/>
                <a:satMod val="400000"/>
              </a:schemeClr>
            </a:duotone>
            <a:alphaModFix amt="85000"/>
          </a:blip>
          <a:srcRect l="4680" t="14675" r="2791" b="1"/>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D384CB5B-EE1D-49AD-B64D-92B99455EC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8" name="Rectangle 17">
            <a:extLst>
              <a:ext uri="{FF2B5EF4-FFF2-40B4-BE49-F238E27FC236}">
                <a16:creationId xmlns:a16="http://schemas.microsoft.com/office/drawing/2014/main" id="{4E1C29D2-A466-4DF8-95EC-A7E8F3212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solidFill>
            <a:schemeClr val="tx2">
              <a:alpha val="9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3" name="ZoneTexte 2">
            <a:extLst>
              <a:ext uri="{FF2B5EF4-FFF2-40B4-BE49-F238E27FC236}">
                <a16:creationId xmlns:a16="http://schemas.microsoft.com/office/drawing/2014/main" id="{F2FC0E82-57F6-0A78-049A-1B75D21D5110}"/>
              </a:ext>
            </a:extLst>
          </p:cNvPr>
          <p:cNvSpPr txBox="1"/>
          <p:nvPr/>
        </p:nvSpPr>
        <p:spPr>
          <a:xfrm>
            <a:off x="567892" y="933061"/>
            <a:ext cx="6843562" cy="5393093"/>
          </a:xfrm>
          <a:prstGeom prst="rect">
            <a:avLst/>
          </a:prstGeom>
        </p:spPr>
        <p:txBody>
          <a:bodyPr vert="horz" lIns="91440" tIns="45720" rIns="91440" bIns="45720" rtlCol="0">
            <a:normAutofit lnSpcReduction="10000"/>
          </a:bodyPr>
          <a:lstStyle/>
          <a:p>
            <a:pPr marL="83820" algn="just" defTabSz="914400">
              <a:lnSpc>
                <a:spcPct val="90000"/>
              </a:lnSpc>
              <a:spcAft>
                <a:spcPts val="800"/>
              </a:spcAft>
              <a:buClr>
                <a:schemeClr val="tx2">
                  <a:lumMod val="60000"/>
                  <a:lumOff val="40000"/>
                </a:schemeClr>
              </a:buClr>
            </a:pPr>
            <a:r>
              <a:rPr lang="fr-BE" sz="3200" kern="0" dirty="0">
                <a:solidFill>
                  <a:schemeClr val="bg1"/>
                </a:solidFill>
                <a:effectLst/>
                <a:latin typeface="Aptos" panose="020B0004020202020204" pitchFamily="34" charset="0"/>
                <a:ea typeface="Aptos" panose="020B0004020202020204" pitchFamily="34" charset="0"/>
                <a:cs typeface="Aptos" panose="020B0004020202020204" pitchFamily="34" charset="0"/>
              </a:rPr>
              <a:t>« Il ne s’agit pas tant (…) de prendre la poésie pour objet d’une réflexion rationnelle, qui la dévitaliserait en l’intellectualisant, que d’inventer à son contact une nouvelle manière de philosopher, capable d’éclairer le dynamisme de l’imagination et, surtout, d’en relayer les vertus existentielles chez le lecteur, avec son active participation ». </a:t>
            </a:r>
            <a:endParaRPr lang="fr-BE" sz="32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83820" algn="just" defTabSz="914400">
              <a:lnSpc>
                <a:spcPct val="90000"/>
              </a:lnSpc>
              <a:spcAft>
                <a:spcPts val="800"/>
              </a:spcAft>
              <a:buClr>
                <a:schemeClr val="tx2">
                  <a:lumMod val="60000"/>
                  <a:lumOff val="40000"/>
                </a:schemeClr>
              </a:buClr>
            </a:pPr>
            <a:endParaRPr lang="fr-BE" sz="1800" kern="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83820" algn="ctr" defTabSz="914400">
              <a:lnSpc>
                <a:spcPct val="90000"/>
              </a:lnSpc>
              <a:spcAft>
                <a:spcPts val="800"/>
              </a:spcAft>
              <a:buClr>
                <a:schemeClr val="tx2">
                  <a:lumMod val="60000"/>
                  <a:lumOff val="40000"/>
                </a:schemeClr>
              </a:buClr>
            </a:pPr>
            <a:r>
              <a:rPr lang="fr-BE" sz="1800" kern="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Introduction de G. </a:t>
            </a:r>
            <a:r>
              <a:rPr lang="fr-BE" sz="1800" kern="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Hieronimus</a:t>
            </a:r>
            <a:r>
              <a:rPr lang="fr-BE" sz="1800" kern="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dans </a:t>
            </a:r>
            <a:r>
              <a:rPr lang="fr-BE" sz="1800" kern="0" dirty="0">
                <a:solidFill>
                  <a:schemeClr val="bg1"/>
                </a:solidFill>
                <a:effectLst/>
                <a:latin typeface="Aptos" panose="020B0004020202020204" pitchFamily="34" charset="0"/>
                <a:ea typeface="Aptos" panose="020B0004020202020204" pitchFamily="34" charset="0"/>
                <a:cs typeface="Aptos" panose="020B0004020202020204" pitchFamily="34" charset="0"/>
              </a:rPr>
              <a:t>G. </a:t>
            </a:r>
            <a:r>
              <a:rPr lang="fr-BE" sz="1800" kern="0" cap="small" dirty="0">
                <a:solidFill>
                  <a:schemeClr val="bg1"/>
                </a:solidFill>
                <a:effectLst/>
                <a:latin typeface="Aptos" panose="020B0004020202020204" pitchFamily="34" charset="0"/>
                <a:ea typeface="Aptos" panose="020B0004020202020204" pitchFamily="34" charset="0"/>
                <a:cs typeface="Aptos" panose="020B0004020202020204" pitchFamily="34" charset="0"/>
              </a:rPr>
              <a:t>Bachelard</a:t>
            </a:r>
            <a:r>
              <a:rPr lang="fr-BE" sz="1800" kern="0" dirty="0">
                <a:solidFill>
                  <a:schemeClr val="bg1"/>
                </a:solidFill>
                <a:effectLst/>
                <a:latin typeface="Aptos" panose="020B0004020202020204" pitchFamily="34" charset="0"/>
                <a:ea typeface="Aptos" panose="020B0004020202020204" pitchFamily="34" charset="0"/>
                <a:cs typeface="Aptos" panose="020B0004020202020204" pitchFamily="34" charset="0"/>
              </a:rPr>
              <a:t>, </a:t>
            </a:r>
            <a:r>
              <a:rPr lang="fr-BE" sz="1800" i="1" kern="0" dirty="0">
                <a:solidFill>
                  <a:schemeClr val="bg1"/>
                </a:solidFill>
                <a:effectLst/>
                <a:latin typeface="Aptos" panose="020B0004020202020204" pitchFamily="34" charset="0"/>
                <a:ea typeface="Aptos" panose="020B0004020202020204" pitchFamily="34" charset="0"/>
                <a:cs typeface="Aptos" panose="020B0004020202020204" pitchFamily="34" charset="0"/>
              </a:rPr>
              <a:t>Poétique de l’espace</a:t>
            </a:r>
            <a:r>
              <a:rPr lang="fr-BE" sz="1800" kern="0" dirty="0">
                <a:solidFill>
                  <a:schemeClr val="bg1"/>
                </a:solidFill>
                <a:effectLst/>
                <a:latin typeface="Aptos" panose="020B0004020202020204" pitchFamily="34" charset="0"/>
                <a:ea typeface="Aptos" panose="020B0004020202020204" pitchFamily="34" charset="0"/>
                <a:cs typeface="Aptos" panose="020B0004020202020204" pitchFamily="34" charset="0"/>
              </a:rPr>
              <a:t>, Paris, PUF, 1957, p. 10 </a:t>
            </a:r>
            <a:endParaRPr lang="en-US" sz="6300" dirty="0">
              <a:solidFill>
                <a:schemeClr val="bg1"/>
              </a:solidFill>
            </a:endParaRPr>
          </a:p>
        </p:txBody>
      </p:sp>
    </p:spTree>
    <p:extLst>
      <p:ext uri="{BB962C8B-B14F-4D97-AF65-F5344CB8AC3E}">
        <p14:creationId xmlns:p14="http://schemas.microsoft.com/office/powerpoint/2010/main" val="494622699"/>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06FF3823-BBAD-4D28-B6DB-E416E2409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74" name="Rectangle 73">
            <a:extLst>
              <a:ext uri="{FF2B5EF4-FFF2-40B4-BE49-F238E27FC236}">
                <a16:creationId xmlns:a16="http://schemas.microsoft.com/office/drawing/2014/main" id="{0E20F056-0FFD-4EE9-BDCB-8963C7F8B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76" name="Rectangle 75">
            <a:extLst>
              <a:ext uri="{FF2B5EF4-FFF2-40B4-BE49-F238E27FC236}">
                <a16:creationId xmlns:a16="http://schemas.microsoft.com/office/drawing/2014/main" id="{87507ED7-71D7-4B95-8D4F-7B3E18623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txBody>
          <a:bodyPr/>
          <a:lstStyle/>
          <a:p>
            <a:endParaRPr lang="fr-BE"/>
          </a:p>
        </p:txBody>
      </p:sp>
      <p:grpSp>
        <p:nvGrpSpPr>
          <p:cNvPr id="78" name="Group 77">
            <a:extLst>
              <a:ext uri="{FF2B5EF4-FFF2-40B4-BE49-F238E27FC236}">
                <a16:creationId xmlns:a16="http://schemas.microsoft.com/office/drawing/2014/main" id="{AA38E6D2-F0D9-4B69-ABEB-EB70412E8C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2227748" cy="731520"/>
            <a:chOff x="4828372" y="1267730"/>
            <a:chExt cx="2227748" cy="731520"/>
          </a:xfrm>
        </p:grpSpPr>
        <p:sp>
          <p:nvSpPr>
            <p:cNvPr id="79" name="Rectangle 78">
              <a:extLst>
                <a:ext uri="{FF2B5EF4-FFF2-40B4-BE49-F238E27FC236}">
                  <a16:creationId xmlns:a16="http://schemas.microsoft.com/office/drawing/2014/main" id="{025EA075-7728-48F3-B18E-92389160D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grpSp>
          <p:nvGrpSpPr>
            <p:cNvPr id="80" name="Group 79">
              <a:extLst>
                <a:ext uri="{FF2B5EF4-FFF2-40B4-BE49-F238E27FC236}">
                  <a16:creationId xmlns:a16="http://schemas.microsoft.com/office/drawing/2014/main" id="{1115E6AD-1E2A-40FE-B424-56271D8A89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81" name="Straight Connector 80">
                <a:extLst>
                  <a:ext uri="{FF2B5EF4-FFF2-40B4-BE49-F238E27FC236}">
                    <a16:creationId xmlns:a16="http://schemas.microsoft.com/office/drawing/2014/main" id="{D2CFBBA0-D70F-4068-8385-B020EA21AA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963F62F-FFD6-43CD-BE0D-00770BB97C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75688F4-0BFA-49D0-92B0-84CBE5508B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grpSp>
      <p:pic>
        <p:nvPicPr>
          <p:cNvPr id="9" name="Image 8" descr="Fleurs de couleurs vives">
            <a:extLst>
              <a:ext uri="{FF2B5EF4-FFF2-40B4-BE49-F238E27FC236}">
                <a16:creationId xmlns:a16="http://schemas.microsoft.com/office/drawing/2014/main" id="{E3AED392-F4FF-45D7-9A91-FD20E7E29C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5" name="Rectangle 84">
            <a:extLst>
              <a:ext uri="{FF2B5EF4-FFF2-40B4-BE49-F238E27FC236}">
                <a16:creationId xmlns:a16="http://schemas.microsoft.com/office/drawing/2014/main" id="{7BB58C53-AF1A-4577-9FD9-2A6A3DDEA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87" name="Rectangle 86">
            <a:extLst>
              <a:ext uri="{FF2B5EF4-FFF2-40B4-BE49-F238E27FC236}">
                <a16:creationId xmlns:a16="http://schemas.microsoft.com/office/drawing/2014/main" id="{E5F7F7DE-2DAA-4260-B379-423DEC36F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6350"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722BAEBB-B897-4E2E-8BE7-753F1060BEA5}"/>
              </a:ext>
            </a:extLst>
          </p:cNvPr>
          <p:cNvSpPr>
            <a:spLocks noGrp="1"/>
          </p:cNvSpPr>
          <p:nvPr>
            <p:ph type="title"/>
          </p:nvPr>
        </p:nvSpPr>
        <p:spPr>
          <a:xfrm>
            <a:off x="1561708" y="2091263"/>
            <a:ext cx="9068586" cy="2590800"/>
          </a:xfrm>
        </p:spPr>
        <p:txBody>
          <a:bodyPr vert="horz" lIns="91440" tIns="45720" rIns="91440" bIns="45720" rtlCol="0" anchor="ctr">
            <a:normAutofit fontScale="90000"/>
          </a:bodyPr>
          <a:lstStyle/>
          <a:p>
            <a:r>
              <a:rPr lang="en-US" sz="6700" b="1" dirty="0"/>
              <a:t>La </a:t>
            </a:r>
            <a:r>
              <a:rPr lang="en-US" sz="6700" b="1" dirty="0" err="1"/>
              <a:t>maison</a:t>
            </a:r>
            <a:r>
              <a:rPr lang="en-US" sz="6700" b="1" dirty="0"/>
              <a:t> </a:t>
            </a:r>
            <a:r>
              <a:rPr lang="en-US" sz="6700" b="1" dirty="0" err="1"/>
              <a:t>bachelardienne</a:t>
            </a:r>
            <a:r>
              <a:rPr lang="en-US" sz="6700" b="1" dirty="0"/>
              <a:t> – </a:t>
            </a:r>
            <a:r>
              <a:rPr lang="en-US" sz="6700" cap="none" dirty="0"/>
              <a:t>Deux sources de </a:t>
            </a:r>
            <a:r>
              <a:rPr lang="en-US" sz="6700" cap="none" dirty="0" err="1"/>
              <a:t>rêverie</a:t>
            </a:r>
            <a:endParaRPr lang="en-US" sz="6700" dirty="0"/>
          </a:p>
        </p:txBody>
      </p:sp>
      <p:sp>
        <p:nvSpPr>
          <p:cNvPr id="89" name="Rectangle 88">
            <a:extLst>
              <a:ext uri="{FF2B5EF4-FFF2-40B4-BE49-F238E27FC236}">
                <a16:creationId xmlns:a16="http://schemas.microsoft.com/office/drawing/2014/main" id="{3C0C984F-4779-40F8-A8DC-59DD7615B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91" name="Straight Connector 90">
            <a:extLst>
              <a:ext uri="{FF2B5EF4-FFF2-40B4-BE49-F238E27FC236}">
                <a16:creationId xmlns:a16="http://schemas.microsoft.com/office/drawing/2014/main" id="{57D5430C-DB52-4EA6-8319-C7AC4C1710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166ECFA-EC1E-4CD9-A9CC-1EBFE29AB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746FE2E-3188-4CA0-96F7-21A68D1B19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48308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5CACD-7507-46C0-D2A9-0C05426A4F01}"/>
              </a:ext>
            </a:extLst>
          </p:cNvPr>
          <p:cNvSpPr>
            <a:spLocks noGrp="1"/>
          </p:cNvSpPr>
          <p:nvPr>
            <p:ph type="title"/>
          </p:nvPr>
        </p:nvSpPr>
        <p:spPr>
          <a:xfrm>
            <a:off x="1560576" y="2043404"/>
            <a:ext cx="9070848" cy="2927906"/>
          </a:xfrm>
        </p:spPr>
        <p:txBody>
          <a:bodyPr/>
          <a:lstStyle/>
          <a:p>
            <a:r>
              <a:rPr lang="fr-BE" sz="4000" b="1" u="sng" cap="none" dirty="0"/>
              <a:t>1</a:t>
            </a:r>
            <a:r>
              <a:rPr lang="fr-BE" sz="4000" b="1" u="sng" cap="none" baseline="30000" dirty="0"/>
              <a:t>ère</a:t>
            </a:r>
            <a:r>
              <a:rPr lang="fr-BE" sz="4000" b="1" u="sng" cap="none" dirty="0"/>
              <a:t> source de rêverie</a:t>
            </a:r>
            <a:br>
              <a:rPr lang="fr-BE" cap="none" dirty="0"/>
            </a:br>
            <a:r>
              <a:rPr lang="fr-BE" cap="none" dirty="0"/>
              <a:t>S’abreuver aux sources de la </a:t>
            </a:r>
            <a:r>
              <a:rPr lang="fr-BE" b="1" cap="none" dirty="0"/>
              <a:t>poésie</a:t>
            </a:r>
          </a:p>
        </p:txBody>
      </p:sp>
    </p:spTree>
    <p:extLst>
      <p:ext uri="{BB962C8B-B14F-4D97-AF65-F5344CB8AC3E}">
        <p14:creationId xmlns:p14="http://schemas.microsoft.com/office/powerpoint/2010/main" val="1293646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61A0104-BF6E-465D-B05F-F41F69B36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fr-BE"/>
          </a:p>
        </p:txBody>
      </p:sp>
      <p:sp>
        <p:nvSpPr>
          <p:cNvPr id="20" name="Rectangle 19">
            <a:extLst>
              <a:ext uri="{FF2B5EF4-FFF2-40B4-BE49-F238E27FC236}">
                <a16:creationId xmlns:a16="http://schemas.microsoft.com/office/drawing/2014/main" id="{03B901C5-8FDC-42CF-AE02-104ECD0C2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solidFill>
            <a:schemeClr val="bg2"/>
          </a:solidFill>
          <a:ln w="6350" cap="sq" cmpd="sng" algn="ctr">
            <a:noFill/>
            <a:prstDash val="solid"/>
            <a:miter lim="800000"/>
          </a:ln>
          <a:effectLst/>
        </p:spPr>
        <p:txBody>
          <a:bodyPr/>
          <a:lstStyle/>
          <a:p>
            <a:endParaRPr lang="fr-BE"/>
          </a:p>
        </p:txBody>
      </p:sp>
      <p:sp>
        <p:nvSpPr>
          <p:cNvPr id="22" name="Rectangle 21">
            <a:extLst>
              <a:ext uri="{FF2B5EF4-FFF2-40B4-BE49-F238E27FC236}">
                <a16:creationId xmlns:a16="http://schemas.microsoft.com/office/drawing/2014/main" id="{AE4554BC-F110-4CAC-AC41-7F4F11919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Plusieurs points d’interrogation sur fond noir">
            <a:extLst>
              <a:ext uri="{FF2B5EF4-FFF2-40B4-BE49-F238E27FC236}">
                <a16:creationId xmlns:a16="http://schemas.microsoft.com/office/drawing/2014/main" id="{9EBCB447-DA51-D676-C13C-4AB967247691}"/>
              </a:ext>
            </a:extLst>
          </p:cNvPr>
          <p:cNvPicPr>
            <a:picLocks noChangeAspect="1"/>
          </p:cNvPicPr>
          <p:nvPr/>
        </p:nvPicPr>
        <p:blipFill rotWithShape="1">
          <a:blip r:embed="rId2">
            <a:duotone>
              <a:prstClr val="black"/>
              <a:schemeClr val="tx2">
                <a:tint val="45000"/>
                <a:satMod val="400000"/>
              </a:schemeClr>
            </a:duotone>
            <a:alphaModFix amt="85000"/>
          </a:blip>
          <a:srcRect l="9091" t="15423" b="747"/>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48026B1E-D396-41C7-B5B1-36FBE7118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26" name="Rectangle 25">
            <a:extLst>
              <a:ext uri="{FF2B5EF4-FFF2-40B4-BE49-F238E27FC236}">
                <a16:creationId xmlns:a16="http://schemas.microsoft.com/office/drawing/2014/main" id="{6FF1969D-5C2E-4843-BCD1-DB3EB3FFF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solidFill>
            <a:schemeClr val="tx2">
              <a:alpha val="9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3" name="ZoneTexte 2">
            <a:extLst>
              <a:ext uri="{FF2B5EF4-FFF2-40B4-BE49-F238E27FC236}">
                <a16:creationId xmlns:a16="http://schemas.microsoft.com/office/drawing/2014/main" id="{F2FC0E82-57F6-0A78-049A-1B75D21D5110}"/>
              </a:ext>
            </a:extLst>
          </p:cNvPr>
          <p:cNvSpPr txBox="1"/>
          <p:nvPr/>
        </p:nvSpPr>
        <p:spPr>
          <a:xfrm>
            <a:off x="4716378" y="552450"/>
            <a:ext cx="6747310" cy="5482590"/>
          </a:xfrm>
          <a:prstGeom prst="rect">
            <a:avLst/>
          </a:prstGeom>
        </p:spPr>
        <p:txBody>
          <a:bodyPr vert="horz" lIns="91440" tIns="45720" rIns="91440" bIns="45720" rtlCol="0">
            <a:normAutofit fontScale="92500"/>
          </a:bodyPr>
          <a:lstStyle/>
          <a:p>
            <a:pPr marL="266700" algn="just" defTabSz="914400">
              <a:lnSpc>
                <a:spcPct val="90000"/>
              </a:lnSpc>
              <a:spcBef>
                <a:spcPts val="600"/>
              </a:spcBef>
              <a:spcAft>
                <a:spcPts val="600"/>
              </a:spcAft>
              <a:buClr>
                <a:schemeClr val="tx2">
                  <a:lumMod val="60000"/>
                  <a:lumOff val="40000"/>
                </a:schemeClr>
              </a:buClr>
            </a:pPr>
            <a:r>
              <a:rPr lang="en-US" sz="2800" dirty="0">
                <a:solidFill>
                  <a:schemeClr val="bg1"/>
                </a:solidFill>
                <a:effectLst/>
                <a:latin typeface="Aptos" panose="020B0004020202020204" pitchFamily="34" charset="0"/>
              </a:rPr>
              <a:t>« Le </a:t>
            </a:r>
            <a:r>
              <a:rPr lang="en-US" sz="2800" dirty="0" err="1">
                <a:solidFill>
                  <a:schemeClr val="bg1"/>
                </a:solidFill>
                <a:effectLst/>
                <a:latin typeface="Aptos" panose="020B0004020202020204" pitchFamily="34" charset="0"/>
              </a:rPr>
              <a:t>texte</a:t>
            </a:r>
            <a:r>
              <a:rPr lang="en-US" sz="2800" dirty="0">
                <a:solidFill>
                  <a:schemeClr val="bg1"/>
                </a:solidFill>
                <a:effectLst/>
                <a:latin typeface="Aptos" panose="020B0004020202020204" pitchFamily="34" charset="0"/>
              </a:rPr>
              <a:t> </a:t>
            </a:r>
            <a:r>
              <a:rPr lang="en-US" sz="2800" dirty="0" err="1">
                <a:solidFill>
                  <a:schemeClr val="bg1"/>
                </a:solidFill>
                <a:effectLst/>
                <a:latin typeface="Aptos" panose="020B0004020202020204" pitchFamily="34" charset="0"/>
              </a:rPr>
              <a:t>peut</a:t>
            </a:r>
            <a:r>
              <a:rPr lang="en-US" sz="2800" dirty="0">
                <a:solidFill>
                  <a:schemeClr val="bg1"/>
                </a:solidFill>
                <a:effectLst/>
                <a:latin typeface="Aptos" panose="020B0004020202020204" pitchFamily="34" charset="0"/>
              </a:rPr>
              <a:t> (…) </a:t>
            </a:r>
            <a:r>
              <a:rPr lang="en-US" sz="2800" dirty="0" err="1">
                <a:solidFill>
                  <a:schemeClr val="bg1"/>
                </a:solidFill>
                <a:effectLst/>
                <a:latin typeface="Aptos" panose="020B0004020202020204" pitchFamily="34" charset="0"/>
              </a:rPr>
              <a:t>surprendre</a:t>
            </a:r>
            <a:r>
              <a:rPr lang="en-US" sz="2800" dirty="0">
                <a:solidFill>
                  <a:schemeClr val="bg1"/>
                </a:solidFill>
                <a:effectLst/>
                <a:latin typeface="Aptos" panose="020B0004020202020204" pitchFamily="34" charset="0"/>
              </a:rPr>
              <a:t> : </a:t>
            </a:r>
            <a:r>
              <a:rPr lang="en-US" sz="2800" dirty="0" err="1">
                <a:solidFill>
                  <a:schemeClr val="bg1"/>
                </a:solidFill>
                <a:effectLst/>
                <a:latin typeface="Aptos" panose="020B0004020202020204" pitchFamily="34" charset="0"/>
              </a:rPr>
              <a:t>ni</a:t>
            </a:r>
            <a:r>
              <a:rPr lang="en-US" sz="2800" dirty="0">
                <a:solidFill>
                  <a:schemeClr val="bg1"/>
                </a:solidFill>
                <a:effectLst/>
                <a:latin typeface="Aptos" panose="020B0004020202020204" pitchFamily="34" charset="0"/>
              </a:rPr>
              <a:t> pure </a:t>
            </a:r>
            <a:r>
              <a:rPr lang="en-US" sz="2800" dirty="0" err="1">
                <a:solidFill>
                  <a:schemeClr val="bg1"/>
                </a:solidFill>
                <a:effectLst/>
                <a:latin typeface="Aptos" panose="020B0004020202020204" pitchFamily="34" charset="0"/>
              </a:rPr>
              <a:t>poésie</a:t>
            </a:r>
            <a:r>
              <a:rPr lang="en-US" sz="2800" dirty="0">
                <a:solidFill>
                  <a:schemeClr val="bg1"/>
                </a:solidFill>
                <a:effectLst/>
                <a:latin typeface="Aptos" panose="020B0004020202020204" pitchFamily="34" charset="0"/>
              </a:rPr>
              <a:t>, </a:t>
            </a:r>
            <a:r>
              <a:rPr lang="en-US" sz="2800" dirty="0" err="1">
                <a:solidFill>
                  <a:schemeClr val="bg1"/>
                </a:solidFill>
                <a:effectLst/>
                <a:latin typeface="Aptos" panose="020B0004020202020204" pitchFamily="34" charset="0"/>
              </a:rPr>
              <a:t>ni</a:t>
            </a:r>
            <a:r>
              <a:rPr lang="en-US" sz="2800" dirty="0">
                <a:solidFill>
                  <a:schemeClr val="bg1"/>
                </a:solidFill>
                <a:effectLst/>
                <a:latin typeface="Aptos" panose="020B0004020202020204" pitchFamily="34" charset="0"/>
              </a:rPr>
              <a:t> pure </a:t>
            </a:r>
            <a:r>
              <a:rPr lang="en-US" sz="2800" dirty="0" err="1">
                <a:solidFill>
                  <a:schemeClr val="bg1"/>
                </a:solidFill>
                <a:effectLst/>
                <a:latin typeface="Aptos" panose="020B0004020202020204" pitchFamily="34" charset="0"/>
              </a:rPr>
              <a:t>philosophie</a:t>
            </a:r>
            <a:r>
              <a:rPr lang="en-US" sz="2800" dirty="0">
                <a:solidFill>
                  <a:schemeClr val="bg1"/>
                </a:solidFill>
                <a:effectLst/>
                <a:latin typeface="Aptos" panose="020B0004020202020204" pitchFamily="34" charset="0"/>
              </a:rPr>
              <a:t>, on </a:t>
            </a:r>
            <a:r>
              <a:rPr lang="en-US" sz="2800" dirty="0" err="1">
                <a:solidFill>
                  <a:schemeClr val="bg1"/>
                </a:solidFill>
                <a:effectLst/>
                <a:latin typeface="Aptos" panose="020B0004020202020204" pitchFamily="34" charset="0"/>
              </a:rPr>
              <a:t>peut</a:t>
            </a:r>
            <a:r>
              <a:rPr lang="en-US" sz="2800" dirty="0">
                <a:solidFill>
                  <a:schemeClr val="bg1"/>
                </a:solidFill>
                <a:effectLst/>
                <a:latin typeface="Aptos" panose="020B0004020202020204" pitchFamily="34" charset="0"/>
              </a:rPr>
              <a:t> </a:t>
            </a:r>
            <a:r>
              <a:rPr lang="en-US" sz="2800" dirty="0" err="1">
                <a:solidFill>
                  <a:schemeClr val="bg1"/>
                </a:solidFill>
                <a:effectLst/>
                <a:latin typeface="Aptos" panose="020B0004020202020204" pitchFamily="34" charset="0"/>
              </a:rPr>
              <a:t>lui</a:t>
            </a:r>
            <a:r>
              <a:rPr lang="en-US" sz="2800" dirty="0">
                <a:solidFill>
                  <a:schemeClr val="bg1"/>
                </a:solidFill>
                <a:effectLst/>
                <a:latin typeface="Aptos" panose="020B0004020202020204" pitchFamily="34" charset="0"/>
              </a:rPr>
              <a:t> </a:t>
            </a:r>
            <a:r>
              <a:rPr lang="en-US" sz="2800" dirty="0" err="1">
                <a:solidFill>
                  <a:schemeClr val="bg1"/>
                </a:solidFill>
                <a:effectLst/>
                <a:latin typeface="Aptos" panose="020B0004020202020204" pitchFamily="34" charset="0"/>
              </a:rPr>
              <a:t>reprocher</a:t>
            </a:r>
            <a:r>
              <a:rPr lang="en-US" sz="2800" dirty="0">
                <a:solidFill>
                  <a:schemeClr val="bg1"/>
                </a:solidFill>
                <a:effectLst/>
                <a:latin typeface="Aptos" panose="020B0004020202020204" pitchFamily="34" charset="0"/>
              </a:rPr>
              <a:t> de </a:t>
            </a:r>
            <a:r>
              <a:rPr lang="en-US" sz="2800" dirty="0" err="1">
                <a:solidFill>
                  <a:schemeClr val="bg1"/>
                </a:solidFill>
                <a:effectLst/>
                <a:latin typeface="Aptos" panose="020B0004020202020204" pitchFamily="34" charset="0"/>
              </a:rPr>
              <a:t>cultiver</a:t>
            </a:r>
            <a:r>
              <a:rPr lang="en-US" sz="2800" dirty="0">
                <a:solidFill>
                  <a:schemeClr val="bg1"/>
                </a:solidFill>
                <a:effectLst/>
                <a:latin typeface="Aptos" panose="020B0004020202020204" pitchFamily="34" charset="0"/>
              </a:rPr>
              <a:t> un </a:t>
            </a:r>
            <a:r>
              <a:rPr lang="en-US" sz="2800" dirty="0" err="1">
                <a:solidFill>
                  <a:schemeClr val="bg1"/>
                </a:solidFill>
                <a:effectLst/>
                <a:latin typeface="Aptos" panose="020B0004020202020204" pitchFamily="34" charset="0"/>
              </a:rPr>
              <a:t>douteux</a:t>
            </a:r>
            <a:r>
              <a:rPr lang="en-US" sz="2800" dirty="0">
                <a:solidFill>
                  <a:schemeClr val="bg1"/>
                </a:solidFill>
                <a:effectLst/>
                <a:latin typeface="Aptos" panose="020B0004020202020204" pitchFamily="34" charset="0"/>
              </a:rPr>
              <a:t> mélange des genres. Il </a:t>
            </a:r>
            <a:r>
              <a:rPr lang="en-US" sz="2800" dirty="0" err="1">
                <a:solidFill>
                  <a:schemeClr val="bg1"/>
                </a:solidFill>
                <a:effectLst/>
                <a:latin typeface="Aptos" panose="020B0004020202020204" pitchFamily="34" charset="0"/>
              </a:rPr>
              <a:t>élève</a:t>
            </a:r>
            <a:r>
              <a:rPr lang="en-US" sz="2800" dirty="0">
                <a:solidFill>
                  <a:schemeClr val="bg1"/>
                </a:solidFill>
                <a:effectLst/>
                <a:latin typeface="Aptos" panose="020B0004020202020204" pitchFamily="34" charset="0"/>
              </a:rPr>
              <a:t> </a:t>
            </a:r>
            <a:r>
              <a:rPr lang="en-US" sz="2800" dirty="0" err="1">
                <a:solidFill>
                  <a:schemeClr val="bg1"/>
                </a:solidFill>
                <a:effectLst/>
                <a:latin typeface="Aptos" panose="020B0004020202020204" pitchFamily="34" charset="0"/>
              </a:rPr>
              <a:t>pourtant</a:t>
            </a:r>
            <a:r>
              <a:rPr lang="en-US" sz="2800" dirty="0">
                <a:solidFill>
                  <a:schemeClr val="bg1"/>
                </a:solidFill>
                <a:effectLst/>
                <a:latin typeface="Aptos" panose="020B0004020202020204" pitchFamily="34" charset="0"/>
              </a:rPr>
              <a:t> à un </a:t>
            </a:r>
            <a:r>
              <a:rPr lang="en-US" sz="2800" dirty="0" err="1">
                <a:solidFill>
                  <a:schemeClr val="bg1"/>
                </a:solidFill>
                <a:effectLst/>
                <a:latin typeface="Aptos" panose="020B0004020202020204" pitchFamily="34" charset="0"/>
              </a:rPr>
              <a:t>niveau</a:t>
            </a:r>
            <a:r>
              <a:rPr lang="en-US" sz="2800" dirty="0">
                <a:solidFill>
                  <a:schemeClr val="bg1"/>
                </a:solidFill>
                <a:effectLst/>
                <a:latin typeface="Aptos" panose="020B0004020202020204" pitchFamily="34" charset="0"/>
              </a:rPr>
              <a:t> de </a:t>
            </a:r>
            <a:r>
              <a:rPr lang="en-US" sz="2800" dirty="0" err="1">
                <a:solidFill>
                  <a:schemeClr val="bg1"/>
                </a:solidFill>
                <a:effectLst/>
                <a:latin typeface="Aptos" panose="020B0004020202020204" pitchFamily="34" charset="0"/>
              </a:rPr>
              <a:t>maîtrise</a:t>
            </a:r>
            <a:r>
              <a:rPr lang="en-US" sz="2800" dirty="0">
                <a:solidFill>
                  <a:schemeClr val="bg1"/>
                </a:solidFill>
                <a:effectLst/>
                <a:latin typeface="Aptos" panose="020B0004020202020204" pitchFamily="34" charset="0"/>
              </a:rPr>
              <a:t> </a:t>
            </a:r>
            <a:r>
              <a:rPr lang="en-US" sz="2800" dirty="0" err="1">
                <a:solidFill>
                  <a:schemeClr val="bg1"/>
                </a:solidFill>
                <a:effectLst/>
                <a:latin typeface="Aptos" panose="020B0004020202020204" pitchFamily="34" charset="0"/>
              </a:rPr>
              <a:t>indéniable</a:t>
            </a:r>
            <a:r>
              <a:rPr lang="en-US" sz="2800" dirty="0">
                <a:solidFill>
                  <a:schemeClr val="bg1"/>
                </a:solidFill>
                <a:effectLst/>
                <a:latin typeface="Aptos" panose="020B0004020202020204" pitchFamily="34" charset="0"/>
              </a:rPr>
              <a:t> </a:t>
            </a:r>
            <a:r>
              <a:rPr lang="en-US" sz="2800" dirty="0" err="1">
                <a:solidFill>
                  <a:schemeClr val="bg1"/>
                </a:solidFill>
                <a:effectLst/>
                <a:latin typeface="Aptos" panose="020B0004020202020204" pitchFamily="34" charset="0"/>
              </a:rPr>
              <a:t>une</a:t>
            </a:r>
            <a:r>
              <a:rPr lang="en-US" sz="2800" dirty="0">
                <a:solidFill>
                  <a:schemeClr val="bg1"/>
                </a:solidFill>
                <a:effectLst/>
                <a:latin typeface="Aptos" panose="020B0004020202020204" pitchFamily="34" charset="0"/>
              </a:rPr>
              <a:t> </a:t>
            </a:r>
            <a:r>
              <a:rPr lang="en-US" sz="2800" dirty="0" err="1">
                <a:solidFill>
                  <a:schemeClr val="bg1"/>
                </a:solidFill>
                <a:effectLst/>
                <a:latin typeface="Aptos" panose="020B0004020202020204" pitchFamily="34" charset="0"/>
              </a:rPr>
              <a:t>méthode</a:t>
            </a:r>
            <a:r>
              <a:rPr lang="en-US" sz="2800" dirty="0">
                <a:solidFill>
                  <a:schemeClr val="bg1"/>
                </a:solidFill>
                <a:effectLst/>
                <a:latin typeface="Aptos" panose="020B0004020202020204" pitchFamily="34" charset="0"/>
              </a:rPr>
              <a:t> </a:t>
            </a:r>
            <a:r>
              <a:rPr lang="en-US" sz="2800" dirty="0" err="1">
                <a:solidFill>
                  <a:schemeClr val="bg1"/>
                </a:solidFill>
                <a:effectLst/>
                <a:latin typeface="Aptos" panose="020B0004020202020204" pitchFamily="34" charset="0"/>
              </a:rPr>
              <a:t>consistant</a:t>
            </a:r>
            <a:r>
              <a:rPr lang="en-US" sz="2800" dirty="0">
                <a:solidFill>
                  <a:schemeClr val="bg1"/>
                </a:solidFill>
                <a:effectLst/>
                <a:latin typeface="Aptos" panose="020B0004020202020204" pitchFamily="34" charset="0"/>
              </a:rPr>
              <a:t> à philosopher à </a:t>
            </a:r>
            <a:r>
              <a:rPr lang="en-US" sz="2800" dirty="0" err="1">
                <a:solidFill>
                  <a:schemeClr val="bg1"/>
                </a:solidFill>
                <a:effectLst/>
                <a:latin typeface="Aptos" panose="020B0004020202020204" pitchFamily="34" charset="0"/>
              </a:rPr>
              <a:t>partir</a:t>
            </a:r>
            <a:r>
              <a:rPr lang="en-US" sz="2800" dirty="0">
                <a:solidFill>
                  <a:schemeClr val="bg1"/>
                </a:solidFill>
                <a:effectLst/>
                <a:latin typeface="Aptos" panose="020B0004020202020204" pitchFamily="34" charset="0"/>
              </a:rPr>
              <a:t> </a:t>
            </a:r>
            <a:r>
              <a:rPr lang="en-US" sz="2800" dirty="0" err="1">
                <a:solidFill>
                  <a:schemeClr val="bg1"/>
                </a:solidFill>
                <a:effectLst/>
                <a:latin typeface="Aptos" panose="020B0004020202020204" pitchFamily="34" charset="0"/>
              </a:rPr>
              <a:t>d’images</a:t>
            </a:r>
            <a:r>
              <a:rPr lang="en-US" sz="2800" dirty="0">
                <a:solidFill>
                  <a:schemeClr val="bg1"/>
                </a:solidFill>
                <a:effectLst/>
                <a:latin typeface="Aptos" panose="020B0004020202020204" pitchFamily="34" charset="0"/>
              </a:rPr>
              <a:t> </a:t>
            </a:r>
            <a:r>
              <a:rPr lang="en-US" sz="2800" dirty="0" err="1">
                <a:solidFill>
                  <a:schemeClr val="bg1"/>
                </a:solidFill>
                <a:effectLst/>
                <a:latin typeface="Aptos" panose="020B0004020202020204" pitchFamily="34" charset="0"/>
              </a:rPr>
              <a:t>poétiques</a:t>
            </a:r>
            <a:r>
              <a:rPr lang="en-US" sz="2800" dirty="0">
                <a:solidFill>
                  <a:schemeClr val="bg1"/>
                </a:solidFill>
                <a:effectLst/>
                <a:latin typeface="Aptos" panose="020B0004020202020204" pitchFamily="34" charset="0"/>
              </a:rPr>
              <a:t> </a:t>
            </a:r>
            <a:r>
              <a:rPr lang="en-US" sz="2800" dirty="0" err="1">
                <a:solidFill>
                  <a:schemeClr val="bg1"/>
                </a:solidFill>
                <a:effectLst/>
                <a:latin typeface="Aptos" panose="020B0004020202020204" pitchFamily="34" charset="0"/>
              </a:rPr>
              <a:t>soigneusement</a:t>
            </a:r>
            <a:r>
              <a:rPr lang="en-US" sz="2800" dirty="0">
                <a:solidFill>
                  <a:schemeClr val="bg1"/>
                </a:solidFill>
                <a:effectLst/>
                <a:latin typeface="Aptos" panose="020B0004020202020204" pitchFamily="34" charset="0"/>
              </a:rPr>
              <a:t> </a:t>
            </a:r>
            <a:r>
              <a:rPr lang="en-US" sz="2800" dirty="0" err="1">
                <a:solidFill>
                  <a:schemeClr val="bg1"/>
                </a:solidFill>
                <a:effectLst/>
                <a:latin typeface="Aptos" panose="020B0004020202020204" pitchFamily="34" charset="0"/>
              </a:rPr>
              <a:t>recrutées</a:t>
            </a:r>
            <a:r>
              <a:rPr lang="en-US" sz="2800" dirty="0">
                <a:solidFill>
                  <a:schemeClr val="bg1"/>
                </a:solidFill>
                <a:effectLst/>
                <a:latin typeface="Aptos" panose="020B0004020202020204" pitchFamily="34" charset="0"/>
              </a:rPr>
              <a:t>, et non à </a:t>
            </a:r>
            <a:r>
              <a:rPr lang="en-US" sz="2800" dirty="0" err="1">
                <a:solidFill>
                  <a:schemeClr val="bg1"/>
                </a:solidFill>
                <a:effectLst/>
                <a:latin typeface="Aptos" panose="020B0004020202020204" pitchFamily="34" charset="0"/>
              </a:rPr>
              <a:t>partir</a:t>
            </a:r>
            <a:r>
              <a:rPr lang="en-US" sz="2800" dirty="0">
                <a:solidFill>
                  <a:schemeClr val="bg1"/>
                </a:solidFill>
                <a:effectLst/>
                <a:latin typeface="Aptos" panose="020B0004020202020204" pitchFamily="34" charset="0"/>
              </a:rPr>
              <a:t> de concepts </a:t>
            </a:r>
            <a:r>
              <a:rPr lang="en-US" sz="2800" dirty="0" err="1">
                <a:solidFill>
                  <a:schemeClr val="bg1"/>
                </a:solidFill>
                <a:effectLst/>
                <a:latin typeface="Aptos" panose="020B0004020202020204" pitchFamily="34" charset="0"/>
              </a:rPr>
              <a:t>ou</a:t>
            </a:r>
            <a:r>
              <a:rPr lang="en-US" sz="2800" dirty="0">
                <a:solidFill>
                  <a:schemeClr val="bg1"/>
                </a:solidFill>
                <a:effectLst/>
                <a:latin typeface="Aptos" panose="020B0004020202020204" pitchFamily="34" charset="0"/>
              </a:rPr>
              <a:t> de principes </a:t>
            </a:r>
            <a:r>
              <a:rPr lang="en-US" sz="2800" dirty="0" err="1">
                <a:solidFill>
                  <a:schemeClr val="bg1"/>
                </a:solidFill>
                <a:effectLst/>
                <a:latin typeface="Aptos" panose="020B0004020202020204" pitchFamily="34" charset="0"/>
              </a:rPr>
              <a:t>abstraits</a:t>
            </a:r>
            <a:r>
              <a:rPr lang="en-US" sz="2800" dirty="0">
                <a:solidFill>
                  <a:schemeClr val="bg1"/>
                </a:solidFill>
                <a:effectLst/>
                <a:latin typeface="Aptos" panose="020B0004020202020204" pitchFamily="34" charset="0"/>
              </a:rPr>
              <a:t>. Et </a:t>
            </a:r>
            <a:r>
              <a:rPr lang="en-US" sz="2800" dirty="0" err="1">
                <a:solidFill>
                  <a:schemeClr val="bg1"/>
                </a:solidFill>
                <a:effectLst/>
                <a:latin typeface="Aptos" panose="020B0004020202020204" pitchFamily="34" charset="0"/>
              </a:rPr>
              <a:t>s’il</a:t>
            </a:r>
            <a:r>
              <a:rPr lang="en-US" sz="2800" dirty="0">
                <a:solidFill>
                  <a:schemeClr val="bg1"/>
                </a:solidFill>
                <a:effectLst/>
                <a:latin typeface="Aptos" panose="020B0004020202020204" pitchFamily="34" charset="0"/>
              </a:rPr>
              <a:t> ne </a:t>
            </a:r>
            <a:r>
              <a:rPr lang="en-US" sz="2800" dirty="0" err="1">
                <a:solidFill>
                  <a:schemeClr val="bg1"/>
                </a:solidFill>
                <a:effectLst/>
                <a:latin typeface="Aptos" panose="020B0004020202020204" pitchFamily="34" charset="0"/>
              </a:rPr>
              <a:t>convoque</a:t>
            </a:r>
            <a:r>
              <a:rPr lang="en-US" sz="2800" dirty="0">
                <a:solidFill>
                  <a:schemeClr val="bg1"/>
                </a:solidFill>
                <a:effectLst/>
                <a:latin typeface="Aptos" panose="020B0004020202020204" pitchFamily="34" charset="0"/>
              </a:rPr>
              <a:t> que </a:t>
            </a:r>
            <a:r>
              <a:rPr lang="en-US" sz="2800" dirty="0" err="1">
                <a:solidFill>
                  <a:schemeClr val="bg1"/>
                </a:solidFill>
                <a:effectLst/>
                <a:latin typeface="Aptos" panose="020B0004020202020204" pitchFamily="34" charset="0"/>
              </a:rPr>
              <a:t>rarement</a:t>
            </a:r>
            <a:r>
              <a:rPr lang="en-US" sz="2800" dirty="0">
                <a:solidFill>
                  <a:schemeClr val="bg1"/>
                </a:solidFill>
                <a:effectLst/>
                <a:latin typeface="Aptos" panose="020B0004020202020204" pitchFamily="34" charset="0"/>
              </a:rPr>
              <a:t> les philosophes et </a:t>
            </a:r>
            <a:r>
              <a:rPr lang="en-US" sz="2800" dirty="0" err="1">
                <a:solidFill>
                  <a:schemeClr val="bg1"/>
                </a:solidFill>
                <a:effectLst/>
                <a:latin typeface="Aptos" panose="020B0004020202020204" pitchFamily="34" charset="0"/>
              </a:rPr>
              <a:t>leurs</a:t>
            </a:r>
            <a:r>
              <a:rPr lang="en-US" sz="2800" dirty="0">
                <a:solidFill>
                  <a:schemeClr val="bg1"/>
                </a:solidFill>
                <a:effectLst/>
                <a:latin typeface="Aptos" panose="020B0004020202020204" pitchFamily="34" charset="0"/>
              </a:rPr>
              <a:t> doctrines, </a:t>
            </a:r>
            <a:r>
              <a:rPr lang="en-US" sz="2800" dirty="0" err="1">
                <a:solidFill>
                  <a:schemeClr val="bg1"/>
                </a:solidFill>
                <a:effectLst/>
                <a:latin typeface="Aptos" panose="020B0004020202020204" pitchFamily="34" charset="0"/>
              </a:rPr>
              <a:t>c’est</a:t>
            </a:r>
            <a:r>
              <a:rPr lang="en-US" sz="2800" dirty="0">
                <a:solidFill>
                  <a:schemeClr val="bg1"/>
                </a:solidFill>
                <a:effectLst/>
                <a:latin typeface="Aptos" panose="020B0004020202020204" pitchFamily="34" charset="0"/>
              </a:rPr>
              <a:t> pour donner </a:t>
            </a:r>
            <a:r>
              <a:rPr lang="en-US" sz="2800" dirty="0" err="1">
                <a:solidFill>
                  <a:schemeClr val="bg1"/>
                </a:solidFill>
                <a:effectLst/>
                <a:latin typeface="Aptos" panose="020B0004020202020204" pitchFamily="34" charset="0"/>
              </a:rPr>
              <a:t>avant</a:t>
            </a:r>
            <a:r>
              <a:rPr lang="en-US" sz="2800" dirty="0">
                <a:solidFill>
                  <a:schemeClr val="bg1"/>
                </a:solidFill>
                <a:effectLst/>
                <a:latin typeface="Aptos" panose="020B0004020202020204" pitchFamily="34" charset="0"/>
              </a:rPr>
              <a:t> tout la parole aux </a:t>
            </a:r>
            <a:r>
              <a:rPr lang="en-US" sz="2800" dirty="0" err="1">
                <a:solidFill>
                  <a:schemeClr val="bg1"/>
                </a:solidFill>
                <a:effectLst/>
                <a:latin typeface="Aptos" panose="020B0004020202020204" pitchFamily="34" charset="0"/>
              </a:rPr>
              <a:t>écrivains</a:t>
            </a:r>
            <a:r>
              <a:rPr lang="en-US" sz="2800" dirty="0">
                <a:solidFill>
                  <a:schemeClr val="bg1"/>
                </a:solidFill>
                <a:effectLst/>
                <a:latin typeface="Aptos" panose="020B0004020202020204" pitchFamily="34" charset="0"/>
              </a:rPr>
              <a:t> et aux </a:t>
            </a:r>
            <a:r>
              <a:rPr lang="en-US" sz="2800" dirty="0" err="1">
                <a:solidFill>
                  <a:schemeClr val="bg1"/>
                </a:solidFill>
                <a:effectLst/>
                <a:latin typeface="Aptos" panose="020B0004020202020204" pitchFamily="34" charset="0"/>
              </a:rPr>
              <a:t>poètes</a:t>
            </a:r>
            <a:r>
              <a:rPr lang="en-US" sz="2800" dirty="0">
                <a:solidFill>
                  <a:schemeClr val="bg1"/>
                </a:solidFill>
                <a:effectLst/>
                <a:latin typeface="Aptos" panose="020B0004020202020204" pitchFamily="34" charset="0"/>
              </a:rPr>
              <a:t>. Il </a:t>
            </a:r>
            <a:r>
              <a:rPr lang="en-US" sz="2800" dirty="0" err="1">
                <a:solidFill>
                  <a:schemeClr val="bg1"/>
                </a:solidFill>
                <a:effectLst/>
                <a:latin typeface="Aptos" panose="020B0004020202020204" pitchFamily="34" charset="0"/>
              </a:rPr>
              <a:t>ouvre</a:t>
            </a:r>
            <a:r>
              <a:rPr lang="en-US" sz="2800" dirty="0">
                <a:solidFill>
                  <a:schemeClr val="bg1"/>
                </a:solidFill>
                <a:effectLst/>
                <a:latin typeface="Aptos" panose="020B0004020202020204" pitchFamily="34" charset="0"/>
              </a:rPr>
              <a:t> </a:t>
            </a:r>
            <a:r>
              <a:rPr lang="en-US" sz="2800" dirty="0" err="1">
                <a:solidFill>
                  <a:schemeClr val="bg1"/>
                </a:solidFill>
                <a:effectLst/>
                <a:latin typeface="Aptos" panose="020B0004020202020204" pitchFamily="34" charset="0"/>
              </a:rPr>
              <a:t>ainsi</a:t>
            </a:r>
            <a:r>
              <a:rPr lang="en-US" sz="2800" dirty="0">
                <a:solidFill>
                  <a:schemeClr val="bg1"/>
                </a:solidFill>
                <a:effectLst/>
                <a:latin typeface="Aptos" panose="020B0004020202020204" pitchFamily="34" charset="0"/>
              </a:rPr>
              <a:t> un </a:t>
            </a:r>
            <a:r>
              <a:rPr lang="en-US" sz="2800" dirty="0" err="1">
                <a:solidFill>
                  <a:schemeClr val="bg1"/>
                </a:solidFill>
                <a:effectLst/>
                <a:latin typeface="Aptos" panose="020B0004020202020204" pitchFamily="34" charset="0"/>
              </a:rPr>
              <a:t>espace</a:t>
            </a:r>
            <a:r>
              <a:rPr lang="en-US" sz="2800" dirty="0">
                <a:solidFill>
                  <a:schemeClr val="bg1"/>
                </a:solidFill>
                <a:effectLst/>
                <a:latin typeface="Aptos" panose="020B0004020202020204" pitchFamily="34" charset="0"/>
              </a:rPr>
              <a:t> </a:t>
            </a:r>
            <a:r>
              <a:rPr lang="en-US" sz="2800" dirty="0" err="1">
                <a:solidFill>
                  <a:schemeClr val="bg1"/>
                </a:solidFill>
                <a:effectLst/>
                <a:latin typeface="Aptos" panose="020B0004020202020204" pitchFamily="34" charset="0"/>
              </a:rPr>
              <a:t>d’échange</a:t>
            </a:r>
            <a:r>
              <a:rPr lang="en-US" sz="2800" dirty="0">
                <a:solidFill>
                  <a:schemeClr val="bg1"/>
                </a:solidFill>
                <a:effectLst/>
                <a:latin typeface="Aptos" panose="020B0004020202020204" pitchFamily="34" charset="0"/>
              </a:rPr>
              <a:t> </a:t>
            </a:r>
            <a:r>
              <a:rPr lang="en-US" sz="2800" dirty="0" err="1">
                <a:solidFill>
                  <a:schemeClr val="bg1"/>
                </a:solidFill>
                <a:effectLst/>
                <a:latin typeface="Aptos" panose="020B0004020202020204" pitchFamily="34" charset="0"/>
              </a:rPr>
              <a:t>inédit</a:t>
            </a:r>
            <a:r>
              <a:rPr lang="en-US" sz="2800" dirty="0">
                <a:solidFill>
                  <a:schemeClr val="bg1"/>
                </a:solidFill>
                <a:effectLst/>
                <a:latin typeface="Aptos" panose="020B0004020202020204" pitchFamily="34" charset="0"/>
              </a:rPr>
              <a:t> entre </a:t>
            </a:r>
            <a:r>
              <a:rPr lang="en-US" sz="2800" dirty="0" err="1">
                <a:solidFill>
                  <a:schemeClr val="bg1"/>
                </a:solidFill>
                <a:effectLst/>
                <a:latin typeface="Aptos" panose="020B0004020202020204" pitchFamily="34" charset="0"/>
              </a:rPr>
              <a:t>philosophie</a:t>
            </a:r>
            <a:r>
              <a:rPr lang="en-US" sz="2800" dirty="0">
                <a:solidFill>
                  <a:schemeClr val="bg1"/>
                </a:solidFill>
                <a:effectLst/>
                <a:latin typeface="Aptos" panose="020B0004020202020204" pitchFamily="34" charset="0"/>
              </a:rPr>
              <a:t> et </a:t>
            </a:r>
            <a:r>
              <a:rPr lang="en-US" sz="2800" dirty="0" err="1">
                <a:solidFill>
                  <a:schemeClr val="bg1"/>
                </a:solidFill>
                <a:effectLst/>
                <a:latin typeface="Aptos" panose="020B0004020202020204" pitchFamily="34" charset="0"/>
              </a:rPr>
              <a:t>poésie</a:t>
            </a:r>
            <a:r>
              <a:rPr lang="en-US" sz="2800" dirty="0">
                <a:solidFill>
                  <a:schemeClr val="bg1"/>
                </a:solidFill>
                <a:effectLst/>
                <a:latin typeface="Aptos" panose="020B0004020202020204" pitchFamily="34" charset="0"/>
              </a:rPr>
              <a:t> ».</a:t>
            </a:r>
          </a:p>
          <a:p>
            <a:pPr marL="266700" algn="ctr" defTabSz="914400">
              <a:lnSpc>
                <a:spcPct val="90000"/>
              </a:lnSpc>
              <a:spcBef>
                <a:spcPts val="600"/>
              </a:spcBef>
              <a:spcAft>
                <a:spcPts val="600"/>
              </a:spcAft>
              <a:buClr>
                <a:schemeClr val="tx2">
                  <a:lumMod val="60000"/>
                  <a:lumOff val="40000"/>
                </a:schemeClr>
              </a:buClr>
            </a:pPr>
            <a:r>
              <a:rPr lang="en-US" dirty="0">
                <a:solidFill>
                  <a:schemeClr val="bg1"/>
                </a:solidFill>
                <a:effectLst/>
                <a:latin typeface="Aptos" panose="020B0004020202020204" pitchFamily="34" charset="0"/>
              </a:rPr>
              <a:t>Introduction de G. </a:t>
            </a:r>
            <a:r>
              <a:rPr lang="en-US" dirty="0" err="1">
                <a:solidFill>
                  <a:schemeClr val="bg1"/>
                </a:solidFill>
                <a:effectLst/>
                <a:latin typeface="Aptos" panose="020B0004020202020204" pitchFamily="34" charset="0"/>
              </a:rPr>
              <a:t>Hieronimus</a:t>
            </a:r>
            <a:r>
              <a:rPr lang="en-US" dirty="0">
                <a:solidFill>
                  <a:schemeClr val="bg1"/>
                </a:solidFill>
                <a:effectLst/>
                <a:latin typeface="Aptos" panose="020B0004020202020204" pitchFamily="34" charset="0"/>
              </a:rPr>
              <a:t> dans G. </a:t>
            </a:r>
            <a:r>
              <a:rPr lang="en-US" cap="small" dirty="0">
                <a:solidFill>
                  <a:schemeClr val="bg1"/>
                </a:solidFill>
                <a:effectLst/>
                <a:latin typeface="Aptos" panose="020B0004020202020204" pitchFamily="34" charset="0"/>
              </a:rPr>
              <a:t>Bachelard</a:t>
            </a:r>
            <a:r>
              <a:rPr lang="en-US" dirty="0">
                <a:solidFill>
                  <a:schemeClr val="bg1"/>
                </a:solidFill>
                <a:effectLst/>
                <a:latin typeface="Aptos" panose="020B0004020202020204" pitchFamily="34" charset="0"/>
              </a:rPr>
              <a:t>, </a:t>
            </a:r>
            <a:r>
              <a:rPr lang="en-US" i="1" dirty="0" err="1">
                <a:solidFill>
                  <a:schemeClr val="bg1"/>
                </a:solidFill>
                <a:effectLst/>
                <a:latin typeface="Aptos" panose="020B0004020202020204" pitchFamily="34" charset="0"/>
              </a:rPr>
              <a:t>Poétique</a:t>
            </a:r>
            <a:r>
              <a:rPr lang="en-US" i="1" dirty="0">
                <a:solidFill>
                  <a:schemeClr val="bg1"/>
                </a:solidFill>
                <a:effectLst/>
                <a:latin typeface="Aptos" panose="020B0004020202020204" pitchFamily="34" charset="0"/>
              </a:rPr>
              <a:t> de </a:t>
            </a:r>
            <a:r>
              <a:rPr lang="en-US" i="1" dirty="0" err="1">
                <a:solidFill>
                  <a:schemeClr val="bg1"/>
                </a:solidFill>
                <a:effectLst/>
                <a:latin typeface="Aptos" panose="020B0004020202020204" pitchFamily="34" charset="0"/>
              </a:rPr>
              <a:t>l’espace</a:t>
            </a:r>
            <a:r>
              <a:rPr lang="en-US" dirty="0">
                <a:solidFill>
                  <a:schemeClr val="bg1"/>
                </a:solidFill>
                <a:effectLst/>
                <a:latin typeface="Aptos" panose="020B0004020202020204" pitchFamily="34" charset="0"/>
              </a:rPr>
              <a:t>, Paris, PUF, 1957, p. 10.</a:t>
            </a:r>
          </a:p>
        </p:txBody>
      </p:sp>
    </p:spTree>
    <p:extLst>
      <p:ext uri="{BB962C8B-B14F-4D97-AF65-F5344CB8AC3E}">
        <p14:creationId xmlns:p14="http://schemas.microsoft.com/office/powerpoint/2010/main" val="1935700601"/>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2F3834C-E8D1-0FB7-E59E-DA6BA4BDB427}"/>
              </a:ext>
            </a:extLst>
          </p:cNvPr>
          <p:cNvSpPr txBox="1"/>
          <p:nvPr/>
        </p:nvSpPr>
        <p:spPr>
          <a:xfrm>
            <a:off x="597859" y="538026"/>
            <a:ext cx="6035585" cy="5932458"/>
          </a:xfrm>
          <a:prstGeom prst="rect">
            <a:avLst/>
          </a:prstGeom>
          <a:noFill/>
        </p:spPr>
        <p:txBody>
          <a:bodyPr wrap="square" numCol="1">
            <a:spAutoFit/>
          </a:bodyPr>
          <a:lstStyle/>
          <a:p>
            <a:pPr algn="just">
              <a:lnSpc>
                <a:spcPct val="107000"/>
              </a:lnSpc>
              <a:spcAft>
                <a:spcPts val="800"/>
              </a:spcAft>
            </a:pPr>
            <a:r>
              <a:rPr lang="fr-BE" sz="2400" dirty="0">
                <a:effectLst/>
                <a:ea typeface="Calibri" panose="020F0502020204030204" pitchFamily="34" charset="0"/>
                <a:cs typeface="Calibri" panose="020F0502020204030204" pitchFamily="34" charset="0"/>
              </a:rPr>
              <a:t>La porte de la maison</a:t>
            </a:r>
          </a:p>
          <a:p>
            <a:pPr algn="just">
              <a:lnSpc>
                <a:spcPct val="107000"/>
              </a:lnSpc>
              <a:spcAft>
                <a:spcPts val="800"/>
              </a:spcAft>
            </a:pPr>
            <a:r>
              <a:rPr lang="fr-BE" sz="2400" dirty="0">
                <a:ea typeface="Calibri" panose="020F0502020204030204" pitchFamily="34" charset="0"/>
                <a:cs typeface="Calibri" panose="020F0502020204030204" pitchFamily="34" charset="0"/>
              </a:rPr>
              <a:t>La maison-hutte</a:t>
            </a:r>
          </a:p>
          <a:p>
            <a:pPr algn="just">
              <a:lnSpc>
                <a:spcPct val="107000"/>
              </a:lnSpc>
              <a:spcAft>
                <a:spcPts val="800"/>
              </a:spcAft>
            </a:pPr>
            <a:r>
              <a:rPr lang="fr-BE" sz="2400" dirty="0">
                <a:effectLst/>
                <a:ea typeface="Calibri" panose="020F0502020204030204" pitchFamily="34" charset="0"/>
                <a:cs typeface="Calibri" panose="020F0502020204030204" pitchFamily="34" charset="0"/>
              </a:rPr>
              <a:t>La maison-lanterne</a:t>
            </a:r>
          </a:p>
          <a:p>
            <a:pPr algn="just">
              <a:lnSpc>
                <a:spcPct val="107000"/>
              </a:lnSpc>
              <a:spcAft>
                <a:spcPts val="800"/>
              </a:spcAft>
            </a:pPr>
            <a:r>
              <a:rPr lang="fr-BE" sz="2400" dirty="0">
                <a:ea typeface="Calibri" panose="020F0502020204030204" pitchFamily="34" charset="0"/>
                <a:cs typeface="Calibri" panose="020F0502020204030204" pitchFamily="34" charset="0"/>
              </a:rPr>
              <a:t>La maison sous la neige</a:t>
            </a:r>
          </a:p>
          <a:p>
            <a:pPr algn="just">
              <a:lnSpc>
                <a:spcPct val="107000"/>
              </a:lnSpc>
              <a:spcAft>
                <a:spcPts val="800"/>
              </a:spcAft>
            </a:pPr>
            <a:r>
              <a:rPr lang="fr-BE" sz="2400" dirty="0">
                <a:effectLst/>
                <a:ea typeface="Calibri" panose="020F0502020204030204" pitchFamily="34" charset="0"/>
                <a:cs typeface="Calibri" panose="020F0502020204030204" pitchFamily="34" charset="0"/>
              </a:rPr>
              <a:t>La maison dans la tempête</a:t>
            </a:r>
          </a:p>
          <a:p>
            <a:pPr algn="just">
              <a:lnSpc>
                <a:spcPct val="107000"/>
              </a:lnSpc>
              <a:spcAft>
                <a:spcPts val="800"/>
              </a:spcAft>
            </a:pPr>
            <a:r>
              <a:rPr lang="fr-BE" sz="2400" dirty="0">
                <a:ea typeface="Calibri" panose="020F0502020204030204" pitchFamily="34" charset="0"/>
                <a:cs typeface="Calibri" panose="020F0502020204030204" pitchFamily="34" charset="0"/>
              </a:rPr>
              <a:t>La maison-mère</a:t>
            </a:r>
          </a:p>
          <a:p>
            <a:pPr algn="just">
              <a:lnSpc>
                <a:spcPct val="107000"/>
              </a:lnSpc>
              <a:spcAft>
                <a:spcPts val="800"/>
              </a:spcAft>
            </a:pPr>
            <a:r>
              <a:rPr lang="fr-BE" sz="2400" dirty="0">
                <a:ea typeface="Calibri" panose="020F0502020204030204" pitchFamily="34" charset="0"/>
                <a:cs typeface="Calibri" panose="020F0502020204030204" pitchFamily="34" charset="0"/>
              </a:rPr>
              <a:t>La maison passée</a:t>
            </a:r>
          </a:p>
          <a:p>
            <a:pPr algn="just">
              <a:lnSpc>
                <a:spcPct val="107000"/>
              </a:lnSpc>
              <a:spcAft>
                <a:spcPts val="800"/>
              </a:spcAft>
            </a:pPr>
            <a:r>
              <a:rPr lang="fr-BE" sz="2400" dirty="0">
                <a:effectLst/>
                <a:ea typeface="Calibri" panose="020F0502020204030204" pitchFamily="34" charset="0"/>
                <a:cs typeface="Calibri" panose="020F0502020204030204" pitchFamily="34" charset="0"/>
              </a:rPr>
              <a:t>La maison rêvée</a:t>
            </a:r>
          </a:p>
          <a:p>
            <a:pPr algn="just">
              <a:lnSpc>
                <a:spcPct val="107000"/>
              </a:lnSpc>
              <a:spcAft>
                <a:spcPts val="800"/>
              </a:spcAft>
            </a:pPr>
            <a:r>
              <a:rPr lang="fr-BE" sz="2400" dirty="0">
                <a:ea typeface="Calibri" panose="020F0502020204030204" pitchFamily="34" charset="0"/>
                <a:cs typeface="Calibri" panose="020F0502020204030204" pitchFamily="34" charset="0"/>
              </a:rPr>
              <a:t>Le faire-maison</a:t>
            </a:r>
          </a:p>
          <a:p>
            <a:pPr algn="just">
              <a:lnSpc>
                <a:spcPct val="107000"/>
              </a:lnSpc>
              <a:spcAft>
                <a:spcPts val="800"/>
              </a:spcAft>
            </a:pPr>
            <a:r>
              <a:rPr lang="fr-BE" sz="2400" dirty="0">
                <a:effectLst/>
                <a:ea typeface="Calibri" panose="020F0502020204030204" pitchFamily="34" charset="0"/>
                <a:cs typeface="Calibri" panose="020F0502020204030204" pitchFamily="34" charset="0"/>
              </a:rPr>
              <a:t>La maison-chaumière</a:t>
            </a:r>
          </a:p>
          <a:p>
            <a:pPr algn="just">
              <a:lnSpc>
                <a:spcPct val="107000"/>
              </a:lnSpc>
              <a:spcAft>
                <a:spcPts val="800"/>
              </a:spcAft>
            </a:pPr>
            <a:r>
              <a:rPr lang="fr-BE" sz="2400" dirty="0">
                <a:ea typeface="Calibri" panose="020F0502020204030204" pitchFamily="34" charset="0"/>
                <a:cs typeface="Calibri" panose="020F0502020204030204" pitchFamily="34" charset="0"/>
              </a:rPr>
              <a:t>La maison de la ménagère</a:t>
            </a:r>
          </a:p>
          <a:p>
            <a:pPr algn="just">
              <a:lnSpc>
                <a:spcPct val="107000"/>
              </a:lnSpc>
              <a:spcAft>
                <a:spcPts val="800"/>
              </a:spcAft>
            </a:pPr>
            <a:endParaRPr lang="fr-BE" sz="2400" dirty="0">
              <a:ea typeface="Calibri" panose="020F0502020204030204" pitchFamily="34" charset="0"/>
              <a:cs typeface="Calibri" panose="020F0502020204030204" pitchFamily="34" charset="0"/>
            </a:endParaRPr>
          </a:p>
        </p:txBody>
      </p:sp>
      <p:sp>
        <p:nvSpPr>
          <p:cNvPr id="5" name="ZoneTexte 4">
            <a:extLst>
              <a:ext uri="{FF2B5EF4-FFF2-40B4-BE49-F238E27FC236}">
                <a16:creationId xmlns:a16="http://schemas.microsoft.com/office/drawing/2014/main" id="{A241E429-6696-CC9D-4833-53E229C37448}"/>
              </a:ext>
            </a:extLst>
          </p:cNvPr>
          <p:cNvSpPr txBox="1"/>
          <p:nvPr/>
        </p:nvSpPr>
        <p:spPr>
          <a:xfrm>
            <a:off x="5711579" y="538026"/>
            <a:ext cx="5882562" cy="1452577"/>
          </a:xfrm>
          <a:prstGeom prst="rect">
            <a:avLst/>
          </a:prstGeom>
          <a:noFill/>
        </p:spPr>
        <p:txBody>
          <a:bodyPr wrap="square">
            <a:spAutoFit/>
          </a:bodyPr>
          <a:lstStyle/>
          <a:p>
            <a:pPr algn="just">
              <a:lnSpc>
                <a:spcPct val="107000"/>
              </a:lnSpc>
              <a:spcAft>
                <a:spcPts val="800"/>
              </a:spcAft>
            </a:pPr>
            <a:r>
              <a:rPr lang="fr-BE" sz="2400" dirty="0">
                <a:ea typeface="Calibri" panose="020F0502020204030204" pitchFamily="34" charset="0"/>
                <a:cs typeface="Calibri" panose="020F0502020204030204" pitchFamily="34" charset="0"/>
              </a:rPr>
              <a:t>La maison-terrier</a:t>
            </a:r>
          </a:p>
          <a:p>
            <a:pPr algn="just">
              <a:lnSpc>
                <a:spcPct val="107000"/>
              </a:lnSpc>
              <a:spcAft>
                <a:spcPts val="800"/>
              </a:spcAft>
            </a:pPr>
            <a:r>
              <a:rPr lang="fr-BE" sz="2400" dirty="0">
                <a:ea typeface="Calibri" panose="020F0502020204030204" pitchFamily="34" charset="0"/>
                <a:cs typeface="Calibri" panose="020F0502020204030204" pitchFamily="34" charset="0"/>
              </a:rPr>
              <a:t>La maison-nid</a:t>
            </a:r>
          </a:p>
          <a:p>
            <a:pPr algn="just">
              <a:lnSpc>
                <a:spcPct val="107000"/>
              </a:lnSpc>
              <a:spcAft>
                <a:spcPts val="800"/>
              </a:spcAft>
            </a:pPr>
            <a:r>
              <a:rPr lang="fr-BE" sz="2400" dirty="0">
                <a:effectLst/>
                <a:ea typeface="Calibri" panose="020F0502020204030204" pitchFamily="34" charset="0"/>
                <a:cs typeface="Calibri" panose="020F0502020204030204" pitchFamily="34" charset="0"/>
              </a:rPr>
              <a:t>La maison-coin</a:t>
            </a:r>
          </a:p>
        </p:txBody>
      </p:sp>
      <p:pic>
        <p:nvPicPr>
          <p:cNvPr id="6" name="Image 5" descr="Une image contenant plante, arbre, plein air, trompe&#10;&#10;Description générée automatiquement">
            <a:extLst>
              <a:ext uri="{FF2B5EF4-FFF2-40B4-BE49-F238E27FC236}">
                <a16:creationId xmlns:a16="http://schemas.microsoft.com/office/drawing/2014/main" id="{BEEECD52-CEE1-583B-296D-34AC4D98B4D4}"/>
              </a:ext>
            </a:extLst>
          </p:cNvPr>
          <p:cNvPicPr>
            <a:picLocks noChangeAspect="1"/>
          </p:cNvPicPr>
          <p:nvPr/>
        </p:nvPicPr>
        <p:blipFill>
          <a:blip r:embed="rId2"/>
          <a:stretch>
            <a:fillRect/>
          </a:stretch>
        </p:blipFill>
        <p:spPr>
          <a:xfrm>
            <a:off x="6659257" y="2629450"/>
            <a:ext cx="4934884" cy="3826626"/>
          </a:xfrm>
          <a:prstGeom prst="rect">
            <a:avLst/>
          </a:prstGeom>
        </p:spPr>
      </p:pic>
    </p:spTree>
    <p:extLst>
      <p:ext uri="{BB962C8B-B14F-4D97-AF65-F5344CB8AC3E}">
        <p14:creationId xmlns:p14="http://schemas.microsoft.com/office/powerpoint/2010/main" val="3810537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D0ACA640-3C8B-DDD0-2C38-D18C8D065B90}"/>
              </a:ext>
            </a:extLst>
          </p:cNvPr>
          <p:cNvSpPr txBox="1"/>
          <p:nvPr/>
        </p:nvSpPr>
        <p:spPr>
          <a:xfrm>
            <a:off x="1431471" y="1228397"/>
            <a:ext cx="9329057" cy="4401205"/>
          </a:xfrm>
          <a:prstGeom prst="rect">
            <a:avLst/>
          </a:prstGeom>
          <a:solidFill>
            <a:schemeClr val="bg2">
              <a:lumMod val="20000"/>
              <a:lumOff val="80000"/>
            </a:schemeClr>
          </a:solidFill>
        </p:spPr>
        <p:txBody>
          <a:bodyPr wrap="square">
            <a:spAutoFit/>
          </a:bodyPr>
          <a:lstStyle/>
          <a:p>
            <a:pPr algn="just"/>
            <a:r>
              <a:rPr lang="fr-BE" sz="2800" dirty="0">
                <a:solidFill>
                  <a:schemeClr val="tx2">
                    <a:lumMod val="25000"/>
                  </a:schemeClr>
                </a:solidFill>
              </a:rPr>
              <a:t>« C'étaient des heures où avec force, je le jure, je nous sentais comme retranchés hors de la petite ville, de la France et du monde. Je prenais plaisir — je gardais pour moi mes sensations — à nous imaginer vivant au milieu des bois dans une hutte de charbonniers bien chauffée : j'aurais voulu entendre des loups aiguiser leurs griffes sur le granit inusable de notre seuil. Notre maison me tenait lieu de hutte. Je m'y voyais à l'abri de la faim et du froid. Si je frissonnais, ce n'était que de bien-être. » </a:t>
            </a:r>
            <a:endParaRPr lang="fr-BE" sz="3200" dirty="0">
              <a:solidFill>
                <a:schemeClr val="tx2">
                  <a:lumMod val="25000"/>
                </a:schemeClr>
              </a:solidFill>
            </a:endParaRPr>
          </a:p>
        </p:txBody>
      </p:sp>
    </p:spTree>
    <p:extLst>
      <p:ext uri="{BB962C8B-B14F-4D97-AF65-F5344CB8AC3E}">
        <p14:creationId xmlns:p14="http://schemas.microsoft.com/office/powerpoint/2010/main" val="350368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01F7683-91CB-C1A2-E105-48987A342835}"/>
              </a:ext>
            </a:extLst>
          </p:cNvPr>
          <p:cNvSpPr txBox="1"/>
          <p:nvPr/>
        </p:nvSpPr>
        <p:spPr>
          <a:xfrm>
            <a:off x="783771" y="589287"/>
            <a:ext cx="9103902" cy="461665"/>
          </a:xfrm>
          <a:prstGeom prst="rect">
            <a:avLst/>
          </a:prstGeom>
          <a:solidFill>
            <a:schemeClr val="bg2">
              <a:lumMod val="20000"/>
              <a:lumOff val="80000"/>
            </a:schemeClr>
          </a:solidFill>
        </p:spPr>
        <p:txBody>
          <a:bodyPr wrap="none" rtlCol="0">
            <a:spAutoFit/>
          </a:bodyPr>
          <a:lstStyle/>
          <a:p>
            <a:r>
              <a:rPr lang="fr-BE" sz="2400" dirty="0">
                <a:solidFill>
                  <a:schemeClr val="bg2"/>
                </a:solidFill>
                <a:effectLst/>
                <a:latin typeface="Calibri" panose="020F0502020204030204" pitchFamily="34" charset="0"/>
                <a:ea typeface="Calibri" panose="020F0502020204030204" pitchFamily="34" charset="0"/>
              </a:rPr>
              <a:t> « Je verrai vos maisons comme des vers luisants au creux des collines » </a:t>
            </a:r>
            <a:endParaRPr lang="fr-BE" sz="2400" dirty="0">
              <a:solidFill>
                <a:schemeClr val="bg2"/>
              </a:solidFill>
            </a:endParaRPr>
          </a:p>
        </p:txBody>
      </p:sp>
      <p:sp>
        <p:nvSpPr>
          <p:cNvPr id="4" name="ZoneTexte 3">
            <a:extLst>
              <a:ext uri="{FF2B5EF4-FFF2-40B4-BE49-F238E27FC236}">
                <a16:creationId xmlns:a16="http://schemas.microsoft.com/office/drawing/2014/main" id="{6A50E4C4-710A-866B-4A6D-CEA0A7ADAF84}"/>
              </a:ext>
            </a:extLst>
          </p:cNvPr>
          <p:cNvSpPr txBox="1"/>
          <p:nvPr/>
        </p:nvSpPr>
        <p:spPr>
          <a:xfrm>
            <a:off x="5027811" y="1257172"/>
            <a:ext cx="6097554" cy="461665"/>
          </a:xfrm>
          <a:prstGeom prst="rect">
            <a:avLst/>
          </a:prstGeom>
          <a:solidFill>
            <a:schemeClr val="bg2">
              <a:lumMod val="40000"/>
              <a:lumOff val="60000"/>
            </a:schemeClr>
          </a:solidFill>
        </p:spPr>
        <p:txBody>
          <a:bodyPr wrap="square">
            <a:spAutoFit/>
          </a:bodyPr>
          <a:lstStyle/>
          <a:p>
            <a:r>
              <a:rPr lang="fr-BE" sz="2400" dirty="0">
                <a:effectLst/>
                <a:latin typeface="Calibri" panose="020F0502020204030204" pitchFamily="34" charset="0"/>
                <a:ea typeface="Calibri" panose="020F0502020204030204" pitchFamily="34" charset="0"/>
              </a:rPr>
              <a:t>« Quand l’abri est sûr, la tempête est bonne. » </a:t>
            </a:r>
            <a:endParaRPr lang="fr-BE" sz="2400" dirty="0"/>
          </a:p>
        </p:txBody>
      </p:sp>
      <p:sp>
        <p:nvSpPr>
          <p:cNvPr id="6" name="ZoneTexte 5">
            <a:extLst>
              <a:ext uri="{FF2B5EF4-FFF2-40B4-BE49-F238E27FC236}">
                <a16:creationId xmlns:a16="http://schemas.microsoft.com/office/drawing/2014/main" id="{72647373-0B15-632F-D750-CF8102E291A8}"/>
              </a:ext>
            </a:extLst>
          </p:cNvPr>
          <p:cNvSpPr txBox="1"/>
          <p:nvPr/>
        </p:nvSpPr>
        <p:spPr>
          <a:xfrm>
            <a:off x="1362269" y="1999368"/>
            <a:ext cx="6097554" cy="707886"/>
          </a:xfrm>
          <a:prstGeom prst="rect">
            <a:avLst/>
          </a:prstGeom>
          <a:solidFill>
            <a:schemeClr val="bg2">
              <a:lumMod val="60000"/>
              <a:lumOff val="40000"/>
            </a:schemeClr>
          </a:solidFill>
        </p:spPr>
        <p:txBody>
          <a:bodyPr wrap="square">
            <a:spAutoFit/>
          </a:bodyPr>
          <a:lstStyle/>
          <a:p>
            <a:r>
              <a:rPr lang="fr-BE" sz="2000" dirty="0">
                <a:effectLst/>
                <a:latin typeface="Calibri" panose="020F0502020204030204" pitchFamily="34" charset="0"/>
                <a:ea typeface="Calibri" panose="020F0502020204030204" pitchFamily="34" charset="0"/>
              </a:rPr>
              <a:t>« Je dis ma Mère. Et c'est à vous que je pense, ô Maison ! Maison des beaux étés obscurs de mon enfance »</a:t>
            </a:r>
            <a:endParaRPr lang="fr-BE" sz="2000" dirty="0"/>
          </a:p>
        </p:txBody>
      </p:sp>
      <p:sp>
        <p:nvSpPr>
          <p:cNvPr id="8" name="ZoneTexte 7">
            <a:extLst>
              <a:ext uri="{FF2B5EF4-FFF2-40B4-BE49-F238E27FC236}">
                <a16:creationId xmlns:a16="http://schemas.microsoft.com/office/drawing/2014/main" id="{D0ACA640-3C8B-DDD0-2C38-D18C8D065B90}"/>
              </a:ext>
            </a:extLst>
          </p:cNvPr>
          <p:cNvSpPr txBox="1"/>
          <p:nvPr/>
        </p:nvSpPr>
        <p:spPr>
          <a:xfrm>
            <a:off x="4516016" y="2979216"/>
            <a:ext cx="6917260" cy="1323439"/>
          </a:xfrm>
          <a:prstGeom prst="rect">
            <a:avLst/>
          </a:prstGeom>
          <a:solidFill>
            <a:schemeClr val="bg2">
              <a:lumMod val="20000"/>
              <a:lumOff val="80000"/>
            </a:schemeClr>
          </a:solidFill>
        </p:spPr>
        <p:txBody>
          <a:bodyPr wrap="square">
            <a:spAutoFit/>
          </a:bodyPr>
          <a:lstStyle/>
          <a:p>
            <a:pPr algn="just"/>
            <a:r>
              <a:rPr lang="fr-BE" sz="2000" dirty="0">
                <a:solidFill>
                  <a:schemeClr val="bg2"/>
                </a:solidFill>
                <a:effectLst/>
                <a:latin typeface="Calibri" panose="020F0502020204030204" pitchFamily="34" charset="0"/>
                <a:ea typeface="Calibri" panose="020F0502020204030204" pitchFamily="34" charset="0"/>
              </a:rPr>
              <a:t>« Le bien-être que j'éprouve devant le feu, quand le mauvais temps fait rage, est tout animal. Le rat dans son trou, le lapin dans son terrier, la vache dans l'étable doivent être heureux comme je le suis. » </a:t>
            </a:r>
            <a:endParaRPr lang="fr-BE" sz="2000" dirty="0">
              <a:solidFill>
                <a:schemeClr val="bg2"/>
              </a:solidFill>
            </a:endParaRPr>
          </a:p>
        </p:txBody>
      </p:sp>
      <p:sp>
        <p:nvSpPr>
          <p:cNvPr id="10" name="ZoneTexte 9">
            <a:extLst>
              <a:ext uri="{FF2B5EF4-FFF2-40B4-BE49-F238E27FC236}">
                <a16:creationId xmlns:a16="http://schemas.microsoft.com/office/drawing/2014/main" id="{721320B2-A355-1035-A7B1-F19364EDE901}"/>
              </a:ext>
            </a:extLst>
          </p:cNvPr>
          <p:cNvSpPr txBox="1"/>
          <p:nvPr/>
        </p:nvSpPr>
        <p:spPr>
          <a:xfrm>
            <a:off x="998375" y="4504689"/>
            <a:ext cx="4208107" cy="1323439"/>
          </a:xfrm>
          <a:prstGeom prst="rect">
            <a:avLst/>
          </a:prstGeom>
          <a:solidFill>
            <a:schemeClr val="bg2">
              <a:lumMod val="40000"/>
              <a:lumOff val="60000"/>
            </a:schemeClr>
          </a:solidFill>
        </p:spPr>
        <p:txBody>
          <a:bodyPr wrap="square">
            <a:spAutoFit/>
          </a:bodyPr>
          <a:lstStyle/>
          <a:p>
            <a:pPr algn="just"/>
            <a:r>
              <a:rPr lang="fr-BE" sz="2000" dirty="0">
                <a:effectLst/>
                <a:latin typeface="Calibri" panose="020F0502020204030204" pitchFamily="34" charset="0"/>
                <a:ea typeface="Calibri" panose="020F0502020204030204" pitchFamily="34" charset="0"/>
              </a:rPr>
              <a:t>« Le nid tiède et calme Où chante l'oiseau Rappelle les chansons, les charmes Le seuil pur De la vieille maison »</a:t>
            </a:r>
            <a:endParaRPr lang="fr-BE" sz="2000" dirty="0"/>
          </a:p>
        </p:txBody>
      </p:sp>
      <p:sp>
        <p:nvSpPr>
          <p:cNvPr id="12" name="ZoneTexte 11">
            <a:extLst>
              <a:ext uri="{FF2B5EF4-FFF2-40B4-BE49-F238E27FC236}">
                <a16:creationId xmlns:a16="http://schemas.microsoft.com/office/drawing/2014/main" id="{BE12A2CB-1E80-C71A-C2D4-3ABA3728AFC7}"/>
              </a:ext>
            </a:extLst>
          </p:cNvPr>
          <p:cNvSpPr txBox="1"/>
          <p:nvPr/>
        </p:nvSpPr>
        <p:spPr>
          <a:xfrm>
            <a:off x="5533053" y="4979326"/>
            <a:ext cx="5900223" cy="1323439"/>
          </a:xfrm>
          <a:prstGeom prst="rect">
            <a:avLst/>
          </a:prstGeom>
          <a:solidFill>
            <a:schemeClr val="bg2">
              <a:lumMod val="60000"/>
              <a:lumOff val="40000"/>
            </a:schemeClr>
          </a:solidFill>
        </p:spPr>
        <p:txBody>
          <a:bodyPr wrap="square">
            <a:spAutoFit/>
          </a:bodyPr>
          <a:lstStyle/>
          <a:p>
            <a:r>
              <a:rPr lang="fr-BE" sz="2000" dirty="0">
                <a:effectLst/>
                <a:latin typeface="Calibri" panose="020F0502020204030204" pitchFamily="34" charset="0"/>
                <a:ea typeface="Calibri" panose="020F0502020204030204" pitchFamily="34" charset="0"/>
              </a:rPr>
              <a:t>« L'instinct, à l'aide duquel, comme l'hirondelle, nous construisons le monde — un énorme nid, agglomérat de terre et de ciel, de mort et de vie, et de deux temps, celui qui est disponible et celui qui fait défaut »</a:t>
            </a:r>
            <a:endParaRPr lang="fr-BE" sz="2000" dirty="0"/>
          </a:p>
        </p:txBody>
      </p:sp>
    </p:spTree>
    <p:extLst>
      <p:ext uri="{BB962C8B-B14F-4D97-AF65-F5344CB8AC3E}">
        <p14:creationId xmlns:p14="http://schemas.microsoft.com/office/powerpoint/2010/main" val="77140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P spid="10"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29663-3120-F643-BB23-8B66D385AEA1}"/>
              </a:ext>
            </a:extLst>
          </p:cNvPr>
          <p:cNvSpPr>
            <a:spLocks noGrp="1"/>
          </p:cNvSpPr>
          <p:nvPr>
            <p:ph type="title"/>
          </p:nvPr>
        </p:nvSpPr>
        <p:spPr>
          <a:xfrm>
            <a:off x="1066800" y="1646244"/>
            <a:ext cx="10058400" cy="3565512"/>
          </a:xfrm>
        </p:spPr>
        <p:txBody>
          <a:bodyPr>
            <a:normAutofit/>
          </a:bodyPr>
          <a:lstStyle/>
          <a:p>
            <a:pPr algn="ctr"/>
            <a:r>
              <a:rPr lang="fr-BE" sz="5300" kern="0" dirty="0">
                <a:effectLst/>
                <a:latin typeface="Aptos" panose="020B0004020202020204" pitchFamily="34" charset="0"/>
                <a:ea typeface="Aptos" panose="020B0004020202020204" pitchFamily="34" charset="0"/>
                <a:cs typeface="Aptos" panose="020B0004020202020204" pitchFamily="34" charset="0"/>
              </a:rPr>
              <a:t>« En présence d'une image qui rêve, il faut la prendre comme une invitation à continuer la rêverie qui l'a créée ». </a:t>
            </a:r>
            <a:br>
              <a:rPr lang="fr-BE" sz="1800" kern="0" dirty="0">
                <a:effectLst/>
                <a:latin typeface="Aptos" panose="020B0004020202020204" pitchFamily="34" charset="0"/>
                <a:ea typeface="Aptos" panose="020B0004020202020204" pitchFamily="34" charset="0"/>
                <a:cs typeface="Aptos" panose="020B0004020202020204" pitchFamily="34" charset="0"/>
              </a:rPr>
            </a:br>
            <a:br>
              <a:rPr lang="fr-BE" sz="1800" kern="0" dirty="0">
                <a:effectLst/>
                <a:latin typeface="Aptos" panose="020B0004020202020204" pitchFamily="34" charset="0"/>
                <a:ea typeface="Aptos" panose="020B0004020202020204" pitchFamily="34" charset="0"/>
                <a:cs typeface="Aptos" panose="020B0004020202020204" pitchFamily="34" charset="0"/>
              </a:rPr>
            </a:br>
            <a:r>
              <a:rPr lang="fr-BE" sz="1800" dirty="0">
                <a:effectLst/>
                <a:latin typeface="Aptos" panose="020B0004020202020204" pitchFamily="34" charset="0"/>
                <a:ea typeface="Aptos" panose="020B0004020202020204" pitchFamily="34" charset="0"/>
                <a:cs typeface="Times New Roman" panose="02020603050405020304" pitchFamily="18" charset="0"/>
              </a:rPr>
              <a:t>G </a:t>
            </a:r>
            <a:r>
              <a:rPr lang="fr-BE" sz="1800" dirty="0">
                <a:effectLst/>
                <a:latin typeface="Aptos" panose="020B0004020202020204" pitchFamily="34" charset="0"/>
                <a:ea typeface="Aptos" panose="020B0004020202020204" pitchFamily="34" charset="0"/>
                <a:cs typeface="Aptos" panose="020B0004020202020204" pitchFamily="34" charset="0"/>
              </a:rPr>
              <a:t>. </a:t>
            </a:r>
            <a:r>
              <a:rPr lang="fr-BE" sz="1800" cap="small" dirty="0">
                <a:effectLst/>
                <a:latin typeface="Aptos" panose="020B0004020202020204" pitchFamily="34" charset="0"/>
                <a:ea typeface="Aptos" panose="020B0004020202020204" pitchFamily="34" charset="0"/>
                <a:cs typeface="Aptos" panose="020B0004020202020204" pitchFamily="34" charset="0"/>
              </a:rPr>
              <a:t>Bachelard</a:t>
            </a:r>
            <a:r>
              <a:rPr lang="fr-BE" sz="1800" dirty="0">
                <a:effectLst/>
                <a:latin typeface="Aptos" panose="020B0004020202020204" pitchFamily="34" charset="0"/>
                <a:ea typeface="Aptos" panose="020B0004020202020204" pitchFamily="34" charset="0"/>
                <a:cs typeface="Aptos" panose="020B0004020202020204" pitchFamily="34" charset="0"/>
              </a:rPr>
              <a:t>, </a:t>
            </a:r>
            <a:r>
              <a:rPr lang="fr-BE" sz="1800" i="1" dirty="0">
                <a:effectLst/>
                <a:latin typeface="Aptos" panose="020B0004020202020204" pitchFamily="34" charset="0"/>
                <a:ea typeface="Aptos" panose="020B0004020202020204" pitchFamily="34" charset="0"/>
                <a:cs typeface="Aptos" panose="020B0004020202020204" pitchFamily="34" charset="0"/>
              </a:rPr>
              <a:t>Poétique de l’espace</a:t>
            </a:r>
            <a:r>
              <a:rPr lang="fr-BE" sz="1800" dirty="0">
                <a:effectLst/>
                <a:latin typeface="Aptos" panose="020B0004020202020204" pitchFamily="34" charset="0"/>
                <a:ea typeface="Aptos" panose="020B0004020202020204" pitchFamily="34" charset="0"/>
                <a:cs typeface="Aptos" panose="020B0004020202020204" pitchFamily="34" charset="0"/>
              </a:rPr>
              <a:t>, Paris, PUF, 1957, p</a:t>
            </a:r>
            <a:r>
              <a:rPr lang="fr-BE" sz="1800" dirty="0">
                <a:effectLst/>
                <a:latin typeface="Aptos" panose="020B0004020202020204" pitchFamily="34" charset="0"/>
                <a:ea typeface="Aptos" panose="020B0004020202020204" pitchFamily="34" charset="0"/>
                <a:cs typeface="Times New Roman" panose="02020603050405020304" pitchFamily="18" charset="0"/>
              </a:rPr>
              <a:t>. 224.</a:t>
            </a:r>
            <a:endParaRPr lang="fr-BE" dirty="0"/>
          </a:p>
        </p:txBody>
      </p:sp>
    </p:spTree>
    <p:extLst>
      <p:ext uri="{BB962C8B-B14F-4D97-AF65-F5344CB8AC3E}">
        <p14:creationId xmlns:p14="http://schemas.microsoft.com/office/powerpoint/2010/main" val="2157725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5CACD-7507-46C0-D2A9-0C05426A4F01}"/>
              </a:ext>
            </a:extLst>
          </p:cNvPr>
          <p:cNvSpPr>
            <a:spLocks noGrp="1"/>
          </p:cNvSpPr>
          <p:nvPr>
            <p:ph type="title"/>
          </p:nvPr>
        </p:nvSpPr>
        <p:spPr>
          <a:xfrm>
            <a:off x="1560576" y="2043404"/>
            <a:ext cx="9070848" cy="2927906"/>
          </a:xfrm>
        </p:spPr>
        <p:txBody>
          <a:bodyPr/>
          <a:lstStyle/>
          <a:p>
            <a:r>
              <a:rPr lang="fr-BE" sz="4000" b="1" u="sng" cap="none" baseline="30000" dirty="0"/>
              <a:t>2ème</a:t>
            </a:r>
            <a:r>
              <a:rPr lang="fr-BE" sz="4000" b="1" u="sng" cap="none" dirty="0"/>
              <a:t> source de rêverie</a:t>
            </a:r>
            <a:br>
              <a:rPr lang="fr-BE" cap="none" dirty="0"/>
            </a:br>
            <a:r>
              <a:rPr lang="fr-BE" cap="none" dirty="0"/>
              <a:t>S’abreuver aux sources du </a:t>
            </a:r>
            <a:r>
              <a:rPr lang="fr-BE" b="1" cap="none" dirty="0"/>
              <a:t>souvenir</a:t>
            </a:r>
          </a:p>
        </p:txBody>
      </p:sp>
    </p:spTree>
    <p:extLst>
      <p:ext uri="{BB962C8B-B14F-4D97-AF65-F5344CB8AC3E}">
        <p14:creationId xmlns:p14="http://schemas.microsoft.com/office/powerpoint/2010/main" val="20691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3" name="Rectangle 12302">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4" name="Picture 6" descr="La maison sur le divan - broché - Patrick Estrade, Livre tous les livres à  la Fnac">
            <a:extLst>
              <a:ext uri="{FF2B5EF4-FFF2-40B4-BE49-F238E27FC236}">
                <a16:creationId xmlns:a16="http://schemas.microsoft.com/office/drawing/2014/main" id="{3F68AEF2-0EE1-3DE2-9A46-166EEA4489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660" b="-3"/>
          <a:stretch/>
        </p:blipFill>
        <p:spPr bwMode="auto">
          <a:xfrm>
            <a:off x="192528" y="171716"/>
            <a:ext cx="3793268" cy="651456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Amazon.fr - Votre maison vous révèle - comment être bien chez soi - Eiguer,  Alberto - Livres">
            <a:extLst>
              <a:ext uri="{FF2B5EF4-FFF2-40B4-BE49-F238E27FC236}">
                <a16:creationId xmlns:a16="http://schemas.microsoft.com/office/drawing/2014/main" id="{82A56E32-2BA9-AD4D-AD20-6B793BE3B2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5" r="6341" b="-3"/>
          <a:stretch/>
        </p:blipFill>
        <p:spPr bwMode="auto">
          <a:xfrm>
            <a:off x="4184538" y="171716"/>
            <a:ext cx="3822924" cy="651456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L'inconscient de la maison - broché - Alberto Eiguer, Livre tous les livres  à la Fnac">
            <a:extLst>
              <a:ext uri="{FF2B5EF4-FFF2-40B4-BE49-F238E27FC236}">
                <a16:creationId xmlns:a16="http://schemas.microsoft.com/office/drawing/2014/main" id="{92BDD2C4-8B44-581A-8E8E-73BD9B4477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81" r="7585" b="-3"/>
          <a:stretch/>
        </p:blipFill>
        <p:spPr bwMode="auto">
          <a:xfrm>
            <a:off x="8188032" y="171716"/>
            <a:ext cx="3799007" cy="651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117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29663-3120-F643-BB23-8B66D385AEA1}"/>
              </a:ext>
            </a:extLst>
          </p:cNvPr>
          <p:cNvSpPr>
            <a:spLocks noGrp="1"/>
          </p:cNvSpPr>
          <p:nvPr>
            <p:ph type="title"/>
          </p:nvPr>
        </p:nvSpPr>
        <p:spPr>
          <a:xfrm>
            <a:off x="1066800" y="1646244"/>
            <a:ext cx="10058400" cy="3565512"/>
          </a:xfrm>
        </p:spPr>
        <p:txBody>
          <a:bodyPr>
            <a:normAutofit/>
          </a:bodyPr>
          <a:lstStyle/>
          <a:p>
            <a:pPr algn="ctr"/>
            <a:r>
              <a:rPr lang="fr-BE" sz="5400" kern="0" dirty="0">
                <a:latin typeface="Aptos" panose="020B0004020202020204" pitchFamily="34" charset="0"/>
                <a:ea typeface="Aptos" panose="020B0004020202020204" pitchFamily="34" charset="0"/>
                <a:cs typeface="Aptos" panose="020B0004020202020204" pitchFamily="34" charset="0"/>
              </a:rPr>
              <a:t>« D</a:t>
            </a:r>
            <a:r>
              <a:rPr lang="fr-BE" sz="5400" kern="0" dirty="0">
                <a:effectLst/>
                <a:latin typeface="Aptos" panose="020B0004020202020204" pitchFamily="34" charset="0"/>
                <a:ea typeface="Aptos" panose="020B0004020202020204" pitchFamily="34" charset="0"/>
                <a:cs typeface="Aptos" panose="020B0004020202020204" pitchFamily="34" charset="0"/>
              </a:rPr>
              <a:t>onner aux souvenirs leur atmosphère d’image ».</a:t>
            </a:r>
            <a:br>
              <a:rPr lang="fr-BE" sz="1800" kern="0" dirty="0">
                <a:effectLst/>
                <a:latin typeface="Aptos" panose="020B0004020202020204" pitchFamily="34" charset="0"/>
                <a:ea typeface="Aptos" panose="020B0004020202020204" pitchFamily="34" charset="0"/>
                <a:cs typeface="Aptos" panose="020B0004020202020204" pitchFamily="34" charset="0"/>
              </a:rPr>
            </a:br>
            <a:br>
              <a:rPr lang="fr-BE" sz="1800" kern="0" dirty="0">
                <a:effectLst/>
                <a:latin typeface="Aptos" panose="020B0004020202020204" pitchFamily="34" charset="0"/>
                <a:ea typeface="Aptos" panose="020B0004020202020204" pitchFamily="34" charset="0"/>
                <a:cs typeface="Aptos" panose="020B0004020202020204" pitchFamily="34" charset="0"/>
              </a:rPr>
            </a:br>
            <a:r>
              <a:rPr lang="fr-BE" sz="1800" kern="0" dirty="0">
                <a:effectLst/>
                <a:latin typeface="Aptos" panose="020B0004020202020204" pitchFamily="34" charset="0"/>
                <a:ea typeface="Aptos" panose="020B0004020202020204" pitchFamily="34" charset="0"/>
                <a:cs typeface="Times New Roman" panose="02020603050405020304" pitchFamily="18" charset="0"/>
              </a:rPr>
              <a:t>G. Bachelard, </a:t>
            </a:r>
            <a:r>
              <a:rPr lang="fr-BE" sz="1800" i="1" kern="0" dirty="0">
                <a:effectLst/>
                <a:latin typeface="Aptos" panose="020B0004020202020204" pitchFamily="34" charset="0"/>
                <a:ea typeface="Aptos" panose="020B0004020202020204" pitchFamily="34" charset="0"/>
                <a:cs typeface="Times New Roman" panose="02020603050405020304" pitchFamily="18" charset="0"/>
              </a:rPr>
              <a:t>Poétique de la rêverie</a:t>
            </a:r>
            <a:r>
              <a:rPr lang="fr-BE" sz="1800" kern="0" dirty="0">
                <a:effectLst/>
                <a:latin typeface="Aptos" panose="020B0004020202020204" pitchFamily="34" charset="0"/>
                <a:ea typeface="Aptos" panose="020B0004020202020204" pitchFamily="34" charset="0"/>
                <a:cs typeface="Times New Roman" panose="02020603050405020304" pitchFamily="18" charset="0"/>
              </a:rPr>
              <a:t>, Paris, PUF, réédition 2020, p. 89</a:t>
            </a:r>
            <a:endParaRPr lang="fr-BE" dirty="0"/>
          </a:p>
        </p:txBody>
      </p:sp>
    </p:spTree>
    <p:extLst>
      <p:ext uri="{BB962C8B-B14F-4D97-AF65-F5344CB8AC3E}">
        <p14:creationId xmlns:p14="http://schemas.microsoft.com/office/powerpoint/2010/main" val="1639232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06FF3823-BBAD-4D28-B6DB-E416E2409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74" name="Rectangle 73">
            <a:extLst>
              <a:ext uri="{FF2B5EF4-FFF2-40B4-BE49-F238E27FC236}">
                <a16:creationId xmlns:a16="http://schemas.microsoft.com/office/drawing/2014/main" id="{0E20F056-0FFD-4EE9-BDCB-8963C7F8B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76" name="Rectangle 75">
            <a:extLst>
              <a:ext uri="{FF2B5EF4-FFF2-40B4-BE49-F238E27FC236}">
                <a16:creationId xmlns:a16="http://schemas.microsoft.com/office/drawing/2014/main" id="{87507ED7-71D7-4B95-8D4F-7B3E18623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txBody>
          <a:bodyPr/>
          <a:lstStyle/>
          <a:p>
            <a:endParaRPr lang="fr-BE"/>
          </a:p>
        </p:txBody>
      </p:sp>
      <p:grpSp>
        <p:nvGrpSpPr>
          <p:cNvPr id="78" name="Group 77">
            <a:extLst>
              <a:ext uri="{FF2B5EF4-FFF2-40B4-BE49-F238E27FC236}">
                <a16:creationId xmlns:a16="http://schemas.microsoft.com/office/drawing/2014/main" id="{AA38E6D2-F0D9-4B69-ABEB-EB70412E8C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2227748" cy="731520"/>
            <a:chOff x="4828372" y="1267730"/>
            <a:chExt cx="2227748" cy="731520"/>
          </a:xfrm>
        </p:grpSpPr>
        <p:sp>
          <p:nvSpPr>
            <p:cNvPr id="79" name="Rectangle 78">
              <a:extLst>
                <a:ext uri="{FF2B5EF4-FFF2-40B4-BE49-F238E27FC236}">
                  <a16:creationId xmlns:a16="http://schemas.microsoft.com/office/drawing/2014/main" id="{025EA075-7728-48F3-B18E-92389160D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grpSp>
          <p:nvGrpSpPr>
            <p:cNvPr id="80" name="Group 79">
              <a:extLst>
                <a:ext uri="{FF2B5EF4-FFF2-40B4-BE49-F238E27FC236}">
                  <a16:creationId xmlns:a16="http://schemas.microsoft.com/office/drawing/2014/main" id="{1115E6AD-1E2A-40FE-B424-56271D8A89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81" name="Straight Connector 80">
                <a:extLst>
                  <a:ext uri="{FF2B5EF4-FFF2-40B4-BE49-F238E27FC236}">
                    <a16:creationId xmlns:a16="http://schemas.microsoft.com/office/drawing/2014/main" id="{D2CFBBA0-D70F-4068-8385-B020EA21AA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963F62F-FFD6-43CD-BE0D-00770BB97C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75688F4-0BFA-49D0-92B0-84CBE5508B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grpSp>
      <p:pic>
        <p:nvPicPr>
          <p:cNvPr id="9" name="Image 8" descr="Fleurs de couleurs vives">
            <a:extLst>
              <a:ext uri="{FF2B5EF4-FFF2-40B4-BE49-F238E27FC236}">
                <a16:creationId xmlns:a16="http://schemas.microsoft.com/office/drawing/2014/main" id="{E3AED392-F4FF-45D7-9A91-FD20E7E29C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5" name="Rectangle 84">
            <a:extLst>
              <a:ext uri="{FF2B5EF4-FFF2-40B4-BE49-F238E27FC236}">
                <a16:creationId xmlns:a16="http://schemas.microsoft.com/office/drawing/2014/main" id="{7BB58C53-AF1A-4577-9FD9-2A6A3DDEA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87" name="Rectangle 86">
            <a:extLst>
              <a:ext uri="{FF2B5EF4-FFF2-40B4-BE49-F238E27FC236}">
                <a16:creationId xmlns:a16="http://schemas.microsoft.com/office/drawing/2014/main" id="{E5F7F7DE-2DAA-4260-B379-423DEC36F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6350"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722BAEBB-B897-4E2E-8BE7-753F1060BEA5}"/>
              </a:ext>
            </a:extLst>
          </p:cNvPr>
          <p:cNvSpPr>
            <a:spLocks noGrp="1"/>
          </p:cNvSpPr>
          <p:nvPr>
            <p:ph type="title"/>
          </p:nvPr>
        </p:nvSpPr>
        <p:spPr>
          <a:xfrm>
            <a:off x="1561708" y="2091263"/>
            <a:ext cx="9068586" cy="2590800"/>
          </a:xfrm>
        </p:spPr>
        <p:txBody>
          <a:bodyPr vert="horz" lIns="91440" tIns="45720" rIns="91440" bIns="45720" rtlCol="0" anchor="ctr">
            <a:normAutofit/>
          </a:bodyPr>
          <a:lstStyle/>
          <a:p>
            <a:r>
              <a:rPr lang="en-US" sz="6700" b="1" dirty="0"/>
              <a:t>La </a:t>
            </a:r>
            <a:r>
              <a:rPr lang="en-US" sz="6700" b="1" dirty="0" err="1"/>
              <a:t>maison</a:t>
            </a:r>
            <a:r>
              <a:rPr lang="en-US" sz="6700" b="1" dirty="0"/>
              <a:t> </a:t>
            </a:r>
            <a:r>
              <a:rPr lang="en-US" sz="6700" b="1" dirty="0" err="1"/>
              <a:t>bachelardienne</a:t>
            </a:r>
            <a:r>
              <a:rPr lang="en-US" sz="6700" b="1" dirty="0"/>
              <a:t> –    </a:t>
            </a:r>
            <a:r>
              <a:rPr lang="en-US" sz="5300" cap="none" dirty="0"/>
              <a:t>Une </a:t>
            </a:r>
            <a:r>
              <a:rPr lang="en-US" sz="5300" cap="none" dirty="0" err="1"/>
              <a:t>topophilie</a:t>
            </a:r>
            <a:endParaRPr lang="en-US" sz="6700" dirty="0"/>
          </a:p>
        </p:txBody>
      </p:sp>
      <p:sp>
        <p:nvSpPr>
          <p:cNvPr id="89" name="Rectangle 88">
            <a:extLst>
              <a:ext uri="{FF2B5EF4-FFF2-40B4-BE49-F238E27FC236}">
                <a16:creationId xmlns:a16="http://schemas.microsoft.com/office/drawing/2014/main" id="{3C0C984F-4779-40F8-A8DC-59DD7615B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91" name="Straight Connector 90">
            <a:extLst>
              <a:ext uri="{FF2B5EF4-FFF2-40B4-BE49-F238E27FC236}">
                <a16:creationId xmlns:a16="http://schemas.microsoft.com/office/drawing/2014/main" id="{57D5430C-DB52-4EA6-8319-C7AC4C1710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166ECFA-EC1E-4CD9-A9CC-1EBFE29AB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746FE2E-3188-4CA0-96F7-21A68D1B19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343987"/>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5CACD-7507-46C0-D2A9-0C05426A4F01}"/>
              </a:ext>
            </a:extLst>
          </p:cNvPr>
          <p:cNvSpPr>
            <a:spLocks noGrp="1"/>
          </p:cNvSpPr>
          <p:nvPr>
            <p:ph type="title"/>
          </p:nvPr>
        </p:nvSpPr>
        <p:spPr>
          <a:xfrm>
            <a:off x="1560576" y="2043404"/>
            <a:ext cx="9070848" cy="2927906"/>
          </a:xfrm>
        </p:spPr>
        <p:txBody>
          <a:bodyPr/>
          <a:lstStyle/>
          <a:p>
            <a:r>
              <a:rPr lang="en-US" sz="7200" cap="none" dirty="0"/>
              <a:t>Pour </a:t>
            </a:r>
            <a:r>
              <a:rPr lang="en-US" sz="7200" cap="none" dirty="0" err="1"/>
              <a:t>cultiver</a:t>
            </a:r>
            <a:r>
              <a:rPr lang="en-US" sz="7200" cap="none" dirty="0"/>
              <a:t> la </a:t>
            </a:r>
            <a:br>
              <a:rPr lang="en-US" sz="7200" cap="none" dirty="0"/>
            </a:br>
            <a:r>
              <a:rPr lang="en-US" sz="7200" cap="none" dirty="0"/>
              <a:t>“joie </a:t>
            </a:r>
            <a:r>
              <a:rPr lang="en-US" sz="7200" cap="none" dirty="0" err="1"/>
              <a:t>d’habiter</a:t>
            </a:r>
            <a:r>
              <a:rPr lang="en-US" sz="7200" cap="none" dirty="0"/>
              <a:t>”</a:t>
            </a:r>
            <a:endParaRPr lang="fr-BE" b="1" cap="none" dirty="0"/>
          </a:p>
        </p:txBody>
      </p:sp>
    </p:spTree>
    <p:extLst>
      <p:ext uri="{BB962C8B-B14F-4D97-AF65-F5344CB8AC3E}">
        <p14:creationId xmlns:p14="http://schemas.microsoft.com/office/powerpoint/2010/main" val="2781300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29663-3120-F643-BB23-8B66D385AEA1}"/>
              </a:ext>
            </a:extLst>
          </p:cNvPr>
          <p:cNvSpPr>
            <a:spLocks noGrp="1"/>
          </p:cNvSpPr>
          <p:nvPr>
            <p:ph type="title"/>
          </p:nvPr>
        </p:nvSpPr>
        <p:spPr>
          <a:xfrm>
            <a:off x="522513" y="354563"/>
            <a:ext cx="10926147" cy="6158204"/>
          </a:xfrm>
        </p:spPr>
        <p:txBody>
          <a:bodyPr>
            <a:normAutofit/>
          </a:bodyPr>
          <a:lstStyle/>
          <a:p>
            <a:pPr marL="457200" algn="ctr">
              <a:lnSpc>
                <a:spcPct val="115000"/>
              </a:lnSpc>
              <a:spcAft>
                <a:spcPts val="600"/>
              </a:spcAft>
            </a:pPr>
            <a:r>
              <a:rPr lang="fr-BE" sz="2600" dirty="0">
                <a:effectLst/>
                <a:latin typeface="Aptos" panose="020B0004020202020204" pitchFamily="34" charset="0"/>
                <a:ea typeface="Aptos" panose="020B0004020202020204" pitchFamily="34" charset="0"/>
                <a:cs typeface="Aptos" panose="020B0004020202020204" pitchFamily="34" charset="0"/>
              </a:rPr>
              <a:t>« Dans le présent livre, notre champ d'examen a l'avantage d'être bien délimité. Nous voulons examiner, en effet, des images bien simples, les images de l'espace heureux. Nos enquêtes mériteraient, dans cette orientation, le nom de </a:t>
            </a:r>
            <a:r>
              <a:rPr lang="fr-BE" sz="2600" b="1" dirty="0" err="1">
                <a:effectLst/>
                <a:latin typeface="Aptos" panose="020B0004020202020204" pitchFamily="34" charset="0"/>
                <a:ea typeface="Aptos" panose="020B0004020202020204" pitchFamily="34" charset="0"/>
                <a:cs typeface="Aptos" panose="020B0004020202020204" pitchFamily="34" charset="0"/>
              </a:rPr>
              <a:t>topophilie</a:t>
            </a:r>
            <a:r>
              <a:rPr lang="fr-BE" sz="2600" dirty="0">
                <a:effectLst/>
                <a:latin typeface="Aptos" panose="020B0004020202020204" pitchFamily="34" charset="0"/>
                <a:ea typeface="Aptos" panose="020B0004020202020204" pitchFamily="34" charset="0"/>
                <a:cs typeface="Aptos" panose="020B0004020202020204" pitchFamily="34" charset="0"/>
              </a:rPr>
              <a:t>. Elles visent à déterminer la valeur humaine des espaces de possession, des espaces défendus contre des forces adverses, des espaces aimés ».</a:t>
            </a:r>
            <a:br>
              <a:rPr lang="fr-BE" sz="1800" dirty="0">
                <a:effectLst/>
                <a:latin typeface="Aptos" panose="020B0004020202020204" pitchFamily="34" charset="0"/>
                <a:ea typeface="Aptos" panose="020B0004020202020204" pitchFamily="34" charset="0"/>
                <a:cs typeface="Aptos" panose="020B0004020202020204" pitchFamily="34" charset="0"/>
              </a:rPr>
            </a:br>
            <a:r>
              <a:rPr lang="fr-BE" sz="1800" dirty="0">
                <a:effectLst/>
                <a:latin typeface="Aptos" panose="020B0004020202020204" pitchFamily="34" charset="0"/>
                <a:ea typeface="Aptos" panose="020B0004020202020204" pitchFamily="34" charset="0"/>
                <a:cs typeface="Aptos" panose="020B0004020202020204" pitchFamily="34" charset="0"/>
              </a:rPr>
              <a:t>G. </a:t>
            </a:r>
            <a:r>
              <a:rPr lang="fr-BE" sz="1800" cap="small" dirty="0">
                <a:effectLst/>
                <a:latin typeface="Aptos" panose="020B0004020202020204" pitchFamily="34" charset="0"/>
                <a:ea typeface="Aptos" panose="020B0004020202020204" pitchFamily="34" charset="0"/>
                <a:cs typeface="Aptos" panose="020B0004020202020204" pitchFamily="34" charset="0"/>
              </a:rPr>
              <a:t>Bachelard</a:t>
            </a:r>
            <a:r>
              <a:rPr lang="fr-BE" sz="1800" dirty="0">
                <a:effectLst/>
                <a:latin typeface="Aptos" panose="020B0004020202020204" pitchFamily="34" charset="0"/>
                <a:ea typeface="Aptos" panose="020B0004020202020204" pitchFamily="34" charset="0"/>
                <a:cs typeface="Aptos" panose="020B0004020202020204" pitchFamily="34" charset="0"/>
              </a:rPr>
              <a:t>, </a:t>
            </a:r>
            <a:r>
              <a:rPr lang="fr-BE" sz="1800" i="1" dirty="0">
                <a:effectLst/>
                <a:latin typeface="Aptos" panose="020B0004020202020204" pitchFamily="34" charset="0"/>
                <a:ea typeface="Aptos" panose="020B0004020202020204" pitchFamily="34" charset="0"/>
                <a:cs typeface="Aptos" panose="020B0004020202020204" pitchFamily="34" charset="0"/>
              </a:rPr>
              <a:t>Poétique de l’espace</a:t>
            </a:r>
            <a:r>
              <a:rPr lang="fr-BE" sz="1800" dirty="0">
                <a:effectLst/>
                <a:latin typeface="Aptos" panose="020B0004020202020204" pitchFamily="34" charset="0"/>
                <a:ea typeface="Aptos" panose="020B0004020202020204" pitchFamily="34" charset="0"/>
                <a:cs typeface="Aptos" panose="020B0004020202020204" pitchFamily="34" charset="0"/>
              </a:rPr>
              <a:t>, Paris, PUF, 1957, p</a:t>
            </a:r>
            <a:r>
              <a:rPr lang="fr-BE" sz="1800" dirty="0">
                <a:effectLst/>
                <a:latin typeface="Aptos" panose="020B0004020202020204" pitchFamily="34" charset="0"/>
                <a:ea typeface="Aptos" panose="020B0004020202020204" pitchFamily="34" charset="0"/>
                <a:cs typeface="Times New Roman" panose="02020603050405020304" pitchFamily="18" charset="0"/>
              </a:rPr>
              <a:t>. 49-50.</a:t>
            </a:r>
            <a:br>
              <a:rPr lang="fr-BE" sz="1800" dirty="0">
                <a:effectLst/>
                <a:latin typeface="Aptos" panose="020B0004020202020204" pitchFamily="34" charset="0"/>
                <a:ea typeface="Aptos" panose="020B0004020202020204" pitchFamily="34" charset="0"/>
                <a:cs typeface="Times New Roman" panose="02020603050405020304" pitchFamily="18" charset="0"/>
              </a:rPr>
            </a:br>
            <a:br>
              <a:rPr lang="fr-BE" sz="1800" dirty="0">
                <a:effectLst/>
                <a:latin typeface="Aptos" panose="020B0004020202020204" pitchFamily="34" charset="0"/>
                <a:ea typeface="Aptos" panose="020B0004020202020204" pitchFamily="34" charset="0"/>
                <a:cs typeface="Times New Roman" panose="02020603050405020304" pitchFamily="18" charset="0"/>
              </a:rPr>
            </a:br>
            <a:r>
              <a:rPr lang="fr-BE" sz="2600" dirty="0">
                <a:effectLst/>
                <a:latin typeface="Aptos" panose="020B0004020202020204" pitchFamily="34" charset="0"/>
                <a:ea typeface="Aptos" panose="020B0004020202020204" pitchFamily="34" charset="0"/>
                <a:cs typeface="Aptos" panose="020B0004020202020204" pitchFamily="34" charset="0"/>
              </a:rPr>
              <a:t>« En nous invitant au repos intime, la topo-analyse complète la psychanalyse. Une topo-analyse des espaces du dehors serait nécessaire. (…). Les espaces de l’intimité heureuse possèdent une valeur psychique supérieure. La topo-analyse est une “</a:t>
            </a:r>
            <a:r>
              <a:rPr lang="fr-BE" sz="2600" dirty="0" err="1">
                <a:effectLst/>
                <a:latin typeface="Aptos" panose="020B0004020202020204" pitchFamily="34" charset="0"/>
                <a:ea typeface="Aptos" panose="020B0004020202020204" pitchFamily="34" charset="0"/>
                <a:cs typeface="Aptos" panose="020B0004020202020204" pitchFamily="34" charset="0"/>
              </a:rPr>
              <a:t>topophilie</a:t>
            </a:r>
            <a:r>
              <a:rPr lang="fr-BE" sz="2600" dirty="0">
                <a:effectLst/>
                <a:latin typeface="Aptos" panose="020B0004020202020204" pitchFamily="34" charset="0"/>
                <a:ea typeface="Aptos" panose="020B0004020202020204" pitchFamily="34" charset="0"/>
                <a:cs typeface="Aptos" panose="020B0004020202020204" pitchFamily="34" charset="0"/>
              </a:rPr>
              <a:t>” ».</a:t>
            </a:r>
            <a:br>
              <a:rPr lang="fr-BE" sz="1800" dirty="0">
                <a:effectLst/>
                <a:latin typeface="Aptos" panose="020B0004020202020204" pitchFamily="34" charset="0"/>
                <a:ea typeface="Aptos" panose="020B0004020202020204" pitchFamily="34" charset="0"/>
                <a:cs typeface="Times New Roman" panose="02020603050405020304" pitchFamily="18" charset="0"/>
              </a:rPr>
            </a:br>
            <a:r>
              <a:rPr lang="fr-BE" sz="1800" dirty="0">
                <a:effectLst/>
                <a:latin typeface="Aptos" panose="020B0004020202020204" pitchFamily="34" charset="0"/>
                <a:ea typeface="Aptos" panose="020B0004020202020204" pitchFamily="34" charset="0"/>
                <a:cs typeface="Times New Roman" panose="02020603050405020304" pitchFamily="18" charset="0"/>
              </a:rPr>
              <a:t>Table analytique par G. </a:t>
            </a:r>
            <a:r>
              <a:rPr lang="fr-BE" sz="1800" dirty="0" err="1">
                <a:effectLst/>
                <a:latin typeface="Aptos" panose="020B0004020202020204" pitchFamily="34" charset="0"/>
                <a:ea typeface="Aptos" panose="020B0004020202020204" pitchFamily="34" charset="0"/>
                <a:cs typeface="Times New Roman" panose="02020603050405020304" pitchFamily="18" charset="0"/>
              </a:rPr>
              <a:t>Hieronimus</a:t>
            </a:r>
            <a:r>
              <a:rPr lang="fr-BE" sz="1800" dirty="0">
                <a:effectLst/>
                <a:latin typeface="Aptos" panose="020B0004020202020204" pitchFamily="34" charset="0"/>
                <a:ea typeface="Aptos" panose="020B0004020202020204" pitchFamily="34" charset="0"/>
                <a:cs typeface="Times New Roman" panose="02020603050405020304" pitchFamily="18" charset="0"/>
              </a:rPr>
              <a:t> dans </a:t>
            </a:r>
            <a:r>
              <a:rPr lang="fr-BE" sz="1800" dirty="0">
                <a:effectLst/>
                <a:latin typeface="Aptos" panose="020B0004020202020204" pitchFamily="34" charset="0"/>
                <a:ea typeface="Aptos" panose="020B0004020202020204" pitchFamily="34" charset="0"/>
                <a:cs typeface="Aptos" panose="020B0004020202020204" pitchFamily="34" charset="0"/>
              </a:rPr>
              <a:t>G. </a:t>
            </a:r>
            <a:r>
              <a:rPr lang="fr-BE" sz="1800" cap="small" dirty="0">
                <a:effectLst/>
                <a:latin typeface="Aptos" panose="020B0004020202020204" pitchFamily="34" charset="0"/>
                <a:ea typeface="Aptos" panose="020B0004020202020204" pitchFamily="34" charset="0"/>
                <a:cs typeface="Aptos" panose="020B0004020202020204" pitchFamily="34" charset="0"/>
              </a:rPr>
              <a:t>Bachelard</a:t>
            </a:r>
            <a:r>
              <a:rPr lang="fr-BE" sz="1800" dirty="0">
                <a:effectLst/>
                <a:latin typeface="Aptos" panose="020B0004020202020204" pitchFamily="34" charset="0"/>
                <a:ea typeface="Aptos" panose="020B0004020202020204" pitchFamily="34" charset="0"/>
                <a:cs typeface="Aptos" panose="020B0004020202020204" pitchFamily="34" charset="0"/>
              </a:rPr>
              <a:t>, </a:t>
            </a:r>
            <a:r>
              <a:rPr lang="fr-BE" sz="1800" i="1" dirty="0">
                <a:effectLst/>
                <a:latin typeface="Aptos" panose="020B0004020202020204" pitchFamily="34" charset="0"/>
                <a:ea typeface="Aptos" panose="020B0004020202020204" pitchFamily="34" charset="0"/>
                <a:cs typeface="Aptos" panose="020B0004020202020204" pitchFamily="34" charset="0"/>
              </a:rPr>
              <a:t>Poétique de l’espace</a:t>
            </a:r>
            <a:r>
              <a:rPr lang="fr-BE" sz="1800" dirty="0">
                <a:effectLst/>
                <a:latin typeface="Aptos" panose="020B0004020202020204" pitchFamily="34" charset="0"/>
                <a:ea typeface="Aptos" panose="020B0004020202020204" pitchFamily="34" charset="0"/>
                <a:cs typeface="Aptos" panose="020B0004020202020204" pitchFamily="34" charset="0"/>
              </a:rPr>
              <a:t>, Paris, PUF, 1957, pp. 331-332.</a:t>
            </a:r>
            <a:endParaRPr lang="fr-BE" dirty="0"/>
          </a:p>
        </p:txBody>
      </p:sp>
    </p:spTree>
    <p:extLst>
      <p:ext uri="{BB962C8B-B14F-4D97-AF65-F5344CB8AC3E}">
        <p14:creationId xmlns:p14="http://schemas.microsoft.com/office/powerpoint/2010/main" val="214159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5CACD-7507-46C0-D2A9-0C05426A4F01}"/>
              </a:ext>
            </a:extLst>
          </p:cNvPr>
          <p:cNvSpPr>
            <a:spLocks noGrp="1"/>
          </p:cNvSpPr>
          <p:nvPr>
            <p:ph type="title"/>
          </p:nvPr>
        </p:nvSpPr>
        <p:spPr>
          <a:xfrm>
            <a:off x="1560576" y="2043404"/>
            <a:ext cx="9070848" cy="2927906"/>
          </a:xfrm>
        </p:spPr>
        <p:txBody>
          <a:bodyPr/>
          <a:lstStyle/>
          <a:p>
            <a:r>
              <a:rPr lang="fr-BE" cap="none" dirty="0"/>
              <a:t>Les pièces de la maison</a:t>
            </a:r>
            <a:endParaRPr lang="fr-BE" b="1" cap="none" dirty="0"/>
          </a:p>
        </p:txBody>
      </p:sp>
    </p:spTree>
    <p:extLst>
      <p:ext uri="{BB962C8B-B14F-4D97-AF65-F5344CB8AC3E}">
        <p14:creationId xmlns:p14="http://schemas.microsoft.com/office/powerpoint/2010/main" val="1642634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71CE7A-D786-B4D5-6FB1-BF9FA836DFB8}"/>
              </a:ext>
            </a:extLst>
          </p:cNvPr>
          <p:cNvSpPr txBox="1"/>
          <p:nvPr/>
        </p:nvSpPr>
        <p:spPr>
          <a:xfrm>
            <a:off x="3564293" y="920621"/>
            <a:ext cx="6092890" cy="5016758"/>
          </a:xfrm>
          <a:prstGeom prst="rect">
            <a:avLst/>
          </a:prstGeom>
          <a:noFill/>
        </p:spPr>
        <p:txBody>
          <a:bodyPr wrap="square" rtlCol="0">
            <a:spAutoFit/>
          </a:bodyPr>
          <a:lstStyle/>
          <a:p>
            <a:pPr marL="285750" indent="-285750">
              <a:buFont typeface="Arial" panose="020B0604020202020204" pitchFamily="34" charset="0"/>
              <a:buChar char="•"/>
            </a:pPr>
            <a:r>
              <a:rPr lang="fr-BE" sz="3200" kern="0" dirty="0">
                <a:effectLst/>
                <a:latin typeface="Calibri" panose="020F0502020204030204" pitchFamily="34" charset="0"/>
                <a:ea typeface="Calibri" panose="020F0502020204030204" pitchFamily="34" charset="0"/>
              </a:rPr>
              <a:t>l’horizontal </a:t>
            </a:r>
            <a:r>
              <a:rPr lang="fr-BE" sz="3200" u="sng" kern="0" dirty="0">
                <a:effectLst/>
                <a:latin typeface="Calibri" panose="020F0502020204030204" pitchFamily="34" charset="0"/>
                <a:ea typeface="Calibri" panose="020F0502020204030204" pitchFamily="34" charset="0"/>
              </a:rPr>
              <a:t>et</a:t>
            </a:r>
            <a:r>
              <a:rPr lang="fr-BE" sz="3200" kern="0" dirty="0">
                <a:effectLst/>
                <a:latin typeface="Calibri" panose="020F0502020204030204" pitchFamily="34" charset="0"/>
                <a:ea typeface="Calibri" panose="020F0502020204030204" pitchFamily="34" charset="0"/>
              </a:rPr>
              <a:t> le vertical </a:t>
            </a:r>
          </a:p>
          <a:p>
            <a:pPr marL="285750" indent="-285750">
              <a:buFont typeface="Arial" panose="020B0604020202020204" pitchFamily="34" charset="0"/>
              <a:buChar char="•"/>
            </a:pPr>
            <a:r>
              <a:rPr lang="fr-BE" sz="3200" kern="0" dirty="0">
                <a:effectLst/>
                <a:latin typeface="Calibri" panose="020F0502020204030204" pitchFamily="34" charset="0"/>
                <a:ea typeface="Calibri" panose="020F0502020204030204" pitchFamily="34" charset="0"/>
              </a:rPr>
              <a:t>le chaud </a:t>
            </a:r>
            <a:r>
              <a:rPr lang="fr-BE" sz="3200" u="sng" kern="0" dirty="0">
                <a:effectLst/>
                <a:latin typeface="Calibri" panose="020F0502020204030204" pitchFamily="34" charset="0"/>
                <a:ea typeface="Calibri" panose="020F0502020204030204" pitchFamily="34" charset="0"/>
              </a:rPr>
              <a:t>et</a:t>
            </a:r>
            <a:r>
              <a:rPr lang="fr-BE" sz="3200" kern="0" dirty="0">
                <a:effectLst/>
                <a:latin typeface="Calibri" panose="020F0502020204030204" pitchFamily="34" charset="0"/>
                <a:ea typeface="Calibri" panose="020F0502020204030204" pitchFamily="34" charset="0"/>
              </a:rPr>
              <a:t> le froid</a:t>
            </a:r>
          </a:p>
          <a:p>
            <a:pPr marL="285750" indent="-285750">
              <a:buFont typeface="Arial" panose="020B0604020202020204" pitchFamily="34" charset="0"/>
              <a:buChar char="•"/>
            </a:pPr>
            <a:r>
              <a:rPr lang="fr-BE" sz="3200" kern="0" dirty="0">
                <a:effectLst/>
                <a:latin typeface="Calibri" panose="020F0502020204030204" pitchFamily="34" charset="0"/>
                <a:ea typeface="Calibri" panose="020F0502020204030204" pitchFamily="34" charset="0"/>
              </a:rPr>
              <a:t>l’obscure </a:t>
            </a:r>
            <a:r>
              <a:rPr lang="fr-BE" sz="3200" u="sng" kern="0" dirty="0">
                <a:effectLst/>
                <a:latin typeface="Calibri" panose="020F0502020204030204" pitchFamily="34" charset="0"/>
                <a:ea typeface="Calibri" panose="020F0502020204030204" pitchFamily="34" charset="0"/>
              </a:rPr>
              <a:t>et</a:t>
            </a:r>
            <a:r>
              <a:rPr lang="fr-BE" sz="3200" kern="0" dirty="0">
                <a:effectLst/>
                <a:latin typeface="Calibri" panose="020F0502020204030204" pitchFamily="34" charset="0"/>
                <a:ea typeface="Calibri" panose="020F0502020204030204" pitchFamily="34" charset="0"/>
              </a:rPr>
              <a:t> le lumineux </a:t>
            </a:r>
          </a:p>
          <a:p>
            <a:pPr marL="285750" indent="-285750">
              <a:buFont typeface="Arial" panose="020B0604020202020204" pitchFamily="34" charset="0"/>
              <a:buChar char="•"/>
            </a:pPr>
            <a:r>
              <a:rPr lang="fr-BE" sz="3200" kern="0" dirty="0">
                <a:latin typeface="Calibri" panose="020F0502020204030204" pitchFamily="34" charset="0"/>
                <a:ea typeface="Calibri" panose="020F0502020204030204" pitchFamily="34" charset="0"/>
              </a:rPr>
              <a:t>l</a:t>
            </a:r>
            <a:r>
              <a:rPr lang="fr-BE" sz="3200" kern="0" dirty="0">
                <a:effectLst/>
                <a:latin typeface="Calibri" panose="020F0502020204030204" pitchFamily="34" charset="0"/>
                <a:ea typeface="Calibri" panose="020F0502020204030204" pitchFamily="34" charset="0"/>
              </a:rPr>
              <a:t>’effrayant </a:t>
            </a:r>
            <a:r>
              <a:rPr lang="fr-BE" sz="3200" u="sng" kern="0" dirty="0">
                <a:effectLst/>
                <a:latin typeface="Calibri" panose="020F0502020204030204" pitchFamily="34" charset="0"/>
                <a:ea typeface="Calibri" panose="020F0502020204030204" pitchFamily="34" charset="0"/>
              </a:rPr>
              <a:t>et</a:t>
            </a:r>
            <a:r>
              <a:rPr lang="fr-BE" sz="3200" kern="0" dirty="0">
                <a:effectLst/>
                <a:latin typeface="Calibri" panose="020F0502020204030204" pitchFamily="34" charset="0"/>
                <a:ea typeface="Calibri" panose="020F0502020204030204" pitchFamily="34" charset="0"/>
              </a:rPr>
              <a:t> le rassurant </a:t>
            </a:r>
          </a:p>
          <a:p>
            <a:pPr marL="285750" indent="-285750">
              <a:buFont typeface="Arial" panose="020B0604020202020204" pitchFamily="34" charset="0"/>
              <a:buChar char="•"/>
            </a:pPr>
            <a:r>
              <a:rPr lang="fr-BE" sz="3200" kern="0" dirty="0">
                <a:effectLst/>
                <a:latin typeface="Calibri" panose="020F0502020204030204" pitchFamily="34" charset="0"/>
                <a:ea typeface="Calibri" panose="020F0502020204030204" pitchFamily="34" charset="0"/>
              </a:rPr>
              <a:t>le grand </a:t>
            </a:r>
            <a:r>
              <a:rPr lang="fr-BE" sz="3200" u="sng" kern="0" dirty="0">
                <a:effectLst/>
                <a:latin typeface="Calibri" panose="020F0502020204030204" pitchFamily="34" charset="0"/>
                <a:ea typeface="Calibri" panose="020F0502020204030204" pitchFamily="34" charset="0"/>
              </a:rPr>
              <a:t>et</a:t>
            </a:r>
            <a:r>
              <a:rPr lang="fr-BE" sz="3200" kern="0" dirty="0">
                <a:effectLst/>
                <a:latin typeface="Calibri" panose="020F0502020204030204" pitchFamily="34" charset="0"/>
                <a:ea typeface="Calibri" panose="020F0502020204030204" pitchFamily="34" charset="0"/>
              </a:rPr>
              <a:t> le petit </a:t>
            </a:r>
          </a:p>
          <a:p>
            <a:pPr marL="285750" indent="-285750">
              <a:buFont typeface="Arial" panose="020B0604020202020204" pitchFamily="34" charset="0"/>
              <a:buChar char="•"/>
            </a:pPr>
            <a:r>
              <a:rPr lang="fr-BE" sz="3200" kern="0" dirty="0">
                <a:effectLst/>
                <a:latin typeface="Calibri" panose="020F0502020204030204" pitchFamily="34" charset="0"/>
                <a:ea typeface="Calibri" panose="020F0502020204030204" pitchFamily="34" charset="0"/>
              </a:rPr>
              <a:t>le vide </a:t>
            </a:r>
            <a:r>
              <a:rPr lang="fr-BE" sz="3200" u="sng" kern="0" dirty="0">
                <a:effectLst/>
                <a:latin typeface="Calibri" panose="020F0502020204030204" pitchFamily="34" charset="0"/>
                <a:ea typeface="Calibri" panose="020F0502020204030204" pitchFamily="34" charset="0"/>
              </a:rPr>
              <a:t>et</a:t>
            </a:r>
            <a:r>
              <a:rPr lang="fr-BE" sz="3200" kern="0" dirty="0">
                <a:effectLst/>
                <a:latin typeface="Calibri" panose="020F0502020204030204" pitchFamily="34" charset="0"/>
                <a:ea typeface="Calibri" panose="020F0502020204030204" pitchFamily="34" charset="0"/>
              </a:rPr>
              <a:t> l’encombré </a:t>
            </a:r>
          </a:p>
          <a:p>
            <a:pPr marL="285750" indent="-285750">
              <a:buFont typeface="Arial" panose="020B0604020202020204" pitchFamily="34" charset="0"/>
              <a:buChar char="•"/>
            </a:pPr>
            <a:r>
              <a:rPr lang="fr-BE" sz="3200" kern="0" dirty="0">
                <a:effectLst/>
                <a:latin typeface="Calibri" panose="020F0502020204030204" pitchFamily="34" charset="0"/>
                <a:ea typeface="Calibri" panose="020F0502020204030204" pitchFamily="34" charset="0"/>
              </a:rPr>
              <a:t>le bruyant </a:t>
            </a:r>
            <a:r>
              <a:rPr lang="fr-BE" sz="3200" u="sng" kern="0" dirty="0">
                <a:effectLst/>
                <a:latin typeface="Calibri" panose="020F0502020204030204" pitchFamily="34" charset="0"/>
                <a:ea typeface="Calibri" panose="020F0502020204030204" pitchFamily="34" charset="0"/>
              </a:rPr>
              <a:t>et</a:t>
            </a:r>
            <a:r>
              <a:rPr lang="fr-BE" sz="3200" kern="0" dirty="0">
                <a:effectLst/>
                <a:latin typeface="Calibri" panose="020F0502020204030204" pitchFamily="34" charset="0"/>
                <a:ea typeface="Calibri" panose="020F0502020204030204" pitchFamily="34" charset="0"/>
              </a:rPr>
              <a:t> le silencieux </a:t>
            </a:r>
          </a:p>
          <a:p>
            <a:pPr marL="285750" indent="-285750">
              <a:buFont typeface="Arial" panose="020B0604020202020204" pitchFamily="34" charset="0"/>
              <a:buChar char="•"/>
            </a:pPr>
            <a:r>
              <a:rPr lang="fr-BE" sz="3200" kern="0" dirty="0">
                <a:effectLst/>
                <a:latin typeface="Calibri" panose="020F0502020204030204" pitchFamily="34" charset="0"/>
                <a:ea typeface="Calibri" panose="020F0502020204030204" pitchFamily="34" charset="0"/>
              </a:rPr>
              <a:t>le lourd </a:t>
            </a:r>
            <a:r>
              <a:rPr lang="fr-BE" sz="3200" u="sng" kern="0" dirty="0">
                <a:effectLst/>
                <a:latin typeface="Calibri" panose="020F0502020204030204" pitchFamily="34" charset="0"/>
                <a:ea typeface="Calibri" panose="020F0502020204030204" pitchFamily="34" charset="0"/>
              </a:rPr>
              <a:t>et</a:t>
            </a:r>
            <a:r>
              <a:rPr lang="fr-BE" sz="3200" kern="0" dirty="0">
                <a:effectLst/>
                <a:latin typeface="Calibri" panose="020F0502020204030204" pitchFamily="34" charset="0"/>
                <a:ea typeface="Calibri" panose="020F0502020204030204" pitchFamily="34" charset="0"/>
              </a:rPr>
              <a:t> le léger  </a:t>
            </a:r>
          </a:p>
          <a:p>
            <a:pPr marL="285750" indent="-285750">
              <a:buFont typeface="Arial" panose="020B0604020202020204" pitchFamily="34" charset="0"/>
              <a:buChar char="•"/>
            </a:pPr>
            <a:r>
              <a:rPr lang="fr-BE" sz="3200" kern="0" dirty="0">
                <a:effectLst/>
                <a:latin typeface="Calibri" panose="020F0502020204030204" pitchFamily="34" charset="0"/>
                <a:ea typeface="Calibri" panose="020F0502020204030204" pitchFamily="34" charset="0"/>
              </a:rPr>
              <a:t>l’ouvert </a:t>
            </a:r>
            <a:r>
              <a:rPr lang="fr-BE" sz="3200" u="sng" kern="0" dirty="0">
                <a:effectLst/>
                <a:latin typeface="Calibri" panose="020F0502020204030204" pitchFamily="34" charset="0"/>
                <a:ea typeface="Calibri" panose="020F0502020204030204" pitchFamily="34" charset="0"/>
              </a:rPr>
              <a:t>et</a:t>
            </a:r>
            <a:r>
              <a:rPr lang="fr-BE" sz="3200" kern="0" dirty="0">
                <a:effectLst/>
                <a:latin typeface="Calibri" panose="020F0502020204030204" pitchFamily="34" charset="0"/>
                <a:ea typeface="Calibri" panose="020F0502020204030204" pitchFamily="34" charset="0"/>
              </a:rPr>
              <a:t> le fermé</a:t>
            </a:r>
          </a:p>
          <a:p>
            <a:pPr marL="285750" indent="-285750">
              <a:buFont typeface="Arial" panose="020B0604020202020204" pitchFamily="34" charset="0"/>
              <a:buChar char="•"/>
            </a:pPr>
            <a:r>
              <a:rPr lang="fr-BE" sz="3200" kern="0" dirty="0">
                <a:latin typeface="Calibri" panose="020F0502020204030204" pitchFamily="34" charset="0"/>
                <a:ea typeface="Calibri" panose="020F0502020204030204" pitchFamily="34" charset="0"/>
              </a:rPr>
              <a:t>Etc.</a:t>
            </a:r>
            <a:endParaRPr lang="fr-BE" sz="3200" kern="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89668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943028E-104B-8A49-61D2-854EA2309B8E}"/>
              </a:ext>
            </a:extLst>
          </p:cNvPr>
          <p:cNvSpPr txBox="1"/>
          <p:nvPr/>
        </p:nvSpPr>
        <p:spPr>
          <a:xfrm>
            <a:off x="475862" y="817195"/>
            <a:ext cx="10888824" cy="5223609"/>
          </a:xfrm>
          <a:prstGeom prst="rect">
            <a:avLst/>
          </a:prstGeom>
          <a:noFill/>
        </p:spPr>
        <p:txBody>
          <a:bodyPr wrap="square" rtlCol="0">
            <a:spAutoFit/>
          </a:bodyPr>
          <a:lstStyle/>
          <a:p>
            <a:pPr marL="449580" algn="just">
              <a:lnSpc>
                <a:spcPct val="107000"/>
              </a:lnSpc>
              <a:spcAft>
                <a:spcPts val="800"/>
              </a:spcAft>
            </a:pPr>
            <a:r>
              <a:rPr lang="fr-BE" sz="3200" dirty="0">
                <a:effectLst/>
                <a:latin typeface="Aptos" panose="020B0004020202020204" pitchFamily="34" charset="0"/>
                <a:ea typeface="Calibri" panose="020F0502020204030204" pitchFamily="34" charset="0"/>
                <a:cs typeface="Calibri" panose="020F0502020204030204" pitchFamily="34" charset="0"/>
              </a:rPr>
              <a:t>« L'escalier qui va à la cave, on le </a:t>
            </a:r>
            <a:r>
              <a:rPr lang="fr-BE" sz="3200" i="1" dirty="0">
                <a:effectLst/>
                <a:latin typeface="Aptos" panose="020B0004020202020204" pitchFamily="34" charset="0"/>
                <a:ea typeface="Calibri" panose="020F0502020204030204" pitchFamily="34" charset="0"/>
                <a:cs typeface="Calibri" panose="020F0502020204030204" pitchFamily="34" charset="0"/>
              </a:rPr>
              <a:t>descend </a:t>
            </a:r>
            <a:r>
              <a:rPr lang="fr-BE" sz="3200" dirty="0">
                <a:effectLst/>
                <a:latin typeface="Aptos" panose="020B0004020202020204" pitchFamily="34" charset="0"/>
                <a:ea typeface="Calibri" panose="020F0502020204030204" pitchFamily="34" charset="0"/>
                <a:cs typeface="Calibri" panose="020F0502020204030204" pitchFamily="34" charset="0"/>
              </a:rPr>
              <a:t>toujours. C'est sa descente qu'on retient dans les souvenirs, c'est la descente qui caractérise son onirisme. L'escalier qui monte à la chambre, on le monte et on le descend. C'est une voie plus banale. Il est familier. (…)  Enfin, l'escalier du grenier plus raide, plus fruste, on le </a:t>
            </a:r>
            <a:r>
              <a:rPr lang="fr-BE" sz="3200" i="1" dirty="0">
                <a:effectLst/>
                <a:latin typeface="Aptos" panose="020B0004020202020204" pitchFamily="34" charset="0"/>
                <a:ea typeface="Calibri" panose="020F0502020204030204" pitchFamily="34" charset="0"/>
                <a:cs typeface="Calibri" panose="020F0502020204030204" pitchFamily="34" charset="0"/>
              </a:rPr>
              <a:t>monte </a:t>
            </a:r>
            <a:r>
              <a:rPr lang="fr-BE" sz="3200" dirty="0">
                <a:effectLst/>
                <a:latin typeface="Aptos" panose="020B0004020202020204" pitchFamily="34" charset="0"/>
                <a:ea typeface="Calibri" panose="020F0502020204030204" pitchFamily="34" charset="0"/>
                <a:cs typeface="Calibri" panose="020F0502020204030204" pitchFamily="34" charset="0"/>
              </a:rPr>
              <a:t>toujours. Il a le signe de l'ascension vers la plus tranquille solitude. Quand je retourne rêver dans les greniers d'antan, je ne redescends jamais ».</a:t>
            </a:r>
          </a:p>
          <a:p>
            <a:pPr marL="449580" algn="ctr">
              <a:lnSpc>
                <a:spcPct val="107000"/>
              </a:lnSpc>
              <a:spcAft>
                <a:spcPts val="800"/>
              </a:spcAft>
            </a:pPr>
            <a:r>
              <a:rPr lang="fr-BE" dirty="0">
                <a:effectLst/>
                <a:latin typeface="Aptos" panose="020B0004020202020204" pitchFamily="34" charset="0"/>
                <a:ea typeface="Calibri" panose="020F0502020204030204" pitchFamily="34" charset="0"/>
                <a:cs typeface="Calibri" panose="020F0502020204030204" pitchFamily="34" charset="0"/>
              </a:rPr>
              <a:t>G. </a:t>
            </a:r>
            <a:r>
              <a:rPr lang="fr-BE" cap="small" dirty="0">
                <a:effectLst/>
                <a:latin typeface="Aptos" panose="020B0004020202020204" pitchFamily="34" charset="0"/>
                <a:ea typeface="Calibri" panose="020F0502020204030204" pitchFamily="34" charset="0"/>
                <a:cs typeface="Calibri" panose="020F0502020204030204" pitchFamily="34" charset="0"/>
              </a:rPr>
              <a:t>Bachelard</a:t>
            </a:r>
            <a:r>
              <a:rPr lang="fr-BE" dirty="0">
                <a:effectLst/>
                <a:latin typeface="Aptos" panose="020B0004020202020204" pitchFamily="34" charset="0"/>
                <a:ea typeface="Calibri" panose="020F0502020204030204" pitchFamily="34" charset="0"/>
                <a:cs typeface="Calibri" panose="020F0502020204030204" pitchFamily="34" charset="0"/>
              </a:rPr>
              <a:t>, </a:t>
            </a:r>
            <a:r>
              <a:rPr lang="fr-BE" i="1" dirty="0">
                <a:effectLst/>
                <a:latin typeface="Aptos" panose="020B0004020202020204" pitchFamily="34" charset="0"/>
                <a:ea typeface="Calibri" panose="020F0502020204030204" pitchFamily="34" charset="0"/>
                <a:cs typeface="Calibri" panose="020F0502020204030204" pitchFamily="34" charset="0"/>
              </a:rPr>
              <a:t>Poétique de l’espace</a:t>
            </a:r>
            <a:r>
              <a:rPr lang="fr-BE" dirty="0">
                <a:effectLst/>
                <a:latin typeface="Aptos" panose="020B0004020202020204" pitchFamily="34" charset="0"/>
                <a:ea typeface="Calibri" panose="020F0502020204030204" pitchFamily="34" charset="0"/>
                <a:cs typeface="Calibri" panose="020F0502020204030204" pitchFamily="34" charset="0"/>
              </a:rPr>
              <a:t>, Paris, PUF, 1957, p. 81.</a:t>
            </a:r>
            <a:endParaRPr lang="fr-BE" dirty="0">
              <a:effectLst/>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7561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943028E-104B-8A49-61D2-854EA2309B8E}"/>
              </a:ext>
            </a:extLst>
          </p:cNvPr>
          <p:cNvSpPr txBox="1"/>
          <p:nvPr/>
        </p:nvSpPr>
        <p:spPr>
          <a:xfrm>
            <a:off x="466531" y="1371600"/>
            <a:ext cx="10888824" cy="3699539"/>
          </a:xfrm>
          <a:prstGeom prst="rect">
            <a:avLst/>
          </a:prstGeom>
          <a:noFill/>
        </p:spPr>
        <p:txBody>
          <a:bodyPr wrap="square" rtlCol="0">
            <a:spAutoFit/>
          </a:bodyPr>
          <a:lstStyle/>
          <a:p>
            <a:pPr marL="449580" algn="ctr">
              <a:lnSpc>
                <a:spcPct val="107000"/>
              </a:lnSpc>
              <a:spcAft>
                <a:spcPts val="800"/>
              </a:spcAft>
            </a:pPr>
            <a:r>
              <a:rPr lang="fr-BE" sz="5400" kern="0" dirty="0">
                <a:effectLst/>
                <a:latin typeface="Aptos" panose="020B0004020202020204" pitchFamily="34" charset="0"/>
                <a:ea typeface="Aptos" panose="020B0004020202020204" pitchFamily="34" charset="0"/>
                <a:cs typeface="Aptos" panose="020B0004020202020204" pitchFamily="34" charset="0"/>
              </a:rPr>
              <a:t>« Décrire ce qu’on imagine avant ce que l’on connaît, ce qu’on rêve avant ce qu’on vérifie »</a:t>
            </a:r>
            <a:r>
              <a:rPr lang="fr-BE" sz="5400" kern="0" dirty="0">
                <a:latin typeface="Aptos" panose="020B0004020202020204" pitchFamily="34" charset="0"/>
                <a:ea typeface="Aptos" panose="020B0004020202020204" pitchFamily="34" charset="0"/>
                <a:cs typeface="Aptos" panose="020B0004020202020204" pitchFamily="34" charset="0"/>
              </a:rPr>
              <a:t>.</a:t>
            </a:r>
            <a:endParaRPr lang="fr-BE" sz="5400" dirty="0">
              <a:effectLst/>
            </a:endParaRPr>
          </a:p>
          <a:p>
            <a:pPr marL="449580" algn="ctr">
              <a:lnSpc>
                <a:spcPct val="107000"/>
              </a:lnSpc>
              <a:spcAft>
                <a:spcPts val="800"/>
              </a:spcAft>
            </a:pPr>
            <a:r>
              <a:rPr lang="fr-BE" sz="2800" dirty="0">
                <a:effectLst/>
                <a:latin typeface="Aptos" panose="020B0004020202020204" pitchFamily="34" charset="0"/>
                <a:ea typeface="Aptos" panose="020B0004020202020204" pitchFamily="34" charset="0"/>
                <a:cs typeface="Aptos" panose="020B0004020202020204" pitchFamily="34" charset="0"/>
              </a:rPr>
              <a:t>G. </a:t>
            </a:r>
            <a:r>
              <a:rPr lang="fr-BE" sz="2800" cap="small" dirty="0">
                <a:effectLst/>
                <a:latin typeface="Aptos" panose="020B0004020202020204" pitchFamily="34" charset="0"/>
                <a:ea typeface="Aptos" panose="020B0004020202020204" pitchFamily="34" charset="0"/>
                <a:cs typeface="Aptos" panose="020B0004020202020204" pitchFamily="34" charset="0"/>
              </a:rPr>
              <a:t>Bachelard</a:t>
            </a:r>
            <a:r>
              <a:rPr lang="fr-BE" sz="2800" dirty="0">
                <a:effectLst/>
                <a:latin typeface="Aptos" panose="020B0004020202020204" pitchFamily="34" charset="0"/>
                <a:ea typeface="Aptos" panose="020B0004020202020204" pitchFamily="34" charset="0"/>
                <a:cs typeface="Aptos" panose="020B0004020202020204" pitchFamily="34" charset="0"/>
              </a:rPr>
              <a:t>, </a:t>
            </a:r>
            <a:r>
              <a:rPr lang="fr-BE" sz="2800" i="1" dirty="0">
                <a:effectLst/>
                <a:latin typeface="Aptos" panose="020B0004020202020204" pitchFamily="34" charset="0"/>
                <a:ea typeface="Aptos" panose="020B0004020202020204" pitchFamily="34" charset="0"/>
                <a:cs typeface="Aptos" panose="020B0004020202020204" pitchFamily="34" charset="0"/>
              </a:rPr>
              <a:t>Poétique de l’espace</a:t>
            </a:r>
            <a:r>
              <a:rPr lang="fr-BE" sz="2800" dirty="0">
                <a:effectLst/>
                <a:latin typeface="Aptos" panose="020B0004020202020204" pitchFamily="34" charset="0"/>
                <a:ea typeface="Aptos" panose="020B0004020202020204" pitchFamily="34" charset="0"/>
                <a:cs typeface="Aptos" panose="020B0004020202020204" pitchFamily="34" charset="0"/>
              </a:rPr>
              <a:t>, Paris, PUF, 1957, p. 52.</a:t>
            </a:r>
            <a:endParaRPr lang="fr-BE" sz="2800" dirty="0">
              <a:effectLst/>
              <a:latin typeface="Aptos" panose="020B0004020202020204" pitchFamily="34" charset="0"/>
              <a:ea typeface="Aptos" panose="020B0004020202020204" pitchFamily="34" charset="0"/>
              <a:cs typeface="Times New Roman" panose="02020603050405020304" pitchFamily="18" charset="0"/>
            </a:endParaRPr>
          </a:p>
          <a:p>
            <a:pPr marL="449580" algn="just">
              <a:lnSpc>
                <a:spcPct val="107000"/>
              </a:lnSpc>
              <a:spcAft>
                <a:spcPts val="800"/>
              </a:spcAft>
            </a:pPr>
            <a:endParaRPr lang="fr-BE"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0597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5CACD-7507-46C0-D2A9-0C05426A4F01}"/>
              </a:ext>
            </a:extLst>
          </p:cNvPr>
          <p:cNvSpPr>
            <a:spLocks noGrp="1"/>
          </p:cNvSpPr>
          <p:nvPr>
            <p:ph type="title"/>
          </p:nvPr>
        </p:nvSpPr>
        <p:spPr>
          <a:xfrm>
            <a:off x="1560576" y="2043404"/>
            <a:ext cx="9070848" cy="2927906"/>
          </a:xfrm>
        </p:spPr>
        <p:txBody>
          <a:bodyPr/>
          <a:lstStyle/>
          <a:p>
            <a:r>
              <a:rPr lang="fr-BE" cap="none" dirty="0"/>
              <a:t>Un joyeux bazar</a:t>
            </a:r>
            <a:endParaRPr lang="fr-BE" b="1" cap="none" dirty="0"/>
          </a:p>
        </p:txBody>
      </p:sp>
    </p:spTree>
    <p:extLst>
      <p:ext uri="{BB962C8B-B14F-4D97-AF65-F5344CB8AC3E}">
        <p14:creationId xmlns:p14="http://schemas.microsoft.com/office/powerpoint/2010/main" val="3235575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943028E-104B-8A49-61D2-854EA2309B8E}"/>
              </a:ext>
            </a:extLst>
          </p:cNvPr>
          <p:cNvSpPr txBox="1"/>
          <p:nvPr/>
        </p:nvSpPr>
        <p:spPr>
          <a:xfrm>
            <a:off x="466531" y="1371600"/>
            <a:ext cx="10888824" cy="5378908"/>
          </a:xfrm>
          <a:prstGeom prst="rect">
            <a:avLst/>
          </a:prstGeom>
          <a:noFill/>
        </p:spPr>
        <p:txBody>
          <a:bodyPr wrap="square" rtlCol="0">
            <a:spAutoFit/>
          </a:bodyPr>
          <a:lstStyle/>
          <a:p>
            <a:pPr marL="449580" algn="just">
              <a:lnSpc>
                <a:spcPct val="107000"/>
              </a:lnSpc>
              <a:spcAft>
                <a:spcPts val="800"/>
              </a:spcAft>
            </a:pPr>
            <a:r>
              <a:rPr lang="fr-BE" sz="3300" kern="0" dirty="0">
                <a:effectLst/>
                <a:latin typeface="Aptos" panose="020B0004020202020204" pitchFamily="34" charset="0"/>
                <a:ea typeface="Aptos" panose="020B0004020202020204" pitchFamily="34" charset="0"/>
                <a:cs typeface="Times New Roman" panose="02020603050405020304" pitchFamily="18" charset="0"/>
              </a:rPr>
              <a:t>« Sur la table du salon, qui brille comme un soulier, y'a un joli napperon et une huître-cendrier. Y'a des fruits en plastique, vachement bien imités, dans une coupe en cristal, vachement bien ébréchée. Sur le mur, dans l'entrée, y'a les cornes de chamois pour accrocher les clés de la cave où on ne va pas. Les statuettes africaines côtoient sur l’étagère les petites bestioles en verre, saloperies vénitiennes ». </a:t>
            </a:r>
            <a:endParaRPr lang="fr-BE" sz="3300" i="1" dirty="0">
              <a:effectLst/>
              <a:ea typeface="Calibri" panose="020F0502020204030204" pitchFamily="34" charset="0"/>
              <a:cs typeface="Times New Roman" panose="02020603050405020304" pitchFamily="18" charset="0"/>
            </a:endParaRPr>
          </a:p>
          <a:p>
            <a:pPr marL="449580" algn="ctr">
              <a:lnSpc>
                <a:spcPct val="107000"/>
              </a:lnSpc>
              <a:spcAft>
                <a:spcPts val="800"/>
              </a:spcAft>
            </a:pPr>
            <a:r>
              <a:rPr lang="fr-BE" sz="2800" dirty="0">
                <a:effectLst/>
                <a:ea typeface="Calibri" panose="020F0502020204030204" pitchFamily="34" charset="0"/>
                <a:cs typeface="Times New Roman" panose="02020603050405020304" pitchFamily="18" charset="0"/>
              </a:rPr>
              <a:t>Renaud, </a:t>
            </a:r>
            <a:r>
              <a:rPr lang="fr-BE" sz="2800" i="1" dirty="0">
                <a:effectLst/>
                <a:ea typeface="Calibri" panose="020F0502020204030204" pitchFamily="34" charset="0"/>
                <a:cs typeface="Times New Roman" panose="02020603050405020304" pitchFamily="18" charset="0"/>
              </a:rPr>
              <a:t>La mère à Titi</a:t>
            </a:r>
            <a:endParaRPr lang="en-US" sz="4000" dirty="0">
              <a:effectLst/>
            </a:endParaRPr>
          </a:p>
          <a:p>
            <a:pPr marL="449580" algn="just">
              <a:lnSpc>
                <a:spcPct val="107000"/>
              </a:lnSpc>
              <a:spcAft>
                <a:spcPts val="800"/>
              </a:spcAft>
            </a:pPr>
            <a:endParaRPr lang="fr-BE" dirty="0">
              <a:effectLst/>
              <a:ea typeface="Calibri" panose="020F0502020204030204" pitchFamily="34" charset="0"/>
              <a:cs typeface="Times New Roman" panose="02020603050405020304" pitchFamily="18" charset="0"/>
            </a:endParaRPr>
          </a:p>
        </p:txBody>
      </p:sp>
      <p:pic>
        <p:nvPicPr>
          <p:cNvPr id="2" name="y2mate.com - Renaud  La Mère À Titi Audio officiel">
            <a:hlinkClick r:id="" action="ppaction://media"/>
            <a:extLst>
              <a:ext uri="{FF2B5EF4-FFF2-40B4-BE49-F238E27FC236}">
                <a16:creationId xmlns:a16="http://schemas.microsoft.com/office/drawing/2014/main" id="{7FE3EF50-72E2-3A77-ADA9-FE8D1C47C543}"/>
              </a:ext>
            </a:extLst>
          </p:cNvPr>
          <p:cNvPicPr>
            <a:picLocks noChangeAspect="1"/>
          </p:cNvPicPr>
          <p:nvPr>
            <a:audioFile r:link="rId1"/>
            <p:extLst>
              <p:ext uri="{DAA4B4D4-6D71-4841-9C94-3DE7FCFB9230}">
                <p14:media xmlns:p14="http://schemas.microsoft.com/office/powerpoint/2010/main" r:embed="rId2">
                  <p14:trim end="242778.6875"/>
                  <p14:fade out="500"/>
                </p14:media>
              </p:ext>
            </p:extLst>
          </p:nvPr>
        </p:nvPicPr>
        <p:blipFill>
          <a:blip r:embed="rId4"/>
          <a:stretch>
            <a:fillRect/>
          </a:stretch>
        </p:blipFill>
        <p:spPr>
          <a:xfrm>
            <a:off x="5667261" y="5242718"/>
            <a:ext cx="487363" cy="487363"/>
          </a:xfrm>
          <a:prstGeom prst="rect">
            <a:avLst/>
          </a:prstGeom>
        </p:spPr>
      </p:pic>
    </p:spTree>
    <p:extLst>
      <p:ext uri="{BB962C8B-B14F-4D97-AF65-F5344CB8AC3E}">
        <p14:creationId xmlns:p14="http://schemas.microsoft.com/office/powerpoint/2010/main" val="113114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FA8CD2-9DD1-463F-94B6-F2A390BC9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6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62AA2A27-9B0A-7453-3BF7-0B48ECB784A6}"/>
              </a:ext>
            </a:extLst>
          </p:cNvPr>
          <p:cNvPicPr>
            <a:picLocks noChangeAspect="1"/>
          </p:cNvPicPr>
          <p:nvPr/>
        </p:nvPicPr>
        <p:blipFill rotWithShape="1">
          <a:blip r:embed="rId2"/>
          <a:srcRect l="9397" r="8390"/>
          <a:stretch/>
        </p:blipFill>
        <p:spPr>
          <a:xfrm>
            <a:off x="643467" y="643467"/>
            <a:ext cx="10905066" cy="5571066"/>
          </a:xfrm>
          <a:prstGeom prst="rect">
            <a:avLst/>
          </a:prstGeom>
        </p:spPr>
      </p:pic>
      <p:sp>
        <p:nvSpPr>
          <p:cNvPr id="13" name="Rectangle 12">
            <a:extLst>
              <a:ext uri="{FF2B5EF4-FFF2-40B4-BE49-F238E27FC236}">
                <a16:creationId xmlns:a16="http://schemas.microsoft.com/office/drawing/2014/main" id="{92B53684-2A8B-4C6B-8F55-3B5CE3994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8268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943028E-104B-8A49-61D2-854EA2309B8E}"/>
              </a:ext>
            </a:extLst>
          </p:cNvPr>
          <p:cNvSpPr txBox="1"/>
          <p:nvPr/>
        </p:nvSpPr>
        <p:spPr>
          <a:xfrm>
            <a:off x="438539" y="853861"/>
            <a:ext cx="10888824" cy="4392421"/>
          </a:xfrm>
          <a:prstGeom prst="rect">
            <a:avLst/>
          </a:prstGeom>
          <a:noFill/>
        </p:spPr>
        <p:txBody>
          <a:bodyPr wrap="square" rtlCol="0">
            <a:spAutoFit/>
          </a:bodyPr>
          <a:lstStyle/>
          <a:p>
            <a:pPr marL="449580" algn="ctr">
              <a:lnSpc>
                <a:spcPct val="107000"/>
              </a:lnSpc>
              <a:spcAft>
                <a:spcPts val="800"/>
              </a:spcAft>
            </a:pPr>
            <a:r>
              <a:rPr lang="fr-BE" sz="3200" kern="0" dirty="0">
                <a:effectLst/>
                <a:latin typeface="Aptos" panose="020B0004020202020204" pitchFamily="34" charset="0"/>
                <a:ea typeface="Aptos" panose="020B0004020202020204" pitchFamily="34" charset="0"/>
                <a:cs typeface="Times New Roman" panose="02020603050405020304" pitchFamily="18" charset="0"/>
              </a:rPr>
              <a:t>« Comme chaque matin dans la salle des ventes, bourdonnait une foule fiévreuse et impatiente, ceux qui pour quelques sous rachètent pour les vendre, les trésors fabuleux d’un passé qui n’est plus. </a:t>
            </a:r>
          </a:p>
          <a:p>
            <a:pPr marL="449580" algn="ctr">
              <a:lnSpc>
                <a:spcPct val="107000"/>
              </a:lnSpc>
              <a:spcAft>
                <a:spcPts val="800"/>
              </a:spcAft>
            </a:pPr>
            <a:r>
              <a:rPr lang="fr-BE" sz="3200" kern="0" dirty="0">
                <a:effectLst/>
                <a:latin typeface="Aptos" panose="020B0004020202020204" pitchFamily="34" charset="0"/>
                <a:ea typeface="Aptos" panose="020B0004020202020204" pitchFamily="34" charset="0"/>
                <a:cs typeface="Times New Roman" panose="02020603050405020304" pitchFamily="18" charset="0"/>
              </a:rPr>
              <a:t>Dans ce vieux lit cassé en bois de palissandre, </a:t>
            </a:r>
            <a:r>
              <a:rPr lang="fr-BE" sz="3200" kern="0" dirty="0">
                <a:latin typeface="Aptos" panose="020B0004020202020204" pitchFamily="34" charset="0"/>
                <a:ea typeface="Aptos" panose="020B0004020202020204" pitchFamily="34" charset="0"/>
                <a:cs typeface="Times New Roman" panose="02020603050405020304" pitchFamily="18" charset="0"/>
              </a:rPr>
              <a:t>q</a:t>
            </a:r>
            <a:r>
              <a:rPr lang="fr-BE" sz="3200" kern="0" dirty="0">
                <a:effectLst/>
                <a:latin typeface="Aptos" panose="020B0004020202020204" pitchFamily="34" charset="0"/>
                <a:ea typeface="Aptos" panose="020B0004020202020204" pitchFamily="34" charset="0"/>
                <a:cs typeface="Times New Roman" panose="02020603050405020304" pitchFamily="18" charset="0"/>
              </a:rPr>
              <a:t>ue d'ombres enlacées ont rêvé à s'attendre. Les choses ont leurs secrets, les choses ont leurs légendes. Mais les choses murmurent si nous savons entendre »</a:t>
            </a:r>
          </a:p>
        </p:txBody>
      </p:sp>
      <p:pic>
        <p:nvPicPr>
          <p:cNvPr id="3" name="y2mate.com - Barbara  Drouot">
            <a:hlinkClick r:id="" action="ppaction://media"/>
            <a:extLst>
              <a:ext uri="{FF2B5EF4-FFF2-40B4-BE49-F238E27FC236}">
                <a16:creationId xmlns:a16="http://schemas.microsoft.com/office/drawing/2014/main" id="{F999322F-1D65-7540-55F1-2B0B7A351983}"/>
              </a:ext>
            </a:extLst>
          </p:cNvPr>
          <p:cNvPicPr>
            <a:picLocks noChangeAspect="1"/>
          </p:cNvPicPr>
          <p:nvPr>
            <a:audioFile r:link="rId1"/>
            <p:extLst>
              <p:ext uri="{DAA4B4D4-6D71-4841-9C94-3DE7FCFB9230}">
                <p14:media xmlns:p14="http://schemas.microsoft.com/office/powerpoint/2010/main" r:embed="rId2">
                  <p14:trim st="37700" end="133198.25"/>
                  <p14:fade in="500" out="250"/>
                </p14:media>
              </p:ext>
            </p:extLst>
          </p:nvPr>
        </p:nvPicPr>
        <p:blipFill>
          <a:blip r:embed="rId4"/>
          <a:stretch>
            <a:fillRect/>
          </a:stretch>
        </p:blipFill>
        <p:spPr>
          <a:xfrm>
            <a:off x="5852318" y="5266112"/>
            <a:ext cx="487363" cy="487363"/>
          </a:xfrm>
          <a:prstGeom prst="rect">
            <a:avLst/>
          </a:prstGeom>
        </p:spPr>
      </p:pic>
      <p:sp>
        <p:nvSpPr>
          <p:cNvPr id="4" name="ZoneTexte 3">
            <a:extLst>
              <a:ext uri="{FF2B5EF4-FFF2-40B4-BE49-F238E27FC236}">
                <a16:creationId xmlns:a16="http://schemas.microsoft.com/office/drawing/2014/main" id="{DDE0FACA-2A25-C1F6-6554-1D4871C84383}"/>
              </a:ext>
            </a:extLst>
          </p:cNvPr>
          <p:cNvSpPr txBox="1"/>
          <p:nvPr/>
        </p:nvSpPr>
        <p:spPr>
          <a:xfrm>
            <a:off x="4519126" y="5773306"/>
            <a:ext cx="2995127" cy="461665"/>
          </a:xfrm>
          <a:prstGeom prst="rect">
            <a:avLst/>
          </a:prstGeom>
          <a:noFill/>
        </p:spPr>
        <p:txBody>
          <a:bodyPr wrap="square" rtlCol="0">
            <a:spAutoFit/>
          </a:bodyPr>
          <a:lstStyle/>
          <a:p>
            <a:pPr algn="ctr"/>
            <a:r>
              <a:rPr lang="fr-BE" sz="2400" dirty="0"/>
              <a:t>Barbara, </a:t>
            </a:r>
            <a:r>
              <a:rPr lang="fr-BE" sz="2400" i="1" dirty="0"/>
              <a:t>Drouot</a:t>
            </a:r>
          </a:p>
        </p:txBody>
      </p:sp>
    </p:spTree>
    <p:extLst>
      <p:ext uri="{BB962C8B-B14F-4D97-AF65-F5344CB8AC3E}">
        <p14:creationId xmlns:p14="http://schemas.microsoft.com/office/powerpoint/2010/main" val="44109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943028E-104B-8A49-61D2-854EA2309B8E}"/>
              </a:ext>
            </a:extLst>
          </p:cNvPr>
          <p:cNvSpPr txBox="1"/>
          <p:nvPr/>
        </p:nvSpPr>
        <p:spPr>
          <a:xfrm>
            <a:off x="466531" y="1371600"/>
            <a:ext cx="10888824" cy="4592668"/>
          </a:xfrm>
          <a:prstGeom prst="rect">
            <a:avLst/>
          </a:prstGeom>
          <a:noFill/>
        </p:spPr>
        <p:txBody>
          <a:bodyPr wrap="square" rtlCol="0">
            <a:spAutoFit/>
          </a:bodyPr>
          <a:lstStyle/>
          <a:p>
            <a:pPr marL="449580" algn="just">
              <a:lnSpc>
                <a:spcPct val="107000"/>
              </a:lnSpc>
              <a:spcAft>
                <a:spcPts val="800"/>
              </a:spcAft>
            </a:pPr>
            <a:r>
              <a:rPr lang="fr-BE" sz="3200" i="1" dirty="0">
                <a:effectLst/>
                <a:ea typeface="Calibri" panose="020F0502020204030204" pitchFamily="34" charset="0"/>
                <a:cs typeface="Times New Roman" panose="02020603050405020304" pitchFamily="18" charset="0"/>
              </a:rPr>
              <a:t>— L'armoire était sans clefs !... Sans clefs la grande armoire On regardait souvent sa porte brune et noire Sans clefs !... C'était étrange ! — On rêvait bien des fois Aux mystères dormant entre ses flancs de bois Et l'on croyait ouïr, au fond de la serrure Béante, un bruit lointain, vague et joyeux murmure. </a:t>
            </a:r>
          </a:p>
          <a:p>
            <a:pPr marL="449580" algn="just">
              <a:lnSpc>
                <a:spcPct val="107000"/>
              </a:lnSpc>
              <a:spcAft>
                <a:spcPts val="800"/>
              </a:spcAft>
            </a:pPr>
            <a:endParaRPr lang="fr-BE" sz="1800" i="1" dirty="0">
              <a:effectLst/>
              <a:ea typeface="Calibri" panose="020F0502020204030204" pitchFamily="34" charset="0"/>
              <a:cs typeface="Times New Roman" panose="02020603050405020304" pitchFamily="18" charset="0"/>
            </a:endParaRPr>
          </a:p>
          <a:p>
            <a:pPr marL="449580" algn="ctr">
              <a:lnSpc>
                <a:spcPct val="107000"/>
              </a:lnSpc>
              <a:spcAft>
                <a:spcPts val="800"/>
              </a:spcAft>
            </a:pPr>
            <a:r>
              <a:rPr lang="fr-BE" sz="2800" dirty="0">
                <a:effectLst/>
                <a:ea typeface="Calibri" panose="020F0502020204030204" pitchFamily="34" charset="0"/>
                <a:cs typeface="Times New Roman" panose="02020603050405020304" pitchFamily="18" charset="0"/>
              </a:rPr>
              <a:t>Rimbaud, </a:t>
            </a:r>
            <a:r>
              <a:rPr lang="fr-BE" sz="2800" i="1" dirty="0">
                <a:effectLst/>
                <a:ea typeface="Calibri" panose="020F0502020204030204" pitchFamily="34" charset="0"/>
                <a:cs typeface="Times New Roman" panose="02020603050405020304" pitchFamily="18" charset="0"/>
              </a:rPr>
              <a:t>Les étrennes des orphelins</a:t>
            </a:r>
            <a:r>
              <a:rPr lang="fr-BE" sz="2800" dirty="0">
                <a:effectLst/>
                <a:ea typeface="Calibri" panose="020F0502020204030204" pitchFamily="34" charset="0"/>
                <a:cs typeface="Times New Roman" panose="02020603050405020304" pitchFamily="18" charset="0"/>
              </a:rPr>
              <a:t>.</a:t>
            </a:r>
            <a:endParaRPr lang="en-US" sz="4000" dirty="0">
              <a:effectLst/>
            </a:endParaRPr>
          </a:p>
          <a:p>
            <a:pPr marL="449580" algn="just">
              <a:lnSpc>
                <a:spcPct val="107000"/>
              </a:lnSpc>
              <a:spcAft>
                <a:spcPts val="800"/>
              </a:spcAft>
            </a:pPr>
            <a:endParaRPr lang="fr-BE"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4266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06FF3823-BBAD-4D28-B6DB-E416E2409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74" name="Rectangle 73">
            <a:extLst>
              <a:ext uri="{FF2B5EF4-FFF2-40B4-BE49-F238E27FC236}">
                <a16:creationId xmlns:a16="http://schemas.microsoft.com/office/drawing/2014/main" id="{0E20F056-0FFD-4EE9-BDCB-8963C7F8B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76" name="Rectangle 75">
            <a:extLst>
              <a:ext uri="{FF2B5EF4-FFF2-40B4-BE49-F238E27FC236}">
                <a16:creationId xmlns:a16="http://schemas.microsoft.com/office/drawing/2014/main" id="{87507ED7-71D7-4B95-8D4F-7B3E18623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txBody>
          <a:bodyPr/>
          <a:lstStyle/>
          <a:p>
            <a:endParaRPr lang="fr-BE"/>
          </a:p>
        </p:txBody>
      </p:sp>
      <p:grpSp>
        <p:nvGrpSpPr>
          <p:cNvPr id="78" name="Group 77">
            <a:extLst>
              <a:ext uri="{FF2B5EF4-FFF2-40B4-BE49-F238E27FC236}">
                <a16:creationId xmlns:a16="http://schemas.microsoft.com/office/drawing/2014/main" id="{AA38E6D2-F0D9-4B69-ABEB-EB70412E8C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2227748" cy="731520"/>
            <a:chOff x="4828372" y="1267730"/>
            <a:chExt cx="2227748" cy="731520"/>
          </a:xfrm>
        </p:grpSpPr>
        <p:sp>
          <p:nvSpPr>
            <p:cNvPr id="79" name="Rectangle 78">
              <a:extLst>
                <a:ext uri="{FF2B5EF4-FFF2-40B4-BE49-F238E27FC236}">
                  <a16:creationId xmlns:a16="http://schemas.microsoft.com/office/drawing/2014/main" id="{025EA075-7728-48F3-B18E-92389160D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grpSp>
          <p:nvGrpSpPr>
            <p:cNvPr id="80" name="Group 79">
              <a:extLst>
                <a:ext uri="{FF2B5EF4-FFF2-40B4-BE49-F238E27FC236}">
                  <a16:creationId xmlns:a16="http://schemas.microsoft.com/office/drawing/2014/main" id="{1115E6AD-1E2A-40FE-B424-56271D8A89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81" name="Straight Connector 80">
                <a:extLst>
                  <a:ext uri="{FF2B5EF4-FFF2-40B4-BE49-F238E27FC236}">
                    <a16:creationId xmlns:a16="http://schemas.microsoft.com/office/drawing/2014/main" id="{D2CFBBA0-D70F-4068-8385-B020EA21AA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963F62F-FFD6-43CD-BE0D-00770BB97C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75688F4-0BFA-49D0-92B0-84CBE5508B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grpSp>
      <p:pic>
        <p:nvPicPr>
          <p:cNvPr id="9" name="Image 8" descr="Fleurs de couleurs vives">
            <a:extLst>
              <a:ext uri="{FF2B5EF4-FFF2-40B4-BE49-F238E27FC236}">
                <a16:creationId xmlns:a16="http://schemas.microsoft.com/office/drawing/2014/main" id="{E3AED392-F4FF-45D7-9A91-FD20E7E29C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5" name="Rectangle 84">
            <a:extLst>
              <a:ext uri="{FF2B5EF4-FFF2-40B4-BE49-F238E27FC236}">
                <a16:creationId xmlns:a16="http://schemas.microsoft.com/office/drawing/2014/main" id="{7BB58C53-AF1A-4577-9FD9-2A6A3DDEA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87" name="Rectangle 86">
            <a:extLst>
              <a:ext uri="{FF2B5EF4-FFF2-40B4-BE49-F238E27FC236}">
                <a16:creationId xmlns:a16="http://schemas.microsoft.com/office/drawing/2014/main" id="{E5F7F7DE-2DAA-4260-B379-423DEC36F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6350"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722BAEBB-B897-4E2E-8BE7-753F1060BEA5}"/>
              </a:ext>
            </a:extLst>
          </p:cNvPr>
          <p:cNvSpPr>
            <a:spLocks noGrp="1"/>
          </p:cNvSpPr>
          <p:nvPr>
            <p:ph type="title"/>
          </p:nvPr>
        </p:nvSpPr>
        <p:spPr>
          <a:xfrm>
            <a:off x="1561708" y="2091263"/>
            <a:ext cx="9068586" cy="2590800"/>
          </a:xfrm>
        </p:spPr>
        <p:txBody>
          <a:bodyPr vert="horz" lIns="91440" tIns="45720" rIns="91440" bIns="45720" rtlCol="0" anchor="ctr">
            <a:normAutofit/>
          </a:bodyPr>
          <a:lstStyle/>
          <a:p>
            <a:r>
              <a:rPr lang="en-US" sz="6700" b="1" dirty="0" err="1"/>
              <a:t>Exercice</a:t>
            </a:r>
            <a:endParaRPr lang="en-US" sz="6700" dirty="0"/>
          </a:p>
        </p:txBody>
      </p:sp>
      <p:sp>
        <p:nvSpPr>
          <p:cNvPr id="89" name="Rectangle 88">
            <a:extLst>
              <a:ext uri="{FF2B5EF4-FFF2-40B4-BE49-F238E27FC236}">
                <a16:creationId xmlns:a16="http://schemas.microsoft.com/office/drawing/2014/main" id="{3C0C984F-4779-40F8-A8DC-59DD7615B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91" name="Straight Connector 90">
            <a:extLst>
              <a:ext uri="{FF2B5EF4-FFF2-40B4-BE49-F238E27FC236}">
                <a16:creationId xmlns:a16="http://schemas.microsoft.com/office/drawing/2014/main" id="{57D5430C-DB52-4EA6-8319-C7AC4C1710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166ECFA-EC1E-4CD9-A9CC-1EBFE29AB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746FE2E-3188-4CA0-96F7-21A68D1B19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441481"/>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6E6736E-0FE5-6CDF-ADC3-33CDAAB1132C}"/>
              </a:ext>
            </a:extLst>
          </p:cNvPr>
          <p:cNvSpPr txBox="1"/>
          <p:nvPr/>
        </p:nvSpPr>
        <p:spPr>
          <a:xfrm>
            <a:off x="391886" y="914400"/>
            <a:ext cx="11019453" cy="5332229"/>
          </a:xfrm>
          <a:prstGeom prst="rect">
            <a:avLst/>
          </a:prstGeom>
          <a:noFill/>
        </p:spPr>
        <p:txBody>
          <a:bodyPr wrap="square">
            <a:spAutoFit/>
          </a:bodyPr>
          <a:lstStyle/>
          <a:p>
            <a:pPr marL="228600" algn="just">
              <a:lnSpc>
                <a:spcPct val="115000"/>
              </a:lnSpc>
              <a:spcAft>
                <a:spcPts val="600"/>
              </a:spcAft>
            </a:pPr>
            <a:r>
              <a:rPr lang="fr-BE" sz="2500" dirty="0">
                <a:latin typeface="Aptos" panose="020B0004020202020204" pitchFamily="34" charset="0"/>
                <a:ea typeface="Calibri" panose="020F0502020204030204" pitchFamily="34" charset="0"/>
                <a:cs typeface="Calibri" panose="020F0502020204030204" pitchFamily="34" charset="0"/>
              </a:rPr>
              <a:t>M</a:t>
            </a:r>
            <a:r>
              <a:rPr lang="fr-BE" sz="2500" dirty="0">
                <a:effectLst/>
                <a:latin typeface="Aptos" panose="020B0004020202020204" pitchFamily="34" charset="0"/>
                <a:ea typeface="Calibri" panose="020F0502020204030204" pitchFamily="34" charset="0"/>
                <a:cs typeface="Calibri" panose="020F0502020204030204" pitchFamily="34" charset="0"/>
              </a:rPr>
              <a:t>ême si « la maison est de prime abord un objet à forte géométrie. [Un objet qu’] on est tenté [d’]analyser rationnellement. Sa réalité première [étant] visible et tangible. Elle est faite de solides bien taillés, de charpentes bien associées. La ligne droite y est dominatrice. Le fil à plomb lui a laissé la marque de sa sagesse, de son équilibre. Un tel objet géométrique devrait résister à des métaphores qui accueillent le corps humain, l'Âme humaine. Mais la transposition à l'humain se fait tout de suite, dès qu'on prend la maison comme un espace de réconfort et d'intimité, comme un espace qui doit condenser et défendre l'intimité. Alors s'ouvre, en dehors de toute rationalité, le champ de l'onirisme ».</a:t>
            </a:r>
          </a:p>
          <a:p>
            <a:pPr algn="ctr"/>
            <a:endParaRPr lang="fr-BE" sz="2400" dirty="0">
              <a:effectLst/>
              <a:latin typeface="Aptos" panose="020B0004020202020204" pitchFamily="34" charset="0"/>
              <a:ea typeface="Calibri" panose="020F0502020204030204" pitchFamily="34" charset="0"/>
              <a:cs typeface="Calibri" panose="020F0502020204030204" pitchFamily="34" charset="0"/>
            </a:endParaRPr>
          </a:p>
          <a:p>
            <a:pPr algn="ctr"/>
            <a:r>
              <a:rPr lang="fr-BE" sz="2400" dirty="0">
                <a:effectLst/>
                <a:latin typeface="Aptos" panose="020B0004020202020204" pitchFamily="34" charset="0"/>
                <a:ea typeface="Calibri" panose="020F0502020204030204" pitchFamily="34" charset="0"/>
                <a:cs typeface="Calibri" panose="020F0502020204030204" pitchFamily="34" charset="0"/>
              </a:rPr>
              <a:t>G. </a:t>
            </a:r>
            <a:r>
              <a:rPr lang="fr-BE" sz="2400" cap="small" dirty="0">
                <a:effectLst/>
                <a:latin typeface="Aptos" panose="020B0004020202020204" pitchFamily="34" charset="0"/>
                <a:ea typeface="Calibri" panose="020F0502020204030204" pitchFamily="34" charset="0"/>
                <a:cs typeface="Calibri" panose="020F0502020204030204" pitchFamily="34" charset="0"/>
              </a:rPr>
              <a:t>Bachelard</a:t>
            </a:r>
            <a:r>
              <a:rPr lang="fr-BE" sz="2400" dirty="0">
                <a:effectLst/>
                <a:latin typeface="Aptos" panose="020B0004020202020204" pitchFamily="34" charset="0"/>
                <a:ea typeface="Calibri" panose="020F0502020204030204" pitchFamily="34" charset="0"/>
                <a:cs typeface="Calibri" panose="020F0502020204030204" pitchFamily="34" charset="0"/>
              </a:rPr>
              <a:t>, </a:t>
            </a:r>
            <a:r>
              <a:rPr lang="fr-BE" sz="2400" i="1" dirty="0">
                <a:effectLst/>
                <a:latin typeface="Aptos" panose="020B0004020202020204" pitchFamily="34" charset="0"/>
                <a:ea typeface="Calibri" panose="020F0502020204030204" pitchFamily="34" charset="0"/>
                <a:cs typeface="Calibri" panose="020F0502020204030204" pitchFamily="34" charset="0"/>
              </a:rPr>
              <a:t>Poétique de l’espace</a:t>
            </a:r>
            <a:r>
              <a:rPr lang="fr-BE" sz="2400" dirty="0">
                <a:effectLst/>
                <a:latin typeface="Aptos" panose="020B0004020202020204" pitchFamily="34" charset="0"/>
                <a:ea typeface="Calibri" panose="020F0502020204030204" pitchFamily="34" charset="0"/>
                <a:cs typeface="Calibri" panose="020F0502020204030204" pitchFamily="34" charset="0"/>
              </a:rPr>
              <a:t>, Paris, PUF, 1957, p. 106.</a:t>
            </a:r>
            <a:endParaRPr lang="fr-BE" sz="2400" dirty="0">
              <a:effectLst/>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76252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6E6736E-0FE5-6CDF-ADC3-33CDAAB1132C}"/>
              </a:ext>
            </a:extLst>
          </p:cNvPr>
          <p:cNvSpPr txBox="1"/>
          <p:nvPr/>
        </p:nvSpPr>
        <p:spPr>
          <a:xfrm>
            <a:off x="391886" y="914400"/>
            <a:ext cx="11019453" cy="5569794"/>
          </a:xfrm>
          <a:prstGeom prst="rect">
            <a:avLst/>
          </a:prstGeom>
          <a:noFill/>
        </p:spPr>
        <p:txBody>
          <a:bodyPr wrap="square">
            <a:spAutoFit/>
          </a:bodyPr>
          <a:lstStyle/>
          <a:p>
            <a:pPr marL="228600" algn="just">
              <a:lnSpc>
                <a:spcPct val="115000"/>
              </a:lnSpc>
              <a:spcAft>
                <a:spcPts val="600"/>
              </a:spcAft>
            </a:pPr>
            <a:r>
              <a:rPr lang="fr-BE" sz="2800" kern="0" dirty="0">
                <a:effectLst/>
                <a:latin typeface="Aptos" panose="020B0004020202020204" pitchFamily="34" charset="0"/>
                <a:ea typeface="Aptos" panose="020B0004020202020204" pitchFamily="34" charset="0"/>
                <a:cs typeface="Aptos" panose="020B0004020202020204" pitchFamily="34" charset="0"/>
              </a:rPr>
              <a:t>« Il ne s'agit pas de décrire des maisons, d'en détailler les aspects pittoresques et d'en analyser les raisons de confort. Il faut, tout au contraire, </a:t>
            </a:r>
            <a:r>
              <a:rPr lang="fr-BE" sz="2800" b="1" kern="0" dirty="0">
                <a:effectLst/>
                <a:latin typeface="Aptos" panose="020B0004020202020204" pitchFamily="34" charset="0"/>
                <a:ea typeface="Aptos" panose="020B0004020202020204" pitchFamily="34" charset="0"/>
                <a:cs typeface="Aptos" panose="020B0004020202020204" pitchFamily="34" charset="0"/>
              </a:rPr>
              <a:t>dépasser les problèmes de la description</a:t>
            </a:r>
            <a:r>
              <a:rPr lang="fr-BE" sz="2800" kern="0" dirty="0">
                <a:effectLst/>
                <a:latin typeface="Aptos" panose="020B0004020202020204" pitchFamily="34" charset="0"/>
                <a:ea typeface="Aptos" panose="020B0004020202020204" pitchFamily="34" charset="0"/>
                <a:cs typeface="Aptos" panose="020B0004020202020204" pitchFamily="34" charset="0"/>
              </a:rPr>
              <a:t> — que cette description soit objective ou subjective (…) — pour atteindre les vertus premières, celles où se révèle une adhésion, en quelque manière, native à la fonction première d'habiter. Le géographe, l'ethnographe, peuvent bien nous décrire des types très variés d'habitation. Sous cette variété, le phénoménologue fait l'effort qu'il faut pour saisir le germe du bonheur central, sûr, immédiat ».</a:t>
            </a:r>
            <a:r>
              <a:rPr lang="fr-BE" sz="3600" dirty="0">
                <a:effectLst/>
              </a:rPr>
              <a:t> </a:t>
            </a:r>
          </a:p>
          <a:p>
            <a:pPr marL="228600" algn="ctr">
              <a:lnSpc>
                <a:spcPct val="115000"/>
              </a:lnSpc>
              <a:spcAft>
                <a:spcPts val="600"/>
              </a:spcAft>
            </a:pPr>
            <a:r>
              <a:rPr lang="fr-BE" sz="1800" dirty="0">
                <a:effectLst/>
                <a:latin typeface="Aptos" panose="020B0004020202020204" pitchFamily="34" charset="0"/>
                <a:ea typeface="Aptos" panose="020B0004020202020204" pitchFamily="34" charset="0"/>
                <a:cs typeface="Aptos" panose="020B0004020202020204" pitchFamily="34" charset="0"/>
              </a:rPr>
              <a:t>G. </a:t>
            </a:r>
            <a:r>
              <a:rPr lang="fr-BE" sz="1800" cap="small" dirty="0">
                <a:effectLst/>
                <a:latin typeface="Aptos" panose="020B0004020202020204" pitchFamily="34" charset="0"/>
                <a:ea typeface="Aptos" panose="020B0004020202020204" pitchFamily="34" charset="0"/>
                <a:cs typeface="Aptos" panose="020B0004020202020204" pitchFamily="34" charset="0"/>
              </a:rPr>
              <a:t>Bachelard</a:t>
            </a:r>
            <a:r>
              <a:rPr lang="fr-BE" sz="1800" dirty="0">
                <a:effectLst/>
                <a:latin typeface="Aptos" panose="020B0004020202020204" pitchFamily="34" charset="0"/>
                <a:ea typeface="Aptos" panose="020B0004020202020204" pitchFamily="34" charset="0"/>
                <a:cs typeface="Aptos" panose="020B0004020202020204" pitchFamily="34" charset="0"/>
              </a:rPr>
              <a:t>, </a:t>
            </a:r>
            <a:r>
              <a:rPr lang="fr-BE" sz="1800" i="1" dirty="0">
                <a:effectLst/>
                <a:latin typeface="Aptos" panose="020B0004020202020204" pitchFamily="34" charset="0"/>
                <a:ea typeface="Aptos" panose="020B0004020202020204" pitchFamily="34" charset="0"/>
                <a:cs typeface="Aptos" panose="020B0004020202020204" pitchFamily="34" charset="0"/>
              </a:rPr>
              <a:t>Poétique de l’espace</a:t>
            </a:r>
            <a:r>
              <a:rPr lang="fr-BE" sz="1800" dirty="0">
                <a:effectLst/>
                <a:latin typeface="Aptos" panose="020B0004020202020204" pitchFamily="34" charset="0"/>
                <a:ea typeface="Aptos" panose="020B0004020202020204" pitchFamily="34" charset="0"/>
                <a:cs typeface="Aptos" panose="020B0004020202020204" pitchFamily="34" charset="0"/>
              </a:rPr>
              <a:t>, Paris, PUF, 1957, p. 56.</a:t>
            </a:r>
            <a:endParaRPr lang="fr-BE" sz="1800" dirty="0">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15000"/>
              </a:lnSpc>
              <a:spcAft>
                <a:spcPts val="600"/>
              </a:spcAft>
            </a:pPr>
            <a:endParaRPr lang="fr-BE" sz="2400" dirty="0">
              <a:effectLst/>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0254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5CACD-7507-46C0-D2A9-0C05426A4F01}"/>
              </a:ext>
            </a:extLst>
          </p:cNvPr>
          <p:cNvSpPr>
            <a:spLocks noGrp="1"/>
          </p:cNvSpPr>
          <p:nvPr>
            <p:ph type="title"/>
          </p:nvPr>
        </p:nvSpPr>
        <p:spPr>
          <a:xfrm>
            <a:off x="1560576" y="2043404"/>
            <a:ext cx="9070848" cy="2927906"/>
          </a:xfrm>
        </p:spPr>
        <p:txBody>
          <a:bodyPr/>
          <a:lstStyle/>
          <a:p>
            <a:r>
              <a:rPr lang="fr-BE" b="1" cap="none" dirty="0"/>
              <a:t>Consignes</a:t>
            </a:r>
          </a:p>
        </p:txBody>
      </p:sp>
    </p:spTree>
    <p:extLst>
      <p:ext uri="{BB962C8B-B14F-4D97-AF65-F5344CB8AC3E}">
        <p14:creationId xmlns:p14="http://schemas.microsoft.com/office/powerpoint/2010/main" val="39169322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29CA3FF-5647-0C3C-509D-0D09D47CC610}"/>
              </a:ext>
            </a:extLst>
          </p:cNvPr>
          <p:cNvSpPr txBox="1"/>
          <p:nvPr/>
        </p:nvSpPr>
        <p:spPr>
          <a:xfrm>
            <a:off x="4935894" y="592138"/>
            <a:ext cx="6711042" cy="5977277"/>
          </a:xfrm>
          <a:prstGeom prst="rect">
            <a:avLst/>
          </a:prstGeom>
          <a:noFill/>
        </p:spPr>
        <p:txBody>
          <a:bodyPr wrap="square">
            <a:spAutoFit/>
          </a:bodyPr>
          <a:lstStyle/>
          <a:p>
            <a:pPr marL="449580" algn="just">
              <a:lnSpc>
                <a:spcPct val="107000"/>
              </a:lnSpc>
              <a:spcAft>
                <a:spcPts val="800"/>
              </a:spcAft>
            </a:pPr>
            <a:r>
              <a:rPr lang="fr-BE" sz="2000" dirty="0">
                <a:effectLst/>
                <a:latin typeface="Calibri" panose="020F0502020204030204" pitchFamily="34" charset="0"/>
                <a:ea typeface="Calibri" panose="020F0502020204030204" pitchFamily="34" charset="0"/>
                <a:cs typeface="Times New Roman" panose="02020603050405020304" pitchFamily="18" charset="0"/>
              </a:rPr>
              <a:t>« Le protocole de réalisation de ces </a:t>
            </a:r>
            <a:r>
              <a:rPr lang="fr-BE" sz="2000" b="1" dirty="0">
                <a:effectLst/>
                <a:latin typeface="Calibri" panose="020F0502020204030204" pitchFamily="34" charset="0"/>
                <a:ea typeface="Calibri" panose="020F0502020204030204" pitchFamily="34" charset="0"/>
                <a:cs typeface="Times New Roman" panose="02020603050405020304" pitchFamily="18" charset="0"/>
              </a:rPr>
              <a:t>autobiographies environnementales</a:t>
            </a:r>
            <a:r>
              <a:rPr lang="fr-BE" sz="2000" dirty="0">
                <a:effectLst/>
                <a:latin typeface="Calibri" panose="020F0502020204030204" pitchFamily="34" charset="0"/>
                <a:ea typeface="Calibri" panose="020F0502020204030204" pitchFamily="34" charset="0"/>
                <a:cs typeface="Times New Roman" panose="02020603050405020304" pitchFamily="18" charset="0"/>
              </a:rPr>
              <a:t> est le suivant. Les étudiants doivent décrire objectivement un lieu d’enfance sur lequel ils se sont concentrés préalablement : où ils se trouvaient, leur âge à l’époque,  les  circonstances ; et ils devront ensuite faire la même chose subjectivement : ce qu’ils ressentent dans ce lieu, quelles émotions [il rappelle]. (…) Après ce travail effectué par les étudiants, c’est‐à‐dire le fait de dessiner un lieu de leur enfance de façon objective et subjective, C. C. Marcus leur demande d’y déceler des modèles de choses qu’ils aiment et de choses qu’ils n’aiment pas, essayer de connecter leurs expériences passées avec leurs valeurs environnementales actuelles, et tenter de comprendre comment ces préférences et aversions influencent ce qu’ils produisent à l’atelier».</a:t>
            </a:r>
          </a:p>
          <a:p>
            <a:pPr marL="449580" algn="just">
              <a:lnSpc>
                <a:spcPct val="107000"/>
              </a:lnSpc>
              <a:spcAft>
                <a:spcPts val="800"/>
              </a:spcAft>
            </a:pPr>
            <a:r>
              <a:rPr lang="fr-BE" sz="1100" dirty="0">
                <a:effectLst/>
                <a:latin typeface="Calibri" panose="020F0502020204030204" pitchFamily="34" charset="0"/>
                <a:ea typeface="Calibri" panose="020F0502020204030204" pitchFamily="34" charset="0"/>
                <a:cs typeface="Times New Roman" panose="02020603050405020304" pitchFamily="18" charset="0"/>
              </a:rPr>
              <a:t>A. </a:t>
            </a:r>
            <a:r>
              <a:rPr lang="fr-BE" sz="1100" cap="small" dirty="0">
                <a:effectLst/>
                <a:latin typeface="Calibri" panose="020F0502020204030204" pitchFamily="34" charset="0"/>
                <a:ea typeface="Calibri" panose="020F0502020204030204" pitchFamily="34" charset="0"/>
                <a:cs typeface="Times New Roman" panose="02020603050405020304" pitchFamily="18" charset="0"/>
              </a:rPr>
              <a:t>Langlois</a:t>
            </a:r>
            <a:r>
              <a:rPr lang="fr-BE" sz="1100" dirty="0">
                <a:effectLst/>
                <a:latin typeface="Calibri" panose="020F0502020204030204" pitchFamily="34" charset="0"/>
                <a:ea typeface="Calibri" panose="020F0502020204030204" pitchFamily="34" charset="0"/>
                <a:cs typeface="Times New Roman" panose="02020603050405020304" pitchFamily="18" charset="0"/>
              </a:rPr>
              <a:t>. </a:t>
            </a:r>
            <a:r>
              <a:rPr lang="fr-BE" sz="1100" i="1" dirty="0">
                <a:effectLst/>
                <a:latin typeface="Calibri" panose="020F0502020204030204" pitchFamily="34" charset="0"/>
                <a:ea typeface="Calibri" panose="020F0502020204030204" pitchFamily="34" charset="0"/>
                <a:cs typeface="Times New Roman" panose="02020603050405020304" pitchFamily="18" charset="0"/>
              </a:rPr>
              <a:t>Du jardin au balcon : importance des espaces médiateurs en milieu urbain</a:t>
            </a:r>
            <a:r>
              <a:rPr lang="fr-BE" sz="1100" dirty="0">
                <a:effectLst/>
                <a:latin typeface="Calibri" panose="020F0502020204030204" pitchFamily="34" charset="0"/>
                <a:ea typeface="Calibri" panose="020F0502020204030204" pitchFamily="34" charset="0"/>
                <a:cs typeface="Times New Roman" panose="02020603050405020304" pitchFamily="18" charset="0"/>
              </a:rPr>
              <a:t>, mémoire en Art et histoire de l’art, pp. 44-45. En ligne : </a:t>
            </a:r>
            <a:r>
              <a:rPr lang="fr-BE" sz="11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https://dumas.ccsd.cnrs.fr/dumas-01064192</a:t>
            </a:r>
            <a:r>
              <a:rPr lang="fr-BE" sz="1100" dirty="0">
                <a:effectLst/>
                <a:latin typeface="Calibri" panose="020F0502020204030204" pitchFamily="34" charset="0"/>
                <a:ea typeface="Calibri" panose="020F0502020204030204" pitchFamily="34" charset="0"/>
                <a:cs typeface="Times New Roman" panose="02020603050405020304" pitchFamily="18" charset="0"/>
              </a:rPr>
              <a:t> </a:t>
            </a:r>
          </a:p>
          <a:p>
            <a:pPr marL="449580" algn="just">
              <a:lnSpc>
                <a:spcPct val="107000"/>
              </a:lnSpc>
              <a:spcAft>
                <a:spcPts val="800"/>
              </a:spcAft>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Habitat et nature - Du pragmatique au spirituel de Clare Cooper Marcus -  Livre - Decitre">
            <a:extLst>
              <a:ext uri="{FF2B5EF4-FFF2-40B4-BE49-F238E27FC236}">
                <a16:creationId xmlns:a16="http://schemas.microsoft.com/office/drawing/2014/main" id="{815A597D-424E-625F-5BBB-5D3E2228F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664" y="504825"/>
            <a:ext cx="343852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are Cooper Marcus | Le bonheur est dans le jardin">
            <a:extLst>
              <a:ext uri="{FF2B5EF4-FFF2-40B4-BE49-F238E27FC236}">
                <a16:creationId xmlns:a16="http://schemas.microsoft.com/office/drawing/2014/main" id="{BE8A50AD-D171-1B0F-C824-CC6CB0B98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3713768"/>
            <a:ext cx="2164314" cy="2639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6957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F455E0-3E2A-4117-A141-26609C6642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fr-BE"/>
          </a:p>
        </p:txBody>
      </p:sp>
      <p:sp>
        <p:nvSpPr>
          <p:cNvPr id="11" name="Rectangle 10">
            <a:extLst>
              <a:ext uri="{FF2B5EF4-FFF2-40B4-BE49-F238E27FC236}">
                <a16:creationId xmlns:a16="http://schemas.microsoft.com/office/drawing/2014/main" id="{EA80814C-0EE3-49C5-B824-51C7941DA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solidFill>
            <a:schemeClr val="bg2"/>
          </a:solidFill>
          <a:ln w="6350" cap="sq" cmpd="sng" algn="ctr">
            <a:noFill/>
            <a:prstDash val="solid"/>
            <a:miter lim="800000"/>
          </a:ln>
          <a:effectLst/>
        </p:spPr>
        <p:txBody>
          <a:bodyPr/>
          <a:lstStyle/>
          <a:p>
            <a:endParaRPr lang="fr-BE"/>
          </a:p>
        </p:txBody>
      </p:sp>
      <p:sp>
        <p:nvSpPr>
          <p:cNvPr id="13" name="Rectangle 12">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23FB29C5-9E32-4F49-A689-B10EE31E5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7" name="Rectangle 16">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19" name="Rectangle 18">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solidFill>
            <a:schemeClr val="bg2"/>
          </a:solidFill>
          <a:ln w="9525"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8585B193-5B1C-E50E-0A17-FE25A626DEAD}"/>
              </a:ext>
            </a:extLst>
          </p:cNvPr>
          <p:cNvSpPr>
            <a:spLocks noGrp="1"/>
          </p:cNvSpPr>
          <p:nvPr>
            <p:ph type="title"/>
          </p:nvPr>
        </p:nvSpPr>
        <p:spPr>
          <a:xfrm>
            <a:off x="3844616" y="881210"/>
            <a:ext cx="7417925" cy="1517035"/>
          </a:xfrm>
        </p:spPr>
        <p:txBody>
          <a:bodyPr vert="horz" lIns="91440" tIns="45720" rIns="91440" bIns="45720" rtlCol="0" anchor="ctr">
            <a:normAutofit/>
          </a:bodyPr>
          <a:lstStyle/>
          <a:p>
            <a:r>
              <a:rPr lang="en-US">
                <a:solidFill>
                  <a:schemeClr val="tx1">
                    <a:lumMod val="75000"/>
                    <a:lumOff val="25000"/>
                  </a:schemeClr>
                </a:solidFill>
              </a:rPr>
              <a:t>Exercice A</a:t>
            </a:r>
          </a:p>
        </p:txBody>
      </p:sp>
      <p:sp>
        <p:nvSpPr>
          <p:cNvPr id="4" name="ZoneTexte 3">
            <a:extLst>
              <a:ext uri="{FF2B5EF4-FFF2-40B4-BE49-F238E27FC236}">
                <a16:creationId xmlns:a16="http://schemas.microsoft.com/office/drawing/2014/main" id="{8532CFB0-5586-DDAC-AF38-4D699A278BC4}"/>
              </a:ext>
            </a:extLst>
          </p:cNvPr>
          <p:cNvSpPr txBox="1"/>
          <p:nvPr/>
        </p:nvSpPr>
        <p:spPr>
          <a:xfrm>
            <a:off x="3844616" y="2009776"/>
            <a:ext cx="7245103" cy="3748842"/>
          </a:xfrm>
          <a:prstGeom prst="rect">
            <a:avLst/>
          </a:prstGeom>
        </p:spPr>
        <p:txBody>
          <a:bodyPr vert="horz" lIns="91440" tIns="45720" rIns="91440" bIns="45720" rtlCol="0">
            <a:normAutofit lnSpcReduction="10000"/>
          </a:bodyPr>
          <a:lstStyle/>
          <a:p>
            <a:pPr marL="160020" lvl="0" algn="just" defTabSz="914400">
              <a:spcAft>
                <a:spcPts val="600"/>
              </a:spcAft>
              <a:buClr>
                <a:schemeClr val="tx2">
                  <a:lumMod val="60000"/>
                  <a:lumOff val="40000"/>
                </a:schemeClr>
              </a:buClr>
            </a:pPr>
            <a:r>
              <a:rPr lang="en-US" sz="2800" dirty="0">
                <a:solidFill>
                  <a:schemeClr val="tx1">
                    <a:lumMod val="75000"/>
                    <a:lumOff val="25000"/>
                  </a:schemeClr>
                </a:solidFill>
                <a:effectLst/>
              </a:rPr>
              <a:t>1) </a:t>
            </a:r>
            <a:r>
              <a:rPr lang="en-US" sz="2800" dirty="0" err="1">
                <a:solidFill>
                  <a:schemeClr val="tx1">
                    <a:lumMod val="75000"/>
                    <a:lumOff val="25000"/>
                  </a:schemeClr>
                </a:solidFill>
                <a:effectLst/>
              </a:rPr>
              <a:t>Dessinez</a:t>
            </a:r>
            <a:r>
              <a:rPr lang="en-US" sz="2800" dirty="0">
                <a:solidFill>
                  <a:schemeClr val="tx1">
                    <a:lumMod val="75000"/>
                    <a:lumOff val="25000"/>
                  </a:schemeClr>
                </a:solidFill>
                <a:effectLst/>
              </a:rPr>
              <a:t> </a:t>
            </a:r>
            <a:r>
              <a:rPr lang="en-US" sz="2800" dirty="0" err="1">
                <a:solidFill>
                  <a:schemeClr val="tx1">
                    <a:lumMod val="75000"/>
                    <a:lumOff val="25000"/>
                  </a:schemeClr>
                </a:solidFill>
                <a:effectLst/>
              </a:rPr>
              <a:t>votre</a:t>
            </a:r>
            <a:r>
              <a:rPr lang="en-US" sz="2800" dirty="0">
                <a:solidFill>
                  <a:schemeClr val="tx1">
                    <a:lumMod val="75000"/>
                    <a:lumOff val="25000"/>
                  </a:schemeClr>
                </a:solidFill>
                <a:effectLst/>
              </a:rPr>
              <a:t> </a:t>
            </a:r>
            <a:r>
              <a:rPr lang="en-US" sz="2800" dirty="0" err="1">
                <a:solidFill>
                  <a:schemeClr val="tx1">
                    <a:lumMod val="75000"/>
                    <a:lumOff val="25000"/>
                  </a:schemeClr>
                </a:solidFill>
                <a:effectLst/>
              </a:rPr>
              <a:t>maison</a:t>
            </a:r>
            <a:r>
              <a:rPr lang="en-US" sz="2800" dirty="0">
                <a:solidFill>
                  <a:schemeClr val="tx1">
                    <a:lumMod val="75000"/>
                    <a:lumOff val="25000"/>
                  </a:schemeClr>
                </a:solidFill>
                <a:effectLst/>
              </a:rPr>
              <a:t> </a:t>
            </a:r>
            <a:r>
              <a:rPr lang="en-US" sz="2800" dirty="0" err="1">
                <a:solidFill>
                  <a:schemeClr val="tx1">
                    <a:lumMod val="75000"/>
                    <a:lumOff val="25000"/>
                  </a:schemeClr>
                </a:solidFill>
                <a:effectLst/>
              </a:rPr>
              <a:t>d’enfance</a:t>
            </a:r>
            <a:r>
              <a:rPr lang="en-US" sz="2800" dirty="0">
                <a:solidFill>
                  <a:schemeClr val="tx1">
                    <a:lumMod val="75000"/>
                    <a:lumOff val="25000"/>
                  </a:schemeClr>
                </a:solidFill>
                <a:effectLst/>
              </a:rPr>
              <a:t> le plus </a:t>
            </a:r>
            <a:r>
              <a:rPr lang="en-US" sz="2800" dirty="0" err="1">
                <a:solidFill>
                  <a:schemeClr val="tx1">
                    <a:lumMod val="75000"/>
                    <a:lumOff val="25000"/>
                  </a:schemeClr>
                </a:solidFill>
                <a:effectLst/>
              </a:rPr>
              <a:t>objectivement</a:t>
            </a:r>
            <a:r>
              <a:rPr lang="en-US" sz="2800" dirty="0">
                <a:solidFill>
                  <a:schemeClr val="tx1">
                    <a:lumMod val="75000"/>
                    <a:lumOff val="25000"/>
                  </a:schemeClr>
                </a:solidFill>
                <a:effectLst/>
              </a:rPr>
              <a:t> possible, avec </a:t>
            </a:r>
            <a:r>
              <a:rPr lang="en-US" sz="2800" dirty="0" err="1">
                <a:solidFill>
                  <a:schemeClr val="tx1">
                    <a:lumMod val="75000"/>
                    <a:lumOff val="25000"/>
                  </a:schemeClr>
                </a:solidFill>
                <a:effectLst/>
              </a:rPr>
              <a:t>ses</a:t>
            </a:r>
            <a:r>
              <a:rPr lang="en-US" sz="2800" dirty="0">
                <a:solidFill>
                  <a:schemeClr val="tx1">
                    <a:lumMod val="75000"/>
                    <a:lumOff val="25000"/>
                  </a:schemeClr>
                </a:solidFill>
                <a:effectLst/>
              </a:rPr>
              <a:t> </a:t>
            </a:r>
            <a:r>
              <a:rPr lang="en-US" sz="2800" dirty="0" err="1">
                <a:solidFill>
                  <a:schemeClr val="tx1">
                    <a:lumMod val="75000"/>
                    <a:lumOff val="25000"/>
                  </a:schemeClr>
                </a:solidFill>
                <a:effectLst/>
              </a:rPr>
              <a:t>pièces</a:t>
            </a:r>
            <a:r>
              <a:rPr lang="en-US" sz="2800" dirty="0">
                <a:solidFill>
                  <a:schemeClr val="tx1">
                    <a:lumMod val="75000"/>
                    <a:lumOff val="25000"/>
                  </a:schemeClr>
                </a:solidFill>
                <a:effectLst/>
              </a:rPr>
              <a:t>, </a:t>
            </a:r>
            <a:r>
              <a:rPr lang="en-US" sz="2800" dirty="0" err="1">
                <a:solidFill>
                  <a:schemeClr val="tx1">
                    <a:lumMod val="75000"/>
                    <a:lumOff val="25000"/>
                  </a:schemeClr>
                </a:solidFill>
                <a:effectLst/>
              </a:rPr>
              <a:t>ses</a:t>
            </a:r>
            <a:r>
              <a:rPr lang="en-US" sz="2800" dirty="0">
                <a:solidFill>
                  <a:schemeClr val="tx1">
                    <a:lumMod val="75000"/>
                    <a:lumOff val="25000"/>
                  </a:schemeClr>
                </a:solidFill>
                <a:effectLst/>
              </a:rPr>
              <a:t> dispositions </a:t>
            </a:r>
            <a:r>
              <a:rPr lang="en-US" sz="2800" dirty="0" err="1">
                <a:solidFill>
                  <a:schemeClr val="tx1">
                    <a:lumMod val="75000"/>
                    <a:lumOff val="25000"/>
                  </a:schemeClr>
                </a:solidFill>
                <a:effectLst/>
              </a:rPr>
              <a:t>spécifiques</a:t>
            </a:r>
            <a:r>
              <a:rPr lang="en-US" sz="2800" dirty="0">
                <a:solidFill>
                  <a:schemeClr val="tx1">
                    <a:lumMod val="75000"/>
                    <a:lumOff val="25000"/>
                  </a:schemeClr>
                </a:solidFill>
                <a:effectLst/>
              </a:rPr>
              <a:t>. En </a:t>
            </a:r>
            <a:r>
              <a:rPr lang="en-US" sz="2800" dirty="0" err="1">
                <a:solidFill>
                  <a:schemeClr val="tx1">
                    <a:lumMod val="75000"/>
                    <a:lumOff val="25000"/>
                  </a:schemeClr>
                </a:solidFill>
                <a:effectLst/>
              </a:rPr>
              <a:t>d’autres</a:t>
            </a:r>
            <a:r>
              <a:rPr lang="en-US" sz="2800" dirty="0">
                <a:solidFill>
                  <a:schemeClr val="tx1">
                    <a:lumMod val="75000"/>
                    <a:lumOff val="25000"/>
                  </a:schemeClr>
                </a:solidFill>
                <a:effectLst/>
              </a:rPr>
              <a:t> mots, </a:t>
            </a:r>
            <a:r>
              <a:rPr lang="en-US" sz="2800" u="sng" dirty="0" err="1">
                <a:solidFill>
                  <a:schemeClr val="tx1">
                    <a:lumMod val="75000"/>
                    <a:lumOff val="25000"/>
                  </a:schemeClr>
                </a:solidFill>
                <a:effectLst/>
              </a:rPr>
              <a:t>réalisez</a:t>
            </a:r>
            <a:r>
              <a:rPr lang="en-US" sz="2800" u="sng" dirty="0">
                <a:solidFill>
                  <a:schemeClr val="tx1">
                    <a:lumMod val="75000"/>
                    <a:lumOff val="25000"/>
                  </a:schemeClr>
                </a:solidFill>
                <a:effectLst/>
              </a:rPr>
              <a:t> </a:t>
            </a:r>
            <a:r>
              <a:rPr lang="en-US" sz="2800" u="sng" dirty="0" err="1">
                <a:solidFill>
                  <a:schemeClr val="tx1">
                    <a:lumMod val="75000"/>
                    <a:lumOff val="25000"/>
                  </a:schemeClr>
                </a:solidFill>
                <a:effectLst/>
              </a:rPr>
              <a:t>votre</a:t>
            </a:r>
            <a:r>
              <a:rPr lang="en-US" sz="2800" u="sng" dirty="0">
                <a:solidFill>
                  <a:schemeClr val="tx1">
                    <a:lumMod val="75000"/>
                    <a:lumOff val="25000"/>
                  </a:schemeClr>
                </a:solidFill>
                <a:effectLst/>
              </a:rPr>
              <a:t> </a:t>
            </a:r>
            <a:r>
              <a:rPr lang="en-US" sz="2800" u="sng" dirty="0" err="1">
                <a:solidFill>
                  <a:schemeClr val="tx1">
                    <a:lumMod val="75000"/>
                    <a:lumOff val="25000"/>
                  </a:schemeClr>
                </a:solidFill>
                <a:effectLst/>
              </a:rPr>
              <a:t>maison</a:t>
            </a:r>
            <a:r>
              <a:rPr lang="en-US" sz="2800" u="sng" dirty="0">
                <a:solidFill>
                  <a:schemeClr val="tx1">
                    <a:lumMod val="75000"/>
                    <a:lumOff val="25000"/>
                  </a:schemeClr>
                </a:solidFill>
                <a:effectLst/>
              </a:rPr>
              <a:t> </a:t>
            </a:r>
            <a:r>
              <a:rPr lang="en-US" sz="2800" u="sng" dirty="0" err="1">
                <a:solidFill>
                  <a:schemeClr val="tx1">
                    <a:lumMod val="75000"/>
                    <a:lumOff val="25000"/>
                  </a:schemeClr>
                </a:solidFill>
                <a:effectLst/>
              </a:rPr>
              <a:t>d’enfance</a:t>
            </a:r>
            <a:r>
              <a:rPr lang="en-US" sz="2800" u="sng" dirty="0">
                <a:solidFill>
                  <a:schemeClr val="tx1">
                    <a:lumMod val="75000"/>
                    <a:lumOff val="25000"/>
                  </a:schemeClr>
                </a:solidFill>
                <a:effectLst/>
              </a:rPr>
              <a:t> à la manière d’un plan </a:t>
            </a:r>
            <a:r>
              <a:rPr lang="en-US" sz="2800" u="sng" dirty="0" err="1">
                <a:solidFill>
                  <a:schemeClr val="tx1">
                    <a:lumMod val="75000"/>
                    <a:lumOff val="25000"/>
                  </a:schemeClr>
                </a:solidFill>
                <a:effectLst/>
              </a:rPr>
              <a:t>d’architecte</a:t>
            </a:r>
            <a:r>
              <a:rPr lang="en-US" sz="2800" dirty="0">
                <a:solidFill>
                  <a:schemeClr val="tx1">
                    <a:lumMod val="75000"/>
                    <a:lumOff val="25000"/>
                  </a:schemeClr>
                </a:solidFill>
                <a:effectLst/>
              </a:rPr>
              <a:t> (2D </a:t>
            </a:r>
            <a:r>
              <a:rPr lang="en-US" sz="2800" dirty="0" err="1">
                <a:solidFill>
                  <a:schemeClr val="tx1">
                    <a:lumMod val="75000"/>
                    <a:lumOff val="25000"/>
                  </a:schemeClr>
                </a:solidFill>
                <a:effectLst/>
              </a:rPr>
              <a:t>ou</a:t>
            </a:r>
            <a:r>
              <a:rPr lang="en-US" sz="2800" dirty="0">
                <a:solidFill>
                  <a:schemeClr val="tx1">
                    <a:lumMod val="75000"/>
                    <a:lumOff val="25000"/>
                  </a:schemeClr>
                </a:solidFill>
                <a:effectLst/>
              </a:rPr>
              <a:t> 3D, </a:t>
            </a:r>
            <a:r>
              <a:rPr lang="en-US" sz="2800" dirty="0" err="1">
                <a:solidFill>
                  <a:schemeClr val="tx1">
                    <a:lumMod val="75000"/>
                    <a:lumOff val="25000"/>
                  </a:schemeClr>
                </a:solidFill>
              </a:rPr>
              <a:t>vue</a:t>
            </a:r>
            <a:r>
              <a:rPr lang="en-US" sz="2800" dirty="0">
                <a:solidFill>
                  <a:schemeClr val="tx1">
                    <a:lumMod val="75000"/>
                    <a:lumOff val="25000"/>
                  </a:schemeClr>
                </a:solidFill>
              </a:rPr>
              <a:t> de haut </a:t>
            </a:r>
            <a:r>
              <a:rPr lang="en-US" sz="2800" dirty="0" err="1">
                <a:solidFill>
                  <a:schemeClr val="tx1">
                    <a:lumMod val="75000"/>
                    <a:lumOff val="25000"/>
                  </a:schemeClr>
                </a:solidFill>
              </a:rPr>
              <a:t>ou</a:t>
            </a:r>
            <a:r>
              <a:rPr lang="en-US" sz="2800" dirty="0">
                <a:solidFill>
                  <a:schemeClr val="tx1">
                    <a:lumMod val="75000"/>
                    <a:lumOff val="25000"/>
                  </a:schemeClr>
                </a:solidFill>
              </a:rPr>
              <a:t> </a:t>
            </a:r>
            <a:r>
              <a:rPr lang="en-US" sz="2800" dirty="0" err="1">
                <a:solidFill>
                  <a:schemeClr val="tx1">
                    <a:lumMod val="75000"/>
                    <a:lumOff val="25000"/>
                  </a:schemeClr>
                </a:solidFill>
              </a:rPr>
              <a:t>d’en</a:t>
            </a:r>
            <a:r>
              <a:rPr lang="en-US" sz="2800" dirty="0">
                <a:solidFill>
                  <a:schemeClr val="tx1">
                    <a:lumMod val="75000"/>
                    <a:lumOff val="25000"/>
                  </a:schemeClr>
                </a:solidFill>
              </a:rPr>
              <a:t> face, </a:t>
            </a:r>
            <a:r>
              <a:rPr lang="en-US" sz="2800" dirty="0">
                <a:solidFill>
                  <a:schemeClr val="tx1">
                    <a:lumMod val="75000"/>
                    <a:lumOff val="25000"/>
                  </a:schemeClr>
                </a:solidFill>
                <a:effectLst/>
              </a:rPr>
              <a:t>libre aux ambitions </a:t>
            </a:r>
            <a:r>
              <a:rPr lang="en-US" sz="2800" dirty="0" err="1">
                <a:solidFill>
                  <a:schemeClr val="tx1">
                    <a:lumMod val="75000"/>
                    <a:lumOff val="25000"/>
                  </a:schemeClr>
                </a:solidFill>
                <a:effectLst/>
              </a:rPr>
              <a:t>artistiques</a:t>
            </a:r>
            <a:r>
              <a:rPr lang="en-US" sz="2800" dirty="0">
                <a:solidFill>
                  <a:schemeClr val="tx1">
                    <a:lumMod val="75000"/>
                    <a:lumOff val="25000"/>
                  </a:schemeClr>
                </a:solidFill>
                <a:effectLst/>
              </a:rPr>
              <a:t> de chacun : </a:t>
            </a:r>
            <a:r>
              <a:rPr lang="en-US" sz="2800" dirty="0" err="1">
                <a:solidFill>
                  <a:schemeClr val="tx1">
                    <a:lumMod val="75000"/>
                    <a:lumOff val="25000"/>
                  </a:schemeClr>
                </a:solidFill>
                <a:effectLst/>
              </a:rPr>
              <a:t>cela</a:t>
            </a:r>
            <a:r>
              <a:rPr lang="en-US" sz="2800" dirty="0">
                <a:solidFill>
                  <a:schemeClr val="tx1">
                    <a:lumMod val="75000"/>
                    <a:lumOff val="25000"/>
                  </a:schemeClr>
                </a:solidFill>
                <a:effectLst/>
              </a:rPr>
              <a:t> </a:t>
            </a:r>
            <a:r>
              <a:rPr lang="en-US" sz="2800" dirty="0" err="1">
                <a:solidFill>
                  <a:schemeClr val="tx1">
                    <a:lumMod val="75000"/>
                    <a:lumOff val="25000"/>
                  </a:schemeClr>
                </a:solidFill>
                <a:effectLst/>
              </a:rPr>
              <a:t>n’a</a:t>
            </a:r>
            <a:r>
              <a:rPr lang="en-US" sz="2800" dirty="0">
                <a:solidFill>
                  <a:schemeClr val="tx1">
                    <a:lumMod val="75000"/>
                    <a:lumOff val="25000"/>
                  </a:schemeClr>
                </a:solidFill>
                <a:effectLst/>
              </a:rPr>
              <a:t> pas </a:t>
            </a:r>
            <a:r>
              <a:rPr lang="en-US" sz="2800" dirty="0" err="1">
                <a:solidFill>
                  <a:schemeClr val="tx1">
                    <a:lumMod val="75000"/>
                    <a:lumOff val="25000"/>
                  </a:schemeClr>
                </a:solidFill>
                <a:effectLst/>
              </a:rPr>
              <a:t>besoin</a:t>
            </a:r>
            <a:r>
              <a:rPr lang="en-US" sz="2800" dirty="0">
                <a:solidFill>
                  <a:schemeClr val="tx1">
                    <a:lumMod val="75000"/>
                    <a:lumOff val="25000"/>
                  </a:schemeClr>
                </a:solidFill>
                <a:effectLst/>
              </a:rPr>
              <a:t> d’être parfait). </a:t>
            </a:r>
          </a:p>
        </p:txBody>
      </p:sp>
    </p:spTree>
    <p:extLst>
      <p:ext uri="{BB962C8B-B14F-4D97-AF65-F5344CB8AC3E}">
        <p14:creationId xmlns:p14="http://schemas.microsoft.com/office/powerpoint/2010/main" val="10350397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6E6736E-0FE5-6CDF-ADC3-33CDAAB1132C}"/>
              </a:ext>
            </a:extLst>
          </p:cNvPr>
          <p:cNvSpPr txBox="1"/>
          <p:nvPr/>
        </p:nvSpPr>
        <p:spPr>
          <a:xfrm>
            <a:off x="149290" y="1175657"/>
            <a:ext cx="11262049" cy="5282472"/>
          </a:xfrm>
          <a:prstGeom prst="rect">
            <a:avLst/>
          </a:prstGeom>
          <a:noFill/>
        </p:spPr>
        <p:txBody>
          <a:bodyPr wrap="square">
            <a:spAutoFit/>
          </a:bodyPr>
          <a:lstStyle/>
          <a:p>
            <a:pPr marL="899160" algn="just">
              <a:lnSpc>
                <a:spcPct val="115000"/>
              </a:lnSpc>
              <a:spcAft>
                <a:spcPts val="600"/>
              </a:spcAft>
            </a:pPr>
            <a:r>
              <a:rPr lang="fr-BE" sz="2800" dirty="0">
                <a:effectLst/>
                <a:latin typeface="Aptos" panose="020B0004020202020204" pitchFamily="34" charset="0"/>
                <a:ea typeface="Calibri" panose="020F0502020204030204" pitchFamily="34" charset="0"/>
                <a:cs typeface="Calibri" panose="020F0502020204030204" pitchFamily="34" charset="0"/>
              </a:rPr>
              <a:t>« D'abord, ces anciennes maisons, nous pouvons les dessiner, en donner par conséquent une </a:t>
            </a:r>
            <a:r>
              <a:rPr lang="fr-BE" sz="2800" i="1" dirty="0">
                <a:effectLst/>
                <a:latin typeface="Aptos" panose="020B0004020202020204" pitchFamily="34" charset="0"/>
                <a:ea typeface="Calibri" panose="020F0502020204030204" pitchFamily="34" charset="0"/>
                <a:cs typeface="Calibri" panose="020F0502020204030204" pitchFamily="34" charset="0"/>
              </a:rPr>
              <a:t>représentation </a:t>
            </a:r>
            <a:r>
              <a:rPr lang="fr-BE" sz="2800" dirty="0">
                <a:effectLst/>
                <a:latin typeface="Aptos" panose="020B0004020202020204" pitchFamily="34" charset="0"/>
                <a:ea typeface="Calibri" panose="020F0502020204030204" pitchFamily="34" charset="0"/>
                <a:cs typeface="Calibri" panose="020F0502020204030204" pitchFamily="34" charset="0"/>
              </a:rPr>
              <a:t>qui a tous les caractères d'une copie du réel. Un tel dessin objectif, détaché de toute rêverie, est un document dur et stable qui marque une biographie. Mais cette représentation extérioriste, (…) la voici qui se fait insistante, invitante (…). La rêverie revient, habiter le dessin exact. La représentation d'une maison ne laisse pas longtemps un rêveur indifférent. ».</a:t>
            </a:r>
          </a:p>
          <a:p>
            <a:pPr marL="899160" algn="just">
              <a:lnSpc>
                <a:spcPct val="115000"/>
              </a:lnSpc>
              <a:spcAft>
                <a:spcPts val="600"/>
              </a:spcAft>
            </a:pPr>
            <a:endParaRPr lang="fr-BE" sz="2000" dirty="0">
              <a:effectLst/>
              <a:latin typeface="Aptos" panose="020B00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BE" sz="2000" dirty="0">
                <a:effectLst/>
                <a:latin typeface="Aptos" panose="020B0004020202020204" pitchFamily="34" charset="0"/>
                <a:ea typeface="Calibri" panose="020F0502020204030204" pitchFamily="34" charset="0"/>
                <a:cs typeface="Calibri" panose="020F0502020204030204" pitchFamily="34" charset="0"/>
              </a:rPr>
              <a:t>G. </a:t>
            </a:r>
            <a:r>
              <a:rPr lang="fr-BE" sz="2000" cap="small" dirty="0">
                <a:effectLst/>
                <a:latin typeface="Aptos" panose="020B0004020202020204" pitchFamily="34" charset="0"/>
                <a:ea typeface="Calibri" panose="020F0502020204030204" pitchFamily="34" charset="0"/>
                <a:cs typeface="Calibri" panose="020F0502020204030204" pitchFamily="34" charset="0"/>
              </a:rPr>
              <a:t>Bachelard</a:t>
            </a:r>
            <a:r>
              <a:rPr lang="fr-BE" sz="2000" dirty="0">
                <a:effectLst/>
                <a:latin typeface="Aptos" panose="020B0004020202020204" pitchFamily="34" charset="0"/>
                <a:ea typeface="Calibri" panose="020F0502020204030204" pitchFamily="34" charset="0"/>
                <a:cs typeface="Calibri" panose="020F0502020204030204" pitchFamily="34" charset="0"/>
              </a:rPr>
              <a:t>, </a:t>
            </a:r>
            <a:r>
              <a:rPr lang="fr-BE" sz="2000" i="1" dirty="0">
                <a:effectLst/>
                <a:latin typeface="Aptos" panose="020B0004020202020204" pitchFamily="34" charset="0"/>
                <a:ea typeface="Calibri" panose="020F0502020204030204" pitchFamily="34" charset="0"/>
                <a:cs typeface="Calibri" panose="020F0502020204030204" pitchFamily="34" charset="0"/>
              </a:rPr>
              <a:t>Poétique de l’espace</a:t>
            </a:r>
            <a:r>
              <a:rPr lang="fr-BE" sz="2000" dirty="0">
                <a:effectLst/>
                <a:latin typeface="Aptos" panose="020B0004020202020204" pitchFamily="34" charset="0"/>
                <a:ea typeface="Calibri" panose="020F0502020204030204" pitchFamily="34" charset="0"/>
                <a:cs typeface="Calibri" panose="020F0502020204030204" pitchFamily="34" charset="0"/>
              </a:rPr>
              <a:t>, Paris, PUF, 1957, p. 107.</a:t>
            </a:r>
            <a:endParaRPr lang="fr-BE" sz="2800" dirty="0">
              <a:effectLst/>
              <a:latin typeface="Aptos" panose="020B00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BE" sz="1800" dirty="0">
              <a:effectLst/>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14678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F455E0-3E2A-4117-A141-26609C6642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fr-BE"/>
          </a:p>
        </p:txBody>
      </p:sp>
      <p:sp>
        <p:nvSpPr>
          <p:cNvPr id="11" name="Rectangle 10">
            <a:extLst>
              <a:ext uri="{FF2B5EF4-FFF2-40B4-BE49-F238E27FC236}">
                <a16:creationId xmlns:a16="http://schemas.microsoft.com/office/drawing/2014/main" id="{EA80814C-0EE3-49C5-B824-51C7941DA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solidFill>
            <a:schemeClr val="bg2"/>
          </a:solidFill>
          <a:ln w="6350" cap="sq" cmpd="sng" algn="ctr">
            <a:noFill/>
            <a:prstDash val="solid"/>
            <a:miter lim="800000"/>
          </a:ln>
          <a:effectLst/>
        </p:spPr>
        <p:txBody>
          <a:bodyPr/>
          <a:lstStyle/>
          <a:p>
            <a:endParaRPr lang="fr-BE"/>
          </a:p>
        </p:txBody>
      </p:sp>
      <p:sp>
        <p:nvSpPr>
          <p:cNvPr id="13" name="Rectangle 12">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23FB29C5-9E32-4F49-A689-B10EE31E5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7" name="Rectangle 16">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19" name="Rectangle 18">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solidFill>
            <a:schemeClr val="bg2"/>
          </a:solidFill>
          <a:ln w="9525"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8585B193-5B1C-E50E-0A17-FE25A626DEAD}"/>
              </a:ext>
            </a:extLst>
          </p:cNvPr>
          <p:cNvSpPr>
            <a:spLocks noGrp="1"/>
          </p:cNvSpPr>
          <p:nvPr>
            <p:ph type="title"/>
          </p:nvPr>
        </p:nvSpPr>
        <p:spPr>
          <a:xfrm>
            <a:off x="3844616" y="881210"/>
            <a:ext cx="7417925" cy="1517035"/>
          </a:xfrm>
        </p:spPr>
        <p:txBody>
          <a:bodyPr vert="horz" lIns="91440" tIns="45720" rIns="91440" bIns="45720" rtlCol="0" anchor="ctr">
            <a:normAutofit/>
          </a:bodyPr>
          <a:lstStyle/>
          <a:p>
            <a:r>
              <a:rPr lang="en-US" dirty="0" err="1">
                <a:solidFill>
                  <a:schemeClr val="tx1">
                    <a:lumMod val="75000"/>
                    <a:lumOff val="25000"/>
                  </a:schemeClr>
                </a:solidFill>
              </a:rPr>
              <a:t>Exercice</a:t>
            </a:r>
            <a:r>
              <a:rPr lang="en-US" dirty="0">
                <a:solidFill>
                  <a:schemeClr val="tx1">
                    <a:lumMod val="75000"/>
                    <a:lumOff val="25000"/>
                  </a:schemeClr>
                </a:solidFill>
              </a:rPr>
              <a:t> A (suite)</a:t>
            </a:r>
          </a:p>
        </p:txBody>
      </p:sp>
      <p:sp>
        <p:nvSpPr>
          <p:cNvPr id="4" name="ZoneTexte 3">
            <a:extLst>
              <a:ext uri="{FF2B5EF4-FFF2-40B4-BE49-F238E27FC236}">
                <a16:creationId xmlns:a16="http://schemas.microsoft.com/office/drawing/2014/main" id="{8532CFB0-5586-DDAC-AF38-4D699A278BC4}"/>
              </a:ext>
            </a:extLst>
          </p:cNvPr>
          <p:cNvSpPr txBox="1"/>
          <p:nvPr/>
        </p:nvSpPr>
        <p:spPr>
          <a:xfrm>
            <a:off x="3844616" y="2009775"/>
            <a:ext cx="7245103" cy="4036461"/>
          </a:xfrm>
          <a:prstGeom prst="rect">
            <a:avLst/>
          </a:prstGeom>
        </p:spPr>
        <p:txBody>
          <a:bodyPr vert="horz" lIns="91440" tIns="45720" rIns="91440" bIns="45720" rtlCol="0">
            <a:normAutofit fontScale="92500" lnSpcReduction="10000"/>
          </a:bodyPr>
          <a:lstStyle/>
          <a:p>
            <a:pPr marL="160020" algn="just" defTabSz="914400">
              <a:spcAft>
                <a:spcPts val="600"/>
              </a:spcAft>
              <a:buClr>
                <a:schemeClr val="tx2">
                  <a:lumMod val="60000"/>
                  <a:lumOff val="40000"/>
                </a:schemeClr>
              </a:buClr>
            </a:pPr>
            <a:r>
              <a:rPr lang="en-US" sz="2400" dirty="0">
                <a:solidFill>
                  <a:schemeClr val="tx1">
                    <a:lumMod val="75000"/>
                    <a:lumOff val="25000"/>
                  </a:schemeClr>
                </a:solidFill>
              </a:rPr>
              <a:t>2</a:t>
            </a:r>
            <a:r>
              <a:rPr lang="en-US" sz="2400" dirty="0">
                <a:solidFill>
                  <a:schemeClr val="tx1">
                    <a:lumMod val="75000"/>
                    <a:lumOff val="25000"/>
                  </a:schemeClr>
                </a:solidFill>
                <a:effectLst/>
              </a:rPr>
              <a:t>) </a:t>
            </a:r>
            <a:r>
              <a:rPr lang="fr-BE" sz="2400" dirty="0">
                <a:effectLst/>
                <a:latin typeface="Aptos" panose="020B0004020202020204" pitchFamily="34" charset="0"/>
                <a:ea typeface="Aptos" panose="020B0004020202020204" pitchFamily="34" charset="0"/>
                <a:cs typeface="Aptos" panose="020B0004020202020204" pitchFamily="34" charset="0"/>
              </a:rPr>
              <a:t>Confrontez ensuite à ce premier dessin, sur un papier calque, </a:t>
            </a:r>
            <a:r>
              <a:rPr lang="fr-BE" sz="2400" u="sng" dirty="0">
                <a:effectLst/>
                <a:latin typeface="Aptos" panose="020B0004020202020204" pitchFamily="34" charset="0"/>
                <a:ea typeface="Aptos" panose="020B0004020202020204" pitchFamily="34" charset="0"/>
                <a:cs typeface="Aptos" panose="020B0004020202020204" pitchFamily="34" charset="0"/>
              </a:rPr>
              <a:t>un second dessin non-objectif de la même maison mais du point de vue de la rêverie</a:t>
            </a:r>
            <a:r>
              <a:rPr lang="fr-BE" sz="2400" dirty="0">
                <a:effectLst/>
                <a:latin typeface="Aptos" panose="020B0004020202020204" pitchFamily="34" charset="0"/>
                <a:ea typeface="Aptos" panose="020B0004020202020204" pitchFamily="34" charset="0"/>
                <a:cs typeface="Aptos" panose="020B0004020202020204" pitchFamily="34" charset="0"/>
              </a:rPr>
              <a:t> (maison vécue, maison onirique). Pensez aux polarités bachelardiennes et tâchez de les faire apparaître sur le calque (grand-petit, lumineux-obscure, chaud-froid, bruyant-silencieux, lourd-léger, doux-rugueux, réconfortant-angoissant, impression de verticalité ou d’horizontalité, d’ouverture ou de fermeture, les escaliers qu’on monte plus qu’on ne les descend, ceux que l’on descend sans jamais les monter, les portes qu’on tend à ouvrir et celles qui restent toujours fermées, etc.). </a:t>
            </a:r>
            <a:endParaRPr lang="en-US" sz="2400" dirty="0">
              <a:solidFill>
                <a:schemeClr val="tx1">
                  <a:lumMod val="75000"/>
                  <a:lumOff val="25000"/>
                </a:schemeClr>
              </a:solidFill>
              <a:effectLst/>
            </a:endParaRPr>
          </a:p>
        </p:txBody>
      </p:sp>
    </p:spTree>
    <p:extLst>
      <p:ext uri="{BB962C8B-B14F-4D97-AF65-F5344CB8AC3E}">
        <p14:creationId xmlns:p14="http://schemas.microsoft.com/office/powerpoint/2010/main" val="651519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Les meilleures émissions de décoration à la télévision">
            <a:extLst>
              <a:ext uri="{FF2B5EF4-FFF2-40B4-BE49-F238E27FC236}">
                <a16:creationId xmlns:a16="http://schemas.microsoft.com/office/drawing/2014/main" id="{E0DED25C-08D3-53A2-7ED1-47E47C29661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77344" y="643467"/>
            <a:ext cx="8637311"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902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6E6736E-0FE5-6CDF-ADC3-33CDAAB1132C}"/>
              </a:ext>
            </a:extLst>
          </p:cNvPr>
          <p:cNvSpPr txBox="1"/>
          <p:nvPr/>
        </p:nvSpPr>
        <p:spPr>
          <a:xfrm>
            <a:off x="205273" y="1474238"/>
            <a:ext cx="11010123" cy="4263731"/>
          </a:xfrm>
          <a:prstGeom prst="rect">
            <a:avLst/>
          </a:prstGeom>
          <a:noFill/>
        </p:spPr>
        <p:txBody>
          <a:bodyPr wrap="square">
            <a:spAutoFit/>
          </a:bodyPr>
          <a:lstStyle/>
          <a:p>
            <a:pPr marL="899160" algn="just">
              <a:lnSpc>
                <a:spcPct val="115000"/>
              </a:lnSpc>
              <a:spcAft>
                <a:spcPts val="600"/>
              </a:spcAft>
            </a:pPr>
            <a:r>
              <a:rPr lang="fr-BE" sz="3200" dirty="0">
                <a:effectLst/>
                <a:latin typeface="Aptos" panose="020B0004020202020204" pitchFamily="34" charset="0"/>
                <a:ea typeface="Calibri" panose="020F0502020204030204" pitchFamily="34" charset="0"/>
                <a:cs typeface="Calibri" panose="020F0502020204030204" pitchFamily="34" charset="0"/>
              </a:rPr>
              <a:t>« Le topo-analyste interroge : La chambre était-elle grande ? Le grenier était-il encombré ? Le coin était-il chaud ? Et d'où venait la lumière ? Comment aussi, dans ces espaces, l'être connaissait-il le silence ? Comment savourait-il les silences si spéciaux des gîtes divers de la rêverie solitaire ? ».</a:t>
            </a:r>
            <a:endParaRPr lang="fr-BE" sz="2800" dirty="0">
              <a:effectLst/>
              <a:latin typeface="Aptos" panose="020B0004020202020204" pitchFamily="34" charset="0"/>
              <a:ea typeface="Calibri" panose="020F0502020204030204" pitchFamily="34" charset="0"/>
              <a:cs typeface="Calibri" panose="020F0502020204030204" pitchFamily="34" charset="0"/>
            </a:endParaRPr>
          </a:p>
          <a:p>
            <a:pPr marL="899160" algn="ctr">
              <a:lnSpc>
                <a:spcPct val="115000"/>
              </a:lnSpc>
              <a:spcAft>
                <a:spcPts val="600"/>
              </a:spcAft>
            </a:pPr>
            <a:endParaRPr lang="fr-BE" sz="1600" dirty="0">
              <a:effectLst/>
              <a:latin typeface="Aptos" panose="020B0004020202020204" pitchFamily="34" charset="0"/>
              <a:ea typeface="Calibri" panose="020F0502020204030204" pitchFamily="34" charset="0"/>
              <a:cs typeface="Calibri" panose="020F0502020204030204" pitchFamily="34" charset="0"/>
            </a:endParaRPr>
          </a:p>
          <a:p>
            <a:pPr marL="899160" algn="ctr">
              <a:lnSpc>
                <a:spcPct val="115000"/>
              </a:lnSpc>
              <a:spcAft>
                <a:spcPts val="600"/>
              </a:spcAft>
            </a:pPr>
            <a:r>
              <a:rPr lang="fr-BE" sz="2000" dirty="0">
                <a:effectLst/>
                <a:latin typeface="Aptos" panose="020B0004020202020204" pitchFamily="34" charset="0"/>
                <a:ea typeface="Calibri" panose="020F0502020204030204" pitchFamily="34" charset="0"/>
                <a:cs typeface="Calibri" panose="020F0502020204030204" pitchFamily="34" charset="0"/>
              </a:rPr>
              <a:t>G. </a:t>
            </a:r>
            <a:r>
              <a:rPr lang="fr-BE" sz="2000" cap="small" dirty="0">
                <a:effectLst/>
                <a:latin typeface="Aptos" panose="020B0004020202020204" pitchFamily="34" charset="0"/>
                <a:ea typeface="Calibri" panose="020F0502020204030204" pitchFamily="34" charset="0"/>
                <a:cs typeface="Calibri" panose="020F0502020204030204" pitchFamily="34" charset="0"/>
              </a:rPr>
              <a:t>Bachelard</a:t>
            </a:r>
            <a:r>
              <a:rPr lang="fr-BE" sz="2000" dirty="0">
                <a:effectLst/>
                <a:latin typeface="Aptos" panose="020B0004020202020204" pitchFamily="34" charset="0"/>
                <a:ea typeface="Calibri" panose="020F0502020204030204" pitchFamily="34" charset="0"/>
                <a:cs typeface="Calibri" panose="020F0502020204030204" pitchFamily="34" charset="0"/>
              </a:rPr>
              <a:t>, </a:t>
            </a:r>
            <a:r>
              <a:rPr lang="fr-BE" sz="2000" i="1" dirty="0">
                <a:effectLst/>
                <a:latin typeface="Aptos" panose="020B0004020202020204" pitchFamily="34" charset="0"/>
                <a:ea typeface="Calibri" panose="020F0502020204030204" pitchFamily="34" charset="0"/>
                <a:cs typeface="Calibri" panose="020F0502020204030204" pitchFamily="34" charset="0"/>
              </a:rPr>
              <a:t>Poétique de l’espace</a:t>
            </a:r>
            <a:r>
              <a:rPr lang="fr-BE" sz="2000" dirty="0">
                <a:effectLst/>
                <a:latin typeface="Aptos" panose="020B0004020202020204" pitchFamily="34" charset="0"/>
                <a:ea typeface="Calibri" panose="020F0502020204030204" pitchFamily="34" charset="0"/>
                <a:cs typeface="Calibri" panose="020F0502020204030204" pitchFamily="34" charset="0"/>
              </a:rPr>
              <a:t>, Paris, PUF, 1957, p. 62.</a:t>
            </a:r>
            <a:endParaRPr lang="fr-BE" sz="2000" dirty="0">
              <a:effectLst/>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5841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6E6736E-0FE5-6CDF-ADC3-33CDAAB1132C}"/>
              </a:ext>
            </a:extLst>
          </p:cNvPr>
          <p:cNvSpPr txBox="1"/>
          <p:nvPr/>
        </p:nvSpPr>
        <p:spPr>
          <a:xfrm>
            <a:off x="961053" y="373225"/>
            <a:ext cx="10422294" cy="5724772"/>
          </a:xfrm>
          <a:prstGeom prst="rect">
            <a:avLst/>
          </a:prstGeom>
          <a:noFill/>
        </p:spPr>
        <p:txBody>
          <a:bodyPr wrap="square">
            <a:spAutoFit/>
          </a:bodyPr>
          <a:lstStyle/>
          <a:p>
            <a:pPr algn="just">
              <a:lnSpc>
                <a:spcPct val="107000"/>
              </a:lnSpc>
              <a:spcAft>
                <a:spcPts val="800"/>
              </a:spcAft>
            </a:pPr>
            <a:endParaRPr lang="fr-BE" sz="2400" dirty="0">
              <a:effectLst/>
              <a:latin typeface="Aptos" panose="020B000402020202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fr-BE" sz="2400" dirty="0">
                <a:effectLst/>
                <a:latin typeface="Aptos" panose="020B0004020202020204" pitchFamily="34" charset="0"/>
                <a:ea typeface="Calibri" panose="020F0502020204030204" pitchFamily="34" charset="0"/>
                <a:cs typeface="Calibri" panose="020F0502020204030204" pitchFamily="34" charset="0"/>
              </a:rPr>
              <a:t>« Pour éprouver, à travers tout notre âge, notre attachement à la maison natale, le songe est plus puissant que les pensées. Ce sont les puissances de l'inconscient qui fixent les plus lointains souvenirs. S'il n'y avait pas eu un centre compact de rêveries du repos dans la maison natale, les circonstances si différentes qui entourent la vie vraie auraient brouillé les souvenirs. Hormis quelques médailles à l'effigie de nos ancêtres, notre mémoire d'enfant ne contient que des monnaies usées. C'est sur le plan de la rêverie et non sur le plan des faits que l'enfance reste en nous vivante et poétiquement utile. Par cette enfance permanente, nous maintenons la poésie du passé. Habiter oniriquement la maison natale, c'est plus que l'habiter par le souvenir, c'est vivre dans la maison disparue comme nous y avons rêvé ».</a:t>
            </a:r>
            <a:endParaRPr lang="fr-BE" sz="2400" dirty="0">
              <a:effectLst/>
              <a:latin typeface="Aptos" panose="020B00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fr-BE" sz="1800" dirty="0">
              <a:effectLst/>
              <a:latin typeface="Aptos" panose="020B0004020202020204" pitchFamily="34" charset="0"/>
              <a:ea typeface="Calibri" panose="020F0502020204030204" pitchFamily="34" charset="0"/>
              <a:cs typeface="Calibri" panose="020F0502020204030204" pitchFamily="34" charset="0"/>
            </a:endParaRPr>
          </a:p>
          <a:p>
            <a:pPr algn="ctr">
              <a:lnSpc>
                <a:spcPct val="107000"/>
              </a:lnSpc>
              <a:spcAft>
                <a:spcPts val="800"/>
              </a:spcAft>
            </a:pPr>
            <a:r>
              <a:rPr lang="fr-BE" sz="1800" dirty="0">
                <a:effectLst/>
                <a:latin typeface="Aptos" panose="020B0004020202020204" pitchFamily="34" charset="0"/>
                <a:ea typeface="Calibri" panose="020F0502020204030204" pitchFamily="34" charset="0"/>
                <a:cs typeface="Calibri" panose="020F0502020204030204" pitchFamily="34" charset="0"/>
              </a:rPr>
              <a:t>G. </a:t>
            </a:r>
            <a:r>
              <a:rPr lang="fr-BE" sz="1800" cap="small" dirty="0">
                <a:effectLst/>
                <a:latin typeface="Aptos" panose="020B0004020202020204" pitchFamily="34" charset="0"/>
                <a:ea typeface="Calibri" panose="020F0502020204030204" pitchFamily="34" charset="0"/>
                <a:cs typeface="Calibri" panose="020F0502020204030204" pitchFamily="34" charset="0"/>
              </a:rPr>
              <a:t>Bachelard</a:t>
            </a:r>
            <a:r>
              <a:rPr lang="fr-BE" sz="1800" dirty="0">
                <a:effectLst/>
                <a:latin typeface="Aptos" panose="020B0004020202020204" pitchFamily="34" charset="0"/>
                <a:ea typeface="Calibri" panose="020F0502020204030204" pitchFamily="34" charset="0"/>
                <a:cs typeface="Calibri" panose="020F0502020204030204" pitchFamily="34" charset="0"/>
              </a:rPr>
              <a:t>, </a:t>
            </a:r>
            <a:r>
              <a:rPr lang="fr-BE" sz="1800" i="1" dirty="0">
                <a:effectLst/>
                <a:latin typeface="Aptos" panose="020B0004020202020204" pitchFamily="34" charset="0"/>
                <a:ea typeface="Calibri" panose="020F0502020204030204" pitchFamily="34" charset="0"/>
                <a:cs typeface="Calibri" panose="020F0502020204030204" pitchFamily="34" charset="0"/>
              </a:rPr>
              <a:t>Poétique de l’espace</a:t>
            </a:r>
            <a:r>
              <a:rPr lang="fr-BE" sz="1800" dirty="0">
                <a:effectLst/>
                <a:latin typeface="Aptos" panose="020B0004020202020204" pitchFamily="34" charset="0"/>
                <a:ea typeface="Calibri" panose="020F0502020204030204" pitchFamily="34" charset="0"/>
                <a:cs typeface="Calibri" panose="020F0502020204030204" pitchFamily="34" charset="0"/>
              </a:rPr>
              <a:t>, Paris, PUF, 1957, p. 70.</a:t>
            </a:r>
            <a:endParaRPr lang="fr-BE" sz="1800" dirty="0">
              <a:effectLst/>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7843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F455E0-3E2A-4117-A141-26609C6642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fr-BE"/>
          </a:p>
        </p:txBody>
      </p:sp>
      <p:sp>
        <p:nvSpPr>
          <p:cNvPr id="11" name="Rectangle 10">
            <a:extLst>
              <a:ext uri="{FF2B5EF4-FFF2-40B4-BE49-F238E27FC236}">
                <a16:creationId xmlns:a16="http://schemas.microsoft.com/office/drawing/2014/main" id="{EA80814C-0EE3-49C5-B824-51C7941DA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solidFill>
            <a:schemeClr val="bg2"/>
          </a:solidFill>
          <a:ln w="6350" cap="sq" cmpd="sng" algn="ctr">
            <a:noFill/>
            <a:prstDash val="solid"/>
            <a:miter lim="800000"/>
          </a:ln>
          <a:effectLst/>
        </p:spPr>
        <p:txBody>
          <a:bodyPr/>
          <a:lstStyle/>
          <a:p>
            <a:endParaRPr lang="fr-BE"/>
          </a:p>
        </p:txBody>
      </p:sp>
      <p:sp>
        <p:nvSpPr>
          <p:cNvPr id="13" name="Rectangle 12">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23FB29C5-9E32-4F49-A689-B10EE31E5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7" name="Rectangle 16">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19" name="Rectangle 18">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solidFill>
            <a:schemeClr val="bg2"/>
          </a:solidFill>
          <a:ln w="9525"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8585B193-5B1C-E50E-0A17-FE25A626DEAD}"/>
              </a:ext>
            </a:extLst>
          </p:cNvPr>
          <p:cNvSpPr>
            <a:spLocks noGrp="1"/>
          </p:cNvSpPr>
          <p:nvPr>
            <p:ph type="title"/>
          </p:nvPr>
        </p:nvSpPr>
        <p:spPr>
          <a:xfrm>
            <a:off x="3844616" y="881210"/>
            <a:ext cx="7417925" cy="1517035"/>
          </a:xfrm>
        </p:spPr>
        <p:txBody>
          <a:bodyPr vert="horz" lIns="91440" tIns="45720" rIns="91440" bIns="45720" rtlCol="0" anchor="ctr">
            <a:normAutofit/>
          </a:bodyPr>
          <a:lstStyle/>
          <a:p>
            <a:r>
              <a:rPr lang="en-US" dirty="0" err="1">
                <a:solidFill>
                  <a:schemeClr val="tx1">
                    <a:lumMod val="75000"/>
                    <a:lumOff val="25000"/>
                  </a:schemeClr>
                </a:solidFill>
              </a:rPr>
              <a:t>Exercice</a:t>
            </a:r>
            <a:r>
              <a:rPr lang="en-US" dirty="0">
                <a:solidFill>
                  <a:schemeClr val="tx1">
                    <a:lumMod val="75000"/>
                    <a:lumOff val="25000"/>
                  </a:schemeClr>
                </a:solidFill>
              </a:rPr>
              <a:t> B </a:t>
            </a:r>
          </a:p>
        </p:txBody>
      </p:sp>
      <p:sp>
        <p:nvSpPr>
          <p:cNvPr id="4" name="ZoneTexte 3">
            <a:extLst>
              <a:ext uri="{FF2B5EF4-FFF2-40B4-BE49-F238E27FC236}">
                <a16:creationId xmlns:a16="http://schemas.microsoft.com/office/drawing/2014/main" id="{8532CFB0-5586-DDAC-AF38-4D699A278BC4}"/>
              </a:ext>
            </a:extLst>
          </p:cNvPr>
          <p:cNvSpPr txBox="1"/>
          <p:nvPr/>
        </p:nvSpPr>
        <p:spPr>
          <a:xfrm>
            <a:off x="3844616" y="2009775"/>
            <a:ext cx="7245103" cy="4036461"/>
          </a:xfrm>
          <a:prstGeom prst="rect">
            <a:avLst/>
          </a:prstGeom>
        </p:spPr>
        <p:txBody>
          <a:bodyPr vert="horz" lIns="91440" tIns="45720" rIns="91440" bIns="45720" rtlCol="0">
            <a:normAutofit/>
          </a:bodyPr>
          <a:lstStyle/>
          <a:p>
            <a:pPr marL="342900" lvl="0" indent="-342900" algn="just">
              <a:lnSpc>
                <a:spcPct val="107000"/>
              </a:lnSpc>
              <a:spcAft>
                <a:spcPts val="800"/>
              </a:spcAft>
              <a:buFont typeface="+mj-lt"/>
              <a:buAutoNum type="arabicParenR"/>
            </a:pPr>
            <a:r>
              <a:rPr lang="fr-BE" sz="3200" dirty="0">
                <a:effectLst/>
                <a:latin typeface="Aptos" panose="020B0004020202020204" pitchFamily="34" charset="0"/>
                <a:ea typeface="Aptos" panose="020B0004020202020204" pitchFamily="34" charset="0"/>
                <a:cs typeface="Aptos" panose="020B0004020202020204" pitchFamily="34" charset="0"/>
              </a:rPr>
              <a:t> </a:t>
            </a:r>
            <a:r>
              <a:rPr lang="fr-BE" sz="3200" u="sng" dirty="0">
                <a:effectLst/>
                <a:latin typeface="Aptos" panose="020B0004020202020204" pitchFamily="34" charset="0"/>
                <a:ea typeface="Aptos" panose="020B0004020202020204" pitchFamily="34" charset="0"/>
                <a:cs typeface="Aptos" panose="020B0004020202020204" pitchFamily="34" charset="0"/>
              </a:rPr>
              <a:t>Dessinez votre maison rêvée à l’image d’un plan d’architecte </a:t>
            </a:r>
            <a:r>
              <a:rPr lang="fr-BE" sz="3200" dirty="0">
                <a:effectLst/>
                <a:latin typeface="Aptos" panose="020B0004020202020204" pitchFamily="34" charset="0"/>
                <a:ea typeface="Aptos" panose="020B0004020202020204" pitchFamily="34" charset="0"/>
                <a:cs typeface="Aptos" panose="020B0004020202020204" pitchFamily="34" charset="0"/>
              </a:rPr>
              <a:t>(en 2D ou 3D, vue de haut ou de face, cela n’a pas besoin d’être professionnel ni parfait). Créer vos pièces idéales, agencez-les à votre guise, installez-les où bon vous semble.</a:t>
            </a:r>
            <a:endParaRPr lang="fr-BE" sz="32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53216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6E6736E-0FE5-6CDF-ADC3-33CDAAB1132C}"/>
              </a:ext>
            </a:extLst>
          </p:cNvPr>
          <p:cNvSpPr txBox="1"/>
          <p:nvPr/>
        </p:nvSpPr>
        <p:spPr>
          <a:xfrm>
            <a:off x="542924" y="503854"/>
            <a:ext cx="11096625" cy="5909310"/>
          </a:xfrm>
          <a:prstGeom prst="rect">
            <a:avLst/>
          </a:prstGeom>
          <a:noFill/>
        </p:spPr>
        <p:txBody>
          <a:bodyPr wrap="square">
            <a:spAutoFit/>
          </a:bodyPr>
          <a:lstStyle/>
          <a:p>
            <a:pPr algn="just"/>
            <a:r>
              <a:rPr lang="fr-BE" sz="2400" dirty="0">
                <a:effectLst/>
                <a:latin typeface="Aptos" panose="020B0004020202020204" pitchFamily="34" charset="0"/>
                <a:ea typeface="Calibri" panose="020F0502020204030204" pitchFamily="34" charset="0"/>
                <a:cs typeface="Calibri" panose="020F0502020204030204" pitchFamily="34" charset="0"/>
              </a:rPr>
              <a:t>« Parfois, la maison de l’avenir est plus solide, plus claire, plus vaste que toutes les maisons du passé. À l’opposé de la maison natale travaille l’image de la </a:t>
            </a:r>
            <a:r>
              <a:rPr lang="fr-BE" sz="2400" i="1" dirty="0">
                <a:effectLst/>
                <a:latin typeface="Aptos" panose="020B0004020202020204" pitchFamily="34" charset="0"/>
                <a:ea typeface="Calibri" panose="020F0502020204030204" pitchFamily="34" charset="0"/>
                <a:cs typeface="Calibri" panose="020F0502020204030204" pitchFamily="34" charset="0"/>
              </a:rPr>
              <a:t>maison rêvée</a:t>
            </a:r>
            <a:r>
              <a:rPr lang="fr-BE" sz="2400" dirty="0">
                <a:effectLst/>
                <a:latin typeface="Aptos" panose="020B0004020202020204" pitchFamily="34" charset="0"/>
                <a:ea typeface="Calibri" panose="020F0502020204030204" pitchFamily="34" charset="0"/>
                <a:cs typeface="Calibri" panose="020F0502020204030204" pitchFamily="34" charset="0"/>
              </a:rPr>
              <a:t>. Tard dans la vie, en un courage invincible, on dit encore : ce qu’on n’a pas fait, on le fera. On bâtira la maison. Cette maison rêvée peut être un simple rêve de propriétaire, un concentré de tout ce qui est jugé commode, confortable, sain, solide, voire désirable aux autres. Elle doit satisfaire alors l’orgueil et la raison, termes inconciliables. Si ces rêves doivent se réaliser, ils quittent le domaine de notre enquête. Ils entrent dans le domaine de la psychologie des projets. Mais nous avons dit assez que le projet est pour nous de l’onirisme à petite projection. L’esprit s’y déploie, mais l’âme n’y trouve pas sa large vie. Peut-être est-il bon que nous gardions quelques songes vers une maison que nous habiterons plus tard, toujours plus tard, si tard que nous n’aurons pas le temps de la réaliser. Une maison qui serait </a:t>
            </a:r>
            <a:r>
              <a:rPr lang="fr-BE" sz="2400" i="1" dirty="0">
                <a:effectLst/>
                <a:latin typeface="Aptos" panose="020B0004020202020204" pitchFamily="34" charset="0"/>
                <a:ea typeface="Calibri" panose="020F0502020204030204" pitchFamily="34" charset="0"/>
                <a:cs typeface="Calibri" panose="020F0502020204030204" pitchFamily="34" charset="0"/>
              </a:rPr>
              <a:t>finale</a:t>
            </a:r>
            <a:r>
              <a:rPr lang="fr-BE" sz="2400" dirty="0">
                <a:effectLst/>
                <a:latin typeface="Aptos" panose="020B0004020202020204" pitchFamily="34" charset="0"/>
                <a:ea typeface="Calibri" panose="020F0502020204030204" pitchFamily="34" charset="0"/>
                <a:cs typeface="Calibri" panose="020F0502020204030204" pitchFamily="34" charset="0"/>
              </a:rPr>
              <a:t>, symétrique de la maison </a:t>
            </a:r>
            <a:r>
              <a:rPr lang="fr-BE" sz="2400" i="1" dirty="0">
                <a:effectLst/>
                <a:latin typeface="Aptos" panose="020B0004020202020204" pitchFamily="34" charset="0"/>
                <a:ea typeface="Calibri" panose="020F0502020204030204" pitchFamily="34" charset="0"/>
                <a:cs typeface="Calibri" panose="020F0502020204030204" pitchFamily="34" charset="0"/>
              </a:rPr>
              <a:t>natale</a:t>
            </a:r>
            <a:r>
              <a:rPr lang="fr-BE" sz="2400" dirty="0">
                <a:effectLst/>
                <a:latin typeface="Aptos" panose="020B0004020202020204" pitchFamily="34" charset="0"/>
                <a:ea typeface="Calibri" panose="020F0502020204030204" pitchFamily="34" charset="0"/>
                <a:cs typeface="Calibri" panose="020F0502020204030204" pitchFamily="34" charset="0"/>
              </a:rPr>
              <a:t> préparerait des pensées et non plus des songes, des pensées graves, des pensées tristes. Mieux vaut vivre dans le provisoire que dans le définitif ».</a:t>
            </a:r>
            <a:endParaRPr lang="fr-BE" sz="2400" dirty="0">
              <a:effectLst/>
              <a:latin typeface="Aptos" panose="020B0004020202020204" pitchFamily="34" charset="0"/>
              <a:ea typeface="Calibri" panose="020F0502020204030204" pitchFamily="34" charset="0"/>
              <a:cs typeface="Times New Roman" panose="02020603050405020304" pitchFamily="18" charset="0"/>
            </a:endParaRPr>
          </a:p>
          <a:p>
            <a:pPr algn="ctr"/>
            <a:r>
              <a:rPr lang="fr-BE" sz="1800" dirty="0">
                <a:effectLst/>
                <a:latin typeface="Aptos" panose="020B0004020202020204" pitchFamily="34" charset="0"/>
                <a:ea typeface="Calibri" panose="020F0502020204030204" pitchFamily="34" charset="0"/>
                <a:cs typeface="Calibri" panose="020F0502020204030204" pitchFamily="34" charset="0"/>
              </a:rPr>
              <a:t>G. </a:t>
            </a:r>
            <a:r>
              <a:rPr lang="fr-BE" sz="1800" cap="small" dirty="0">
                <a:effectLst/>
                <a:latin typeface="Aptos" panose="020B0004020202020204" pitchFamily="34" charset="0"/>
                <a:ea typeface="Calibri" panose="020F0502020204030204" pitchFamily="34" charset="0"/>
                <a:cs typeface="Calibri" panose="020F0502020204030204" pitchFamily="34" charset="0"/>
              </a:rPr>
              <a:t>Bachelard</a:t>
            </a:r>
            <a:r>
              <a:rPr lang="fr-BE" sz="1800" dirty="0">
                <a:effectLst/>
                <a:latin typeface="Aptos" panose="020B0004020202020204" pitchFamily="34" charset="0"/>
                <a:ea typeface="Calibri" panose="020F0502020204030204" pitchFamily="34" charset="0"/>
                <a:cs typeface="Calibri" panose="020F0502020204030204" pitchFamily="34" charset="0"/>
              </a:rPr>
              <a:t>, </a:t>
            </a:r>
            <a:r>
              <a:rPr lang="fr-BE" sz="1800" i="1" dirty="0">
                <a:effectLst/>
                <a:latin typeface="Aptos" panose="020B0004020202020204" pitchFamily="34" charset="0"/>
                <a:ea typeface="Calibri" panose="020F0502020204030204" pitchFamily="34" charset="0"/>
                <a:cs typeface="Calibri" panose="020F0502020204030204" pitchFamily="34" charset="0"/>
              </a:rPr>
              <a:t>Poétique de l’espace</a:t>
            </a:r>
            <a:r>
              <a:rPr lang="fr-BE" sz="1800" dirty="0">
                <a:effectLst/>
                <a:latin typeface="Aptos" panose="020B0004020202020204" pitchFamily="34" charset="0"/>
                <a:ea typeface="Calibri" panose="020F0502020204030204" pitchFamily="34" charset="0"/>
                <a:cs typeface="Calibri" panose="020F0502020204030204" pitchFamily="34" charset="0"/>
              </a:rPr>
              <a:t>, Paris, PUF, 1957, p. 119-120.</a:t>
            </a:r>
            <a:endParaRPr lang="fr-BE" sz="1800" dirty="0">
              <a:effectLst/>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87552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F455E0-3E2A-4117-A141-26609C6642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fr-BE"/>
          </a:p>
        </p:txBody>
      </p:sp>
      <p:sp>
        <p:nvSpPr>
          <p:cNvPr id="11" name="Rectangle 10">
            <a:extLst>
              <a:ext uri="{FF2B5EF4-FFF2-40B4-BE49-F238E27FC236}">
                <a16:creationId xmlns:a16="http://schemas.microsoft.com/office/drawing/2014/main" id="{EA80814C-0EE3-49C5-B824-51C7941DA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solidFill>
            <a:schemeClr val="bg2"/>
          </a:solidFill>
          <a:ln w="6350" cap="sq" cmpd="sng" algn="ctr">
            <a:noFill/>
            <a:prstDash val="solid"/>
            <a:miter lim="800000"/>
          </a:ln>
          <a:effectLst/>
        </p:spPr>
        <p:txBody>
          <a:bodyPr/>
          <a:lstStyle/>
          <a:p>
            <a:endParaRPr lang="fr-BE"/>
          </a:p>
        </p:txBody>
      </p:sp>
      <p:sp>
        <p:nvSpPr>
          <p:cNvPr id="13" name="Rectangle 12">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23FB29C5-9E32-4F49-A689-B10EE31E5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7" name="Rectangle 16">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19" name="Rectangle 18">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solidFill>
            <a:schemeClr val="bg2"/>
          </a:solidFill>
          <a:ln w="9525"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8585B193-5B1C-E50E-0A17-FE25A626DEAD}"/>
              </a:ext>
            </a:extLst>
          </p:cNvPr>
          <p:cNvSpPr>
            <a:spLocks noGrp="1"/>
          </p:cNvSpPr>
          <p:nvPr>
            <p:ph type="title"/>
          </p:nvPr>
        </p:nvSpPr>
        <p:spPr>
          <a:xfrm>
            <a:off x="3758204" y="451592"/>
            <a:ext cx="7417925" cy="1517035"/>
          </a:xfrm>
        </p:spPr>
        <p:txBody>
          <a:bodyPr vert="horz" lIns="91440" tIns="45720" rIns="91440" bIns="45720" rtlCol="0" anchor="ctr">
            <a:normAutofit/>
          </a:bodyPr>
          <a:lstStyle/>
          <a:p>
            <a:r>
              <a:rPr lang="en-US" dirty="0" err="1">
                <a:solidFill>
                  <a:schemeClr val="tx1">
                    <a:lumMod val="75000"/>
                    <a:lumOff val="25000"/>
                  </a:schemeClr>
                </a:solidFill>
              </a:rPr>
              <a:t>Exercice</a:t>
            </a:r>
            <a:r>
              <a:rPr lang="en-US" dirty="0">
                <a:solidFill>
                  <a:schemeClr val="tx1">
                    <a:lumMod val="75000"/>
                    <a:lumOff val="25000"/>
                  </a:schemeClr>
                </a:solidFill>
              </a:rPr>
              <a:t> B (suite) </a:t>
            </a:r>
          </a:p>
        </p:txBody>
      </p:sp>
      <p:sp>
        <p:nvSpPr>
          <p:cNvPr id="4" name="ZoneTexte 3">
            <a:extLst>
              <a:ext uri="{FF2B5EF4-FFF2-40B4-BE49-F238E27FC236}">
                <a16:creationId xmlns:a16="http://schemas.microsoft.com/office/drawing/2014/main" id="{8532CFB0-5586-DDAC-AF38-4D699A278BC4}"/>
              </a:ext>
            </a:extLst>
          </p:cNvPr>
          <p:cNvSpPr txBox="1"/>
          <p:nvPr/>
        </p:nvSpPr>
        <p:spPr>
          <a:xfrm>
            <a:off x="3844616" y="1714501"/>
            <a:ext cx="7245103" cy="4331736"/>
          </a:xfrm>
          <a:prstGeom prst="rect">
            <a:avLst/>
          </a:prstGeom>
        </p:spPr>
        <p:txBody>
          <a:bodyPr vert="horz" lIns="91440" tIns="45720" rIns="91440" bIns="45720" rtlCol="0">
            <a:normAutofit lnSpcReduction="10000"/>
          </a:bodyPr>
          <a:lstStyle/>
          <a:p>
            <a:pPr algn="just">
              <a:lnSpc>
                <a:spcPct val="107000"/>
              </a:lnSpc>
              <a:spcAft>
                <a:spcPts val="800"/>
              </a:spcAft>
            </a:pPr>
            <a:r>
              <a:rPr lang="fr-BE" sz="3200" dirty="0">
                <a:effectLst/>
                <a:latin typeface="Aptos" panose="020B0004020202020204" pitchFamily="34" charset="0"/>
                <a:ea typeface="Aptos" panose="020B0004020202020204" pitchFamily="34" charset="0"/>
                <a:cs typeface="Aptos" panose="020B0004020202020204" pitchFamily="34" charset="0"/>
              </a:rPr>
              <a:t>2) </a:t>
            </a:r>
            <a:r>
              <a:rPr lang="fr-BE" sz="2800" dirty="0">
                <a:effectLst/>
                <a:latin typeface="Aptos" panose="020B0004020202020204" pitchFamily="34" charset="0"/>
                <a:ea typeface="Aptos" panose="020B0004020202020204" pitchFamily="34" charset="0"/>
                <a:cs typeface="Aptos" panose="020B0004020202020204" pitchFamily="34" charset="0"/>
              </a:rPr>
              <a:t>Ensuite, interrogez-vous sur ces préférences et leur portée onirique. Pourquoi avez-vous pensé les choses ainsi? Qu’imaginez-vous ressentir dans telle pièce grâce aux moyens illimités dont vous disposez dans cet exercice? </a:t>
            </a:r>
            <a:r>
              <a:rPr lang="fr-BE" sz="2800" u="sng" dirty="0">
                <a:effectLst/>
                <a:latin typeface="Aptos" panose="020B0004020202020204" pitchFamily="34" charset="0"/>
                <a:ea typeface="Aptos" panose="020B0004020202020204" pitchFamily="34" charset="0"/>
                <a:cs typeface="Aptos" panose="020B0004020202020204" pitchFamily="34" charset="0"/>
              </a:rPr>
              <a:t>Sur le papier calque, notez ou représentez toutes ces sources de « joie d’habiter » que votre maison rêvée est censée susciter </a:t>
            </a:r>
            <a:r>
              <a:rPr lang="fr-BE" sz="2800" dirty="0">
                <a:effectLst/>
                <a:latin typeface="Aptos" panose="020B0004020202020204" pitchFamily="34" charset="0"/>
                <a:ea typeface="Aptos" panose="020B0004020202020204" pitchFamily="34" charset="0"/>
                <a:cs typeface="Aptos" panose="020B0004020202020204" pitchFamily="34" charset="0"/>
              </a:rPr>
              <a:t>– vous pouvez aussi vous inspirer des polarités bachelardiennes. </a:t>
            </a:r>
            <a:endParaRPr lang="fr-BE" sz="18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65127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F455E0-3E2A-4117-A141-26609C6642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fr-BE"/>
          </a:p>
        </p:txBody>
      </p:sp>
      <p:sp>
        <p:nvSpPr>
          <p:cNvPr id="11" name="Rectangle 10">
            <a:extLst>
              <a:ext uri="{FF2B5EF4-FFF2-40B4-BE49-F238E27FC236}">
                <a16:creationId xmlns:a16="http://schemas.microsoft.com/office/drawing/2014/main" id="{EA80814C-0EE3-49C5-B824-51C7941DA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solidFill>
            <a:schemeClr val="bg2"/>
          </a:solidFill>
          <a:ln w="6350" cap="sq" cmpd="sng" algn="ctr">
            <a:noFill/>
            <a:prstDash val="solid"/>
            <a:miter lim="800000"/>
          </a:ln>
          <a:effectLst/>
        </p:spPr>
        <p:txBody>
          <a:bodyPr/>
          <a:lstStyle/>
          <a:p>
            <a:endParaRPr lang="fr-BE"/>
          </a:p>
        </p:txBody>
      </p:sp>
      <p:sp>
        <p:nvSpPr>
          <p:cNvPr id="13" name="Rectangle 12">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23FB29C5-9E32-4F49-A689-B10EE31E5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7" name="Rectangle 16">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19" name="Rectangle 18">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solidFill>
            <a:schemeClr val="bg2"/>
          </a:solidFill>
          <a:ln w="9525"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8585B193-5B1C-E50E-0A17-FE25A626DEAD}"/>
              </a:ext>
            </a:extLst>
          </p:cNvPr>
          <p:cNvSpPr>
            <a:spLocks noGrp="1"/>
          </p:cNvSpPr>
          <p:nvPr>
            <p:ph type="title"/>
          </p:nvPr>
        </p:nvSpPr>
        <p:spPr>
          <a:xfrm>
            <a:off x="3844616" y="881210"/>
            <a:ext cx="7417925" cy="1517035"/>
          </a:xfrm>
        </p:spPr>
        <p:txBody>
          <a:bodyPr vert="horz" lIns="91440" tIns="45720" rIns="91440" bIns="45720" rtlCol="0" anchor="ctr">
            <a:normAutofit/>
          </a:bodyPr>
          <a:lstStyle/>
          <a:p>
            <a:r>
              <a:rPr lang="en-US" b="1" dirty="0">
                <a:solidFill>
                  <a:schemeClr val="tx1">
                    <a:lumMod val="75000"/>
                    <a:lumOff val="25000"/>
                  </a:schemeClr>
                </a:solidFill>
              </a:rPr>
              <a:t>Garde </a:t>
            </a:r>
            <a:r>
              <a:rPr lang="en-US" b="1" dirty="0" err="1">
                <a:solidFill>
                  <a:schemeClr val="tx1">
                    <a:lumMod val="75000"/>
                    <a:lumOff val="25000"/>
                  </a:schemeClr>
                </a:solidFill>
              </a:rPr>
              <a:t>fou</a:t>
            </a:r>
            <a:endParaRPr lang="en-US" b="1" dirty="0">
              <a:solidFill>
                <a:schemeClr val="tx1">
                  <a:lumMod val="75000"/>
                  <a:lumOff val="25000"/>
                </a:schemeClr>
              </a:solidFill>
            </a:endParaRPr>
          </a:p>
        </p:txBody>
      </p:sp>
      <p:sp>
        <p:nvSpPr>
          <p:cNvPr id="4" name="ZoneTexte 3">
            <a:extLst>
              <a:ext uri="{FF2B5EF4-FFF2-40B4-BE49-F238E27FC236}">
                <a16:creationId xmlns:a16="http://schemas.microsoft.com/office/drawing/2014/main" id="{8532CFB0-5586-DDAC-AF38-4D699A278BC4}"/>
              </a:ext>
            </a:extLst>
          </p:cNvPr>
          <p:cNvSpPr txBox="1"/>
          <p:nvPr/>
        </p:nvSpPr>
        <p:spPr>
          <a:xfrm>
            <a:off x="3844616" y="2562838"/>
            <a:ext cx="7245103" cy="3483398"/>
          </a:xfrm>
          <a:prstGeom prst="rect">
            <a:avLst/>
          </a:prstGeom>
        </p:spPr>
        <p:txBody>
          <a:bodyPr vert="horz" lIns="91440" tIns="45720" rIns="91440" bIns="45720" rtlCol="0">
            <a:normAutofit/>
          </a:bodyPr>
          <a:lstStyle/>
          <a:p>
            <a:pPr algn="just">
              <a:lnSpc>
                <a:spcPct val="107000"/>
              </a:lnSpc>
              <a:spcAft>
                <a:spcPts val="800"/>
              </a:spcAft>
            </a:pPr>
            <a:r>
              <a:rPr lang="fr-BE" sz="2800" dirty="0">
                <a:effectLst/>
                <a:latin typeface="Aptos" panose="020B0004020202020204" pitchFamily="34" charset="0"/>
                <a:ea typeface="Aptos" panose="020B0004020202020204" pitchFamily="34" charset="0"/>
                <a:cs typeface="Times New Roman" panose="02020603050405020304" pitchFamily="18" charset="0"/>
              </a:rPr>
              <a:t>- les modalités de dessin importent peu</a:t>
            </a:r>
          </a:p>
          <a:p>
            <a:pPr algn="just">
              <a:lnSpc>
                <a:spcPct val="107000"/>
              </a:lnSpc>
              <a:spcAft>
                <a:spcPts val="800"/>
              </a:spcAft>
            </a:pPr>
            <a:r>
              <a:rPr lang="fr-BE" sz="2800" dirty="0">
                <a:latin typeface="Aptos" panose="020B0004020202020204" pitchFamily="34" charset="0"/>
                <a:ea typeface="Aptos" panose="020B0004020202020204" pitchFamily="34" charset="0"/>
                <a:cs typeface="Times New Roman" panose="02020603050405020304" pitchFamily="18" charset="0"/>
              </a:rPr>
              <a:t>- ça n’a pas besoin d’être parfait ni conforme à une quelconque réalité</a:t>
            </a:r>
          </a:p>
          <a:p>
            <a:pPr algn="just">
              <a:lnSpc>
                <a:spcPct val="107000"/>
              </a:lnSpc>
              <a:spcAft>
                <a:spcPts val="800"/>
              </a:spcAft>
            </a:pPr>
            <a:r>
              <a:rPr lang="fr-BE" sz="2800" dirty="0">
                <a:effectLst/>
                <a:latin typeface="Aptos" panose="020B0004020202020204" pitchFamily="34" charset="0"/>
                <a:ea typeface="Aptos" panose="020B0004020202020204" pitchFamily="34" charset="0"/>
                <a:cs typeface="Times New Roman" panose="02020603050405020304" pitchFamily="18" charset="0"/>
              </a:rPr>
              <a:t>- </a:t>
            </a:r>
            <a:r>
              <a:rPr lang="fr-BE" sz="2800" dirty="0">
                <a:latin typeface="Aptos" panose="020B0004020202020204" pitchFamily="34" charset="0"/>
                <a:ea typeface="Aptos" panose="020B0004020202020204" pitchFamily="34" charset="0"/>
                <a:cs typeface="Times New Roman" panose="02020603050405020304" pitchFamily="18" charset="0"/>
              </a:rPr>
              <a:t>fiez-vous à votre imagination.</a:t>
            </a:r>
            <a:endParaRPr lang="fr-BE" sz="28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636601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F455E0-3E2A-4117-A141-26609C6642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fr-BE"/>
          </a:p>
        </p:txBody>
      </p:sp>
      <p:sp>
        <p:nvSpPr>
          <p:cNvPr id="11" name="Rectangle 10">
            <a:extLst>
              <a:ext uri="{FF2B5EF4-FFF2-40B4-BE49-F238E27FC236}">
                <a16:creationId xmlns:a16="http://schemas.microsoft.com/office/drawing/2014/main" id="{EA80814C-0EE3-49C5-B824-51C7941DA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solidFill>
            <a:schemeClr val="bg2"/>
          </a:solidFill>
          <a:ln w="6350" cap="sq" cmpd="sng" algn="ctr">
            <a:noFill/>
            <a:prstDash val="solid"/>
            <a:miter lim="800000"/>
          </a:ln>
          <a:effectLst/>
        </p:spPr>
        <p:txBody>
          <a:bodyPr/>
          <a:lstStyle/>
          <a:p>
            <a:endParaRPr lang="fr-BE"/>
          </a:p>
        </p:txBody>
      </p:sp>
      <p:sp>
        <p:nvSpPr>
          <p:cNvPr id="13" name="Rectangle 12">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23FB29C5-9E32-4F49-A689-B10EE31E5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7" name="Rectangle 16">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19" name="Rectangle 18">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solidFill>
            <a:schemeClr val="bg2"/>
          </a:solidFill>
          <a:ln w="9525"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8585B193-5B1C-E50E-0A17-FE25A626DEAD}"/>
              </a:ext>
            </a:extLst>
          </p:cNvPr>
          <p:cNvSpPr>
            <a:spLocks noGrp="1"/>
          </p:cNvSpPr>
          <p:nvPr>
            <p:ph type="title"/>
          </p:nvPr>
        </p:nvSpPr>
        <p:spPr>
          <a:xfrm>
            <a:off x="3844616" y="881210"/>
            <a:ext cx="7417925" cy="1517035"/>
          </a:xfrm>
        </p:spPr>
        <p:txBody>
          <a:bodyPr vert="horz" lIns="91440" tIns="45720" rIns="91440" bIns="45720" rtlCol="0" anchor="ctr">
            <a:normAutofit/>
          </a:bodyPr>
          <a:lstStyle/>
          <a:p>
            <a:r>
              <a:rPr lang="en-US" b="1" dirty="0" err="1">
                <a:solidFill>
                  <a:schemeClr val="tx1">
                    <a:lumMod val="75000"/>
                    <a:lumOff val="25000"/>
                  </a:schemeClr>
                </a:solidFill>
              </a:rPr>
              <a:t>Quelques</a:t>
            </a:r>
            <a:r>
              <a:rPr lang="en-US" b="1" dirty="0">
                <a:solidFill>
                  <a:schemeClr val="tx1">
                    <a:lumMod val="75000"/>
                    <a:lumOff val="25000"/>
                  </a:schemeClr>
                </a:solidFill>
              </a:rPr>
              <a:t> </a:t>
            </a:r>
            <a:r>
              <a:rPr lang="en-US" b="1" dirty="0" err="1">
                <a:solidFill>
                  <a:schemeClr val="tx1">
                    <a:lumMod val="75000"/>
                    <a:lumOff val="25000"/>
                  </a:schemeClr>
                </a:solidFill>
              </a:rPr>
              <a:t>exemples</a:t>
            </a:r>
            <a:endParaRPr lang="en-US" b="1" dirty="0">
              <a:solidFill>
                <a:schemeClr val="tx1">
                  <a:lumMod val="75000"/>
                  <a:lumOff val="25000"/>
                </a:schemeClr>
              </a:solidFill>
            </a:endParaRPr>
          </a:p>
        </p:txBody>
      </p:sp>
      <p:sp>
        <p:nvSpPr>
          <p:cNvPr id="4" name="ZoneTexte 3">
            <a:extLst>
              <a:ext uri="{FF2B5EF4-FFF2-40B4-BE49-F238E27FC236}">
                <a16:creationId xmlns:a16="http://schemas.microsoft.com/office/drawing/2014/main" id="{8532CFB0-5586-DDAC-AF38-4D699A278BC4}"/>
              </a:ext>
            </a:extLst>
          </p:cNvPr>
          <p:cNvSpPr txBox="1"/>
          <p:nvPr/>
        </p:nvSpPr>
        <p:spPr>
          <a:xfrm>
            <a:off x="3844616" y="2562838"/>
            <a:ext cx="7245103" cy="3483398"/>
          </a:xfrm>
          <a:prstGeom prst="rect">
            <a:avLst/>
          </a:prstGeom>
        </p:spPr>
        <p:txBody>
          <a:bodyPr vert="horz" lIns="91440" tIns="45720" rIns="91440" bIns="45720" rtlCol="0">
            <a:normAutofit/>
          </a:bodyPr>
          <a:lstStyle/>
          <a:p>
            <a:pPr algn="just">
              <a:lnSpc>
                <a:spcPct val="107000"/>
              </a:lnSpc>
              <a:spcAft>
                <a:spcPts val="800"/>
              </a:spcAft>
            </a:pPr>
            <a:r>
              <a:rPr lang="fr-BE" sz="2800" dirty="0">
                <a:effectLst/>
                <a:latin typeface="Aptos" panose="020B0004020202020204" pitchFamily="34" charset="0"/>
                <a:ea typeface="Aptos" panose="020B0004020202020204" pitchFamily="34" charset="0"/>
                <a:cs typeface="Times New Roman" panose="02020603050405020304" pitchFamily="18" charset="0"/>
              </a:rPr>
              <a:t>Pour vous inspirer…</a:t>
            </a:r>
          </a:p>
        </p:txBody>
      </p:sp>
    </p:spTree>
    <p:extLst>
      <p:ext uri="{BB962C8B-B14F-4D97-AF65-F5344CB8AC3E}">
        <p14:creationId xmlns:p14="http://schemas.microsoft.com/office/powerpoint/2010/main" val="836449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texte, dessin, papier, Produit en papier&#10;&#10;Description générée automatiquement">
            <a:extLst>
              <a:ext uri="{FF2B5EF4-FFF2-40B4-BE49-F238E27FC236}">
                <a16:creationId xmlns:a16="http://schemas.microsoft.com/office/drawing/2014/main" id="{37A90EF0-D048-A43C-11FC-730D0A45E8C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548" t="5332" r="12402" b="10914"/>
          <a:stretch/>
        </p:blipFill>
        <p:spPr bwMode="auto">
          <a:xfrm rot="16200000">
            <a:off x="6956820" y="571190"/>
            <a:ext cx="3831438" cy="5553075"/>
          </a:xfrm>
          <a:prstGeom prst="rect">
            <a:avLst/>
          </a:prstGeom>
          <a:extLst>
            <a:ext uri="{53640926-AAD7-44D8-BBD7-CCE9431645EC}">
              <a14:shadowObscured xmlns:a14="http://schemas.microsoft.com/office/drawing/2010/main"/>
            </a:ext>
          </a:extLst>
        </p:spPr>
      </p:pic>
      <p:pic>
        <p:nvPicPr>
          <p:cNvPr id="2" name="Image 1" descr="Une image contenant texte, dessin, croquis, papier&#10;&#10;Description générée automatiquement">
            <a:extLst>
              <a:ext uri="{FF2B5EF4-FFF2-40B4-BE49-F238E27FC236}">
                <a16:creationId xmlns:a16="http://schemas.microsoft.com/office/drawing/2014/main" id="{7F70A47C-99E6-4FDD-C193-291E3E229DC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4102" t="5075" r="8963" b="14954"/>
          <a:stretch/>
        </p:blipFill>
        <p:spPr bwMode="auto">
          <a:xfrm rot="16200000">
            <a:off x="1279717" y="695216"/>
            <a:ext cx="3818080" cy="5291665"/>
          </a:xfrm>
          <a:prstGeom prst="rect">
            <a:avLst/>
          </a:prstGeom>
          <a:extLst>
            <a:ext uri="{53640926-AAD7-44D8-BBD7-CCE9431645EC}">
              <a14:shadowObscured xmlns:a14="http://schemas.microsoft.com/office/drawing/2010/main"/>
            </a:ext>
          </a:extLst>
        </p:spPr>
      </p:pic>
      <p:sp>
        <p:nvSpPr>
          <p:cNvPr id="4" name="Titre 3">
            <a:extLst>
              <a:ext uri="{FF2B5EF4-FFF2-40B4-BE49-F238E27FC236}">
                <a16:creationId xmlns:a16="http://schemas.microsoft.com/office/drawing/2014/main" id="{64F512C3-935A-A388-CA1E-EC08AA2B8ED2}"/>
              </a:ext>
            </a:extLst>
          </p:cNvPr>
          <p:cNvSpPr>
            <a:spLocks noGrp="1"/>
          </p:cNvSpPr>
          <p:nvPr>
            <p:ph type="title"/>
          </p:nvPr>
        </p:nvSpPr>
        <p:spPr>
          <a:xfrm>
            <a:off x="1066800" y="642594"/>
            <a:ext cx="10058400" cy="662331"/>
          </a:xfrm>
        </p:spPr>
        <p:txBody>
          <a:bodyPr>
            <a:normAutofit fontScale="90000"/>
          </a:bodyPr>
          <a:lstStyle/>
          <a:p>
            <a:pPr algn="ctr"/>
            <a:r>
              <a:rPr lang="fr-BE" dirty="0"/>
              <a:t>Maison d’enfance (exercice A)</a:t>
            </a:r>
          </a:p>
        </p:txBody>
      </p:sp>
    </p:spTree>
    <p:extLst>
      <p:ext uri="{BB962C8B-B14F-4D97-AF65-F5344CB8AC3E}">
        <p14:creationId xmlns:p14="http://schemas.microsoft.com/office/powerpoint/2010/main" val="164544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descr="Une image contenant Dessin d’enfant, papier, Produit en papier, fournitures de bureau&#10;&#10;Description générée automatiquement">
            <a:extLst>
              <a:ext uri="{FF2B5EF4-FFF2-40B4-BE49-F238E27FC236}">
                <a16:creationId xmlns:a16="http://schemas.microsoft.com/office/drawing/2014/main" id="{2434AA2D-5D1A-8AE9-C9DC-9A5F677C352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8600" t="7223" r="5293" b="13837"/>
          <a:stretch/>
        </p:blipFill>
        <p:spPr bwMode="auto">
          <a:xfrm rot="16200000">
            <a:off x="6292320" y="553669"/>
            <a:ext cx="4880794" cy="5966065"/>
          </a:xfrm>
          <a:prstGeom prst="rect">
            <a:avLst/>
          </a:prstGeom>
          <a:extLst>
            <a:ext uri="{53640926-AAD7-44D8-BBD7-CCE9431645EC}">
              <a14:shadowObscured xmlns:a14="http://schemas.microsoft.com/office/drawing/2010/main"/>
            </a:ext>
          </a:extLst>
        </p:spPr>
      </p:pic>
      <p:pic>
        <p:nvPicPr>
          <p:cNvPr id="5" name="Image 4" descr="Une image contenant texte, croquis, dessin, papier&#10;&#10;Description générée automatiquement">
            <a:extLst>
              <a:ext uri="{FF2B5EF4-FFF2-40B4-BE49-F238E27FC236}">
                <a16:creationId xmlns:a16="http://schemas.microsoft.com/office/drawing/2014/main" id="{AB0C5455-0B7B-79C4-E958-BED8D1AC0AF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374" t="14704" r="9077" b="22265"/>
          <a:stretch/>
        </p:blipFill>
        <p:spPr bwMode="auto">
          <a:xfrm rot="16200000">
            <a:off x="650469" y="1021358"/>
            <a:ext cx="4890532" cy="504000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28045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texte, dessin, croquis, encre&#10;&#10;Description générée automatiquement">
            <a:extLst>
              <a:ext uri="{FF2B5EF4-FFF2-40B4-BE49-F238E27FC236}">
                <a16:creationId xmlns:a16="http://schemas.microsoft.com/office/drawing/2014/main" id="{D3C250C7-F345-CC25-83D2-44F6A77FA8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5593" t="430" r="4606" b="11688"/>
          <a:stretch/>
        </p:blipFill>
        <p:spPr bwMode="auto">
          <a:xfrm>
            <a:off x="7518807" y="643467"/>
            <a:ext cx="3794092" cy="5571066"/>
          </a:xfrm>
          <a:prstGeom prst="rect">
            <a:avLst/>
          </a:prstGeom>
          <a:extLst>
            <a:ext uri="{53640926-AAD7-44D8-BBD7-CCE9431645EC}">
              <a14:shadowObscured xmlns:a14="http://schemas.microsoft.com/office/drawing/2010/main"/>
            </a:ext>
          </a:extLst>
        </p:spPr>
      </p:pic>
      <p:pic>
        <p:nvPicPr>
          <p:cNvPr id="2" name="Image 1" descr="Une image contenant texte, dessin, croquis, papier&#10;&#10;Description générée automatiquement">
            <a:extLst>
              <a:ext uri="{FF2B5EF4-FFF2-40B4-BE49-F238E27FC236}">
                <a16:creationId xmlns:a16="http://schemas.microsoft.com/office/drawing/2014/main" id="{2DA87D5C-3DD4-63DF-CF25-B1FCE7591DD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0778" t="7224" r="9077" b="3346"/>
          <a:stretch/>
        </p:blipFill>
        <p:spPr bwMode="auto">
          <a:xfrm>
            <a:off x="1420230" y="643467"/>
            <a:ext cx="3744489" cy="5571066"/>
          </a:xfrm>
          <a:prstGeom prst="rect">
            <a:avLst/>
          </a:prstGeom>
          <a:extLst>
            <a:ext uri="{53640926-AAD7-44D8-BBD7-CCE9431645EC}">
              <a14:shadowObscured xmlns:a14="http://schemas.microsoft.com/office/drawing/2010/main"/>
            </a:ext>
          </a:extLst>
        </p:spPr>
      </p:pic>
      <p:sp>
        <p:nvSpPr>
          <p:cNvPr id="4" name="Titre 3">
            <a:extLst>
              <a:ext uri="{FF2B5EF4-FFF2-40B4-BE49-F238E27FC236}">
                <a16:creationId xmlns:a16="http://schemas.microsoft.com/office/drawing/2014/main" id="{CA11DCDB-1ABD-DD31-8D46-4A813D7417BC}"/>
              </a:ext>
            </a:extLst>
          </p:cNvPr>
          <p:cNvSpPr txBox="1">
            <a:spLocks/>
          </p:cNvSpPr>
          <p:nvPr/>
        </p:nvSpPr>
        <p:spPr>
          <a:xfrm>
            <a:off x="3704253" y="2799184"/>
            <a:ext cx="5187819" cy="2174032"/>
          </a:xfrm>
          <a:prstGeom prst="rect">
            <a:avLst/>
          </a:prstGeom>
        </p:spPr>
        <p:txBody>
          <a:bodyPr>
            <a:normAutofit fontScale="97500"/>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fr-BE" sz="3200" dirty="0"/>
              <a:t>Maison </a:t>
            </a:r>
          </a:p>
          <a:p>
            <a:pPr algn="ctr"/>
            <a:r>
              <a:rPr lang="fr-BE" sz="3200" dirty="0"/>
              <a:t>de rêve</a:t>
            </a:r>
          </a:p>
          <a:p>
            <a:pPr algn="ctr"/>
            <a:r>
              <a:rPr lang="fr-BE" sz="3200" dirty="0"/>
              <a:t>(ex. B)</a:t>
            </a:r>
          </a:p>
        </p:txBody>
      </p:sp>
    </p:spTree>
    <p:extLst>
      <p:ext uri="{BB962C8B-B14F-4D97-AF65-F5344CB8AC3E}">
        <p14:creationId xmlns:p14="http://schemas.microsoft.com/office/powerpoint/2010/main" val="2801552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2" name="Picture 6" descr="Quatre murs et un toit - Single - Album by Bénabar - Apple Music">
            <a:extLst>
              <a:ext uri="{FF2B5EF4-FFF2-40B4-BE49-F238E27FC236}">
                <a16:creationId xmlns:a16="http://schemas.microsoft.com/office/drawing/2014/main" id="{1E46B626-D6E3-B39E-DD32-90A5E2D7584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0281" y="643466"/>
            <a:ext cx="2624663" cy="26246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Partition Michel Polnareff Dans la maison vide">
            <a:extLst>
              <a:ext uri="{FF2B5EF4-FFF2-40B4-BE49-F238E27FC236}">
                <a16:creationId xmlns:a16="http://schemas.microsoft.com/office/drawing/2014/main" id="{AA081AEA-454A-26B6-8E32-8E5CF1626C3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43493" y="1020654"/>
            <a:ext cx="3743538" cy="4816685"/>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Anne Sylvestre - J'ai une maison pleine de fenêtres : écoute avec les  paroles | Deezer">
            <a:extLst>
              <a:ext uri="{FF2B5EF4-FFF2-40B4-BE49-F238E27FC236}">
                <a16:creationId xmlns:a16="http://schemas.microsoft.com/office/drawing/2014/main" id="{92BE1157-5241-D049-F1B0-BA026F55EE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616317" y="643466"/>
            <a:ext cx="2624662" cy="262466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Une image contenant personne, bâtiment, Visage humain, habits&#10;&#10;Description générée automatiquement">
            <a:extLst>
              <a:ext uri="{FF2B5EF4-FFF2-40B4-BE49-F238E27FC236}">
                <a16:creationId xmlns:a16="http://schemas.microsoft.com/office/drawing/2014/main" id="{C3C5F375-6618-FA40-7316-F622D97DCD38}"/>
              </a:ext>
            </a:extLst>
          </p:cNvPr>
          <p:cNvPicPr>
            <a:picLocks noChangeAspect="1"/>
          </p:cNvPicPr>
          <p:nvPr/>
        </p:nvPicPr>
        <p:blipFill>
          <a:blip r:embed="rId5"/>
          <a:stretch>
            <a:fillRect/>
          </a:stretch>
        </p:blipFill>
        <p:spPr>
          <a:xfrm>
            <a:off x="643467" y="3668738"/>
            <a:ext cx="3278292" cy="2466915"/>
          </a:xfrm>
          <a:prstGeom prst="rect">
            <a:avLst/>
          </a:prstGeom>
        </p:spPr>
      </p:pic>
      <p:pic>
        <p:nvPicPr>
          <p:cNvPr id="9226" name="Picture 10" descr="Une image contenant texte, Visage humain, livre, affiche&#10;&#10;Description générée automatiquement">
            <a:extLst>
              <a:ext uri="{FF2B5EF4-FFF2-40B4-BE49-F238E27FC236}">
                <a16:creationId xmlns:a16="http://schemas.microsoft.com/office/drawing/2014/main" id="{74FF3A8A-CBB8-F6B8-751F-CF2F36791B0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606651" y="3589863"/>
            <a:ext cx="2643992" cy="264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5618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descr="Une image contenant texte, écriture manuscrite, papier, Dessin d’enfant&#10;&#10;Description générée automatiquement">
            <a:extLst>
              <a:ext uri="{FF2B5EF4-FFF2-40B4-BE49-F238E27FC236}">
                <a16:creationId xmlns:a16="http://schemas.microsoft.com/office/drawing/2014/main" id="{F45A16C6-84EB-7538-2C44-3DCFB3E3111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3530" t="11007" r="18479" b="12117"/>
          <a:stretch/>
        </p:blipFill>
        <p:spPr bwMode="auto">
          <a:xfrm rot="16200000">
            <a:off x="3793749" y="30442"/>
            <a:ext cx="5021885" cy="7570851"/>
          </a:xfrm>
          <a:prstGeom prst="rect">
            <a:avLst/>
          </a:prstGeom>
          <a:extLst>
            <a:ext uri="{53640926-AAD7-44D8-BBD7-CCE9431645EC}">
              <a14:shadowObscured xmlns:a14="http://schemas.microsoft.com/office/drawing/2010/main"/>
            </a:ext>
          </a:extLst>
        </p:spPr>
      </p:pic>
      <p:sp>
        <p:nvSpPr>
          <p:cNvPr id="3" name="Titre 3">
            <a:extLst>
              <a:ext uri="{FF2B5EF4-FFF2-40B4-BE49-F238E27FC236}">
                <a16:creationId xmlns:a16="http://schemas.microsoft.com/office/drawing/2014/main" id="{B328B999-E741-3A2D-4AB4-66F78FA50D7E}"/>
              </a:ext>
            </a:extLst>
          </p:cNvPr>
          <p:cNvSpPr txBox="1">
            <a:spLocks/>
          </p:cNvSpPr>
          <p:nvPr/>
        </p:nvSpPr>
        <p:spPr>
          <a:xfrm>
            <a:off x="1066800" y="642593"/>
            <a:ext cx="10058400" cy="662331"/>
          </a:xfrm>
          <a:prstGeom prst="rect">
            <a:avLst/>
          </a:prstGeom>
        </p:spPr>
        <p:txBody>
          <a:bodyPr>
            <a:normAutofit fontScale="90000" lnSpcReduction="10000"/>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fr-BE" dirty="0"/>
              <a:t>Maison de rêve</a:t>
            </a:r>
          </a:p>
        </p:txBody>
      </p:sp>
    </p:spTree>
    <p:extLst>
      <p:ext uri="{BB962C8B-B14F-4D97-AF65-F5344CB8AC3E}">
        <p14:creationId xmlns:p14="http://schemas.microsoft.com/office/powerpoint/2010/main" val="1883419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01298-3ADE-D7FF-DBE8-58E4C71636B5}"/>
              </a:ext>
            </a:extLst>
          </p:cNvPr>
          <p:cNvSpPr>
            <a:spLocks noGrp="1"/>
          </p:cNvSpPr>
          <p:nvPr>
            <p:ph type="title"/>
          </p:nvPr>
        </p:nvSpPr>
        <p:spPr>
          <a:xfrm>
            <a:off x="550164" y="280439"/>
            <a:ext cx="11085576" cy="640080"/>
          </a:xfrm>
        </p:spPr>
        <p:txBody>
          <a:bodyPr>
            <a:noAutofit/>
          </a:bodyPr>
          <a:lstStyle/>
          <a:p>
            <a:pPr algn="ctr"/>
            <a:r>
              <a:rPr lang="fr-BE" sz="3200" dirty="0">
                <a:latin typeface="Aptos" panose="020B0004020202020204" pitchFamily="34" charset="0"/>
              </a:rPr>
              <a:t>Consignes pour les deux exercices – au choix (20-30min):</a:t>
            </a:r>
          </a:p>
        </p:txBody>
      </p:sp>
      <p:sp>
        <p:nvSpPr>
          <p:cNvPr id="5" name="Espace réservé du texte 4">
            <a:extLst>
              <a:ext uri="{FF2B5EF4-FFF2-40B4-BE49-F238E27FC236}">
                <a16:creationId xmlns:a16="http://schemas.microsoft.com/office/drawing/2014/main" id="{00FE6315-DA9B-7E37-D895-574E652E18D9}"/>
              </a:ext>
            </a:extLst>
          </p:cNvPr>
          <p:cNvSpPr>
            <a:spLocks noGrp="1"/>
          </p:cNvSpPr>
          <p:nvPr>
            <p:ph type="body" idx="1"/>
          </p:nvPr>
        </p:nvSpPr>
        <p:spPr>
          <a:xfrm>
            <a:off x="-405431" y="811014"/>
            <a:ext cx="5681472" cy="640080"/>
          </a:xfrm>
        </p:spPr>
        <p:txBody>
          <a:bodyPr>
            <a:normAutofit/>
          </a:bodyPr>
          <a:lstStyle/>
          <a:p>
            <a:r>
              <a:rPr lang="fr-BE" sz="2000" b="1" dirty="0">
                <a:solidFill>
                  <a:srgbClr val="FFC000"/>
                </a:solidFill>
                <a:effectLst>
                  <a:outerShdw blurRad="38100" dist="38100" dir="2700000" algn="tl">
                    <a:srgbClr val="000000">
                      <a:alpha val="43137"/>
                    </a:srgbClr>
                  </a:outerShdw>
                </a:effectLst>
                <a:latin typeface="Aptos" panose="020B0004020202020204" pitchFamily="34" charset="0"/>
              </a:rPr>
              <a:t>Exercice A – la maison d’enfance</a:t>
            </a:r>
          </a:p>
          <a:p>
            <a:endParaRPr lang="fr-BE" sz="2000" b="1" dirty="0">
              <a:solidFill>
                <a:srgbClr val="FFC000"/>
              </a:solidFill>
              <a:effectLst>
                <a:outerShdw blurRad="38100" dist="38100" dir="2700000" algn="tl">
                  <a:srgbClr val="000000">
                    <a:alpha val="43137"/>
                  </a:srgbClr>
                </a:outerShdw>
              </a:effectLst>
              <a:latin typeface="Aptos" panose="020B0004020202020204" pitchFamily="34" charset="0"/>
            </a:endParaRPr>
          </a:p>
        </p:txBody>
      </p:sp>
      <p:sp>
        <p:nvSpPr>
          <p:cNvPr id="3" name="Espace réservé du contenu 2">
            <a:extLst>
              <a:ext uri="{FF2B5EF4-FFF2-40B4-BE49-F238E27FC236}">
                <a16:creationId xmlns:a16="http://schemas.microsoft.com/office/drawing/2014/main" id="{0D9E4B92-34A6-A399-867C-5325E99B384A}"/>
              </a:ext>
            </a:extLst>
          </p:cNvPr>
          <p:cNvSpPr>
            <a:spLocks noGrp="1"/>
          </p:cNvSpPr>
          <p:nvPr>
            <p:ph sz="half" idx="2"/>
          </p:nvPr>
        </p:nvSpPr>
        <p:spPr>
          <a:xfrm>
            <a:off x="550164" y="1142999"/>
            <a:ext cx="5410200" cy="5327882"/>
          </a:xfrm>
          <a:solidFill>
            <a:schemeClr val="tx2"/>
          </a:solidFill>
        </p:spPr>
        <p:txBody>
          <a:bodyPr>
            <a:noAutofit/>
          </a:bodyPr>
          <a:lstStyle/>
          <a:p>
            <a:pPr marL="0" indent="0" algn="just">
              <a:buNone/>
            </a:pPr>
            <a:r>
              <a:rPr lang="fr-BE" sz="2100" b="1" dirty="0">
                <a:solidFill>
                  <a:schemeClr val="bg2"/>
                </a:solidFill>
                <a:effectLst/>
                <a:latin typeface="Aptos" panose="020B0004020202020204" pitchFamily="34" charset="0"/>
                <a:ea typeface="Calibri" panose="020F0502020204030204" pitchFamily="34" charset="0"/>
              </a:rPr>
              <a:t>1) Dessinez votre maison d’enfance le plus objectivement possible, avec ses pièces, ses dispositions spécifiques.</a:t>
            </a:r>
          </a:p>
          <a:p>
            <a:pPr marL="0" indent="0" algn="just">
              <a:buNone/>
            </a:pPr>
            <a:r>
              <a:rPr lang="fr-BE" sz="2100" b="1" dirty="0">
                <a:solidFill>
                  <a:schemeClr val="bg2"/>
                </a:solidFill>
                <a:effectLst/>
                <a:latin typeface="Aptos" panose="020B0004020202020204" pitchFamily="34" charset="0"/>
                <a:ea typeface="Calibri" panose="020F0502020204030204" pitchFamily="34" charset="0"/>
              </a:rPr>
              <a:t>2) Confrontez ensuite à ce 1</a:t>
            </a:r>
            <a:r>
              <a:rPr lang="fr-BE" sz="2100" b="1" baseline="30000" dirty="0">
                <a:solidFill>
                  <a:schemeClr val="bg2"/>
                </a:solidFill>
                <a:effectLst/>
                <a:latin typeface="Aptos" panose="020B0004020202020204" pitchFamily="34" charset="0"/>
                <a:ea typeface="Calibri" panose="020F0502020204030204" pitchFamily="34" charset="0"/>
              </a:rPr>
              <a:t>er</a:t>
            </a:r>
            <a:r>
              <a:rPr lang="fr-BE" sz="2100" b="1" dirty="0">
                <a:solidFill>
                  <a:schemeClr val="bg2"/>
                </a:solidFill>
                <a:effectLst/>
                <a:latin typeface="Aptos" panose="020B0004020202020204" pitchFamily="34" charset="0"/>
                <a:ea typeface="Calibri" panose="020F0502020204030204" pitchFamily="34" charset="0"/>
              </a:rPr>
              <a:t> dessin, sur un papier calque, un 2</a:t>
            </a:r>
            <a:r>
              <a:rPr lang="fr-BE" sz="2100" b="1" baseline="30000" dirty="0">
                <a:solidFill>
                  <a:schemeClr val="bg2"/>
                </a:solidFill>
                <a:effectLst/>
                <a:latin typeface="Aptos" panose="020B0004020202020204" pitchFamily="34" charset="0"/>
                <a:ea typeface="Calibri" panose="020F0502020204030204" pitchFamily="34" charset="0"/>
              </a:rPr>
              <a:t>nd</a:t>
            </a:r>
            <a:r>
              <a:rPr lang="fr-BE" sz="2100" b="1" dirty="0">
                <a:solidFill>
                  <a:schemeClr val="bg2"/>
                </a:solidFill>
                <a:effectLst/>
                <a:latin typeface="Aptos" panose="020B0004020202020204" pitchFamily="34" charset="0"/>
                <a:ea typeface="Calibri" panose="020F0502020204030204" pitchFamily="34" charset="0"/>
              </a:rPr>
              <a:t> dessin non-objectif de la même maison mais du point de vue de la rêverie (maison onirique). Pensez à faire apparaître des polarités </a:t>
            </a:r>
            <a:r>
              <a:rPr lang="fr-BE" sz="2100" b="1">
                <a:solidFill>
                  <a:schemeClr val="bg2"/>
                </a:solidFill>
                <a:effectLst/>
                <a:latin typeface="Aptos" panose="020B0004020202020204" pitchFamily="34" charset="0"/>
                <a:ea typeface="Calibri" panose="020F0502020204030204" pitchFamily="34" charset="0"/>
              </a:rPr>
              <a:t>bachelardiennes </a:t>
            </a:r>
            <a:r>
              <a:rPr lang="fr-BE" sz="2100" b="1">
                <a:solidFill>
                  <a:schemeClr val="accent1"/>
                </a:solidFill>
                <a:effectLst/>
                <a:latin typeface="Aptos" panose="020B0004020202020204" pitchFamily="34" charset="0"/>
                <a:ea typeface="Calibri" panose="020F0502020204030204" pitchFamily="34" charset="0"/>
              </a:rPr>
              <a:t>(</a:t>
            </a:r>
            <a:r>
              <a:rPr lang="fr-BE" sz="2100" b="1" dirty="0">
                <a:solidFill>
                  <a:schemeClr val="accent1"/>
                </a:solidFill>
                <a:effectLst/>
                <a:latin typeface="Aptos" panose="020B0004020202020204" pitchFamily="34" charset="0"/>
                <a:ea typeface="Calibri" panose="020F0502020204030204" pitchFamily="34" charset="0"/>
              </a:rPr>
              <a:t>réconfort-angoisse, lourd-léger, grand-petit, lumineux-obscure, chaud-froid, bruyant-silencieux, doux-rugueux, impression de verticalité ou d’horizontalité, escaliers qu’on tend à monter ou descendre, portes qu’on tend à ouvrir et celles qui restent toujours fermées, etc.). </a:t>
            </a:r>
            <a:endParaRPr lang="fr-BE" sz="2100" b="1" dirty="0">
              <a:solidFill>
                <a:schemeClr val="accent1"/>
              </a:solidFill>
              <a:latin typeface="Aptos" panose="020B0004020202020204" pitchFamily="34" charset="0"/>
            </a:endParaRPr>
          </a:p>
        </p:txBody>
      </p:sp>
      <p:sp>
        <p:nvSpPr>
          <p:cNvPr id="6" name="Espace réservé du texte 5">
            <a:extLst>
              <a:ext uri="{FF2B5EF4-FFF2-40B4-BE49-F238E27FC236}">
                <a16:creationId xmlns:a16="http://schemas.microsoft.com/office/drawing/2014/main" id="{76494009-E9BE-8187-7CF5-4DB653608230}"/>
              </a:ext>
            </a:extLst>
          </p:cNvPr>
          <p:cNvSpPr>
            <a:spLocks noGrp="1"/>
          </p:cNvSpPr>
          <p:nvPr>
            <p:ph type="body" sz="quarter" idx="3"/>
          </p:nvPr>
        </p:nvSpPr>
        <p:spPr>
          <a:xfrm>
            <a:off x="5954268" y="822959"/>
            <a:ext cx="5681472" cy="640080"/>
          </a:xfrm>
        </p:spPr>
        <p:txBody>
          <a:bodyPr>
            <a:normAutofit/>
          </a:bodyPr>
          <a:lstStyle/>
          <a:p>
            <a:pPr algn="r"/>
            <a:r>
              <a:rPr lang="fr-BE" sz="2000" b="1" dirty="0">
                <a:solidFill>
                  <a:srgbClr val="FFC000"/>
                </a:solidFill>
                <a:effectLst>
                  <a:outerShdw blurRad="38100" dist="38100" dir="2700000" algn="tl">
                    <a:srgbClr val="000000">
                      <a:alpha val="43137"/>
                    </a:srgbClr>
                  </a:outerShdw>
                </a:effectLst>
                <a:latin typeface="Aptos" panose="020B0004020202020204" pitchFamily="34" charset="0"/>
              </a:rPr>
              <a:t>Exercice B – la maison idéale</a:t>
            </a:r>
          </a:p>
          <a:p>
            <a:endParaRPr lang="fr-BE" sz="2000" b="1" dirty="0">
              <a:latin typeface="Aptos" panose="020B0004020202020204" pitchFamily="34" charset="0"/>
            </a:endParaRPr>
          </a:p>
        </p:txBody>
      </p:sp>
      <p:sp>
        <p:nvSpPr>
          <p:cNvPr id="4" name="Espace réservé du contenu 3">
            <a:extLst>
              <a:ext uri="{FF2B5EF4-FFF2-40B4-BE49-F238E27FC236}">
                <a16:creationId xmlns:a16="http://schemas.microsoft.com/office/drawing/2014/main" id="{D0363EEE-7DC8-B431-748B-4974E0A0B6EA}"/>
              </a:ext>
            </a:extLst>
          </p:cNvPr>
          <p:cNvSpPr>
            <a:spLocks noGrp="1"/>
          </p:cNvSpPr>
          <p:nvPr>
            <p:ph sz="quarter" idx="4"/>
          </p:nvPr>
        </p:nvSpPr>
        <p:spPr>
          <a:xfrm>
            <a:off x="6231636" y="1142999"/>
            <a:ext cx="5404104" cy="5327882"/>
          </a:xfrm>
          <a:solidFill>
            <a:schemeClr val="tx2"/>
          </a:solidFill>
        </p:spPr>
        <p:txBody>
          <a:bodyPr>
            <a:noAutofit/>
          </a:bodyPr>
          <a:lstStyle/>
          <a:p>
            <a:pPr marL="0" indent="0" algn="just">
              <a:buNone/>
            </a:pPr>
            <a:r>
              <a:rPr lang="fr-BE" sz="2100" b="1" dirty="0">
                <a:solidFill>
                  <a:schemeClr val="bg2"/>
                </a:solidFill>
                <a:effectLst/>
                <a:latin typeface="Aptos" panose="020B0004020202020204" pitchFamily="34" charset="0"/>
                <a:ea typeface="Calibri" panose="020F0502020204030204" pitchFamily="34" charset="0"/>
                <a:cs typeface="Calibri" panose="020F0502020204030204" pitchFamily="34" charset="0"/>
              </a:rPr>
              <a:t>1) Dessinez votre maison rêvée à l’image d’un plan d’architecte</a:t>
            </a:r>
            <a:r>
              <a:rPr lang="fr-BE" sz="2100" b="1" dirty="0">
                <a:solidFill>
                  <a:schemeClr val="bg2"/>
                </a:solidFill>
                <a:latin typeface="Aptos" panose="020B0004020202020204" pitchFamily="34" charset="0"/>
                <a:ea typeface="Calibri" panose="020F0502020204030204" pitchFamily="34" charset="0"/>
                <a:cs typeface="Calibri" panose="020F0502020204030204" pitchFamily="34" charset="0"/>
              </a:rPr>
              <a:t> objectif et</a:t>
            </a:r>
            <a:r>
              <a:rPr lang="fr-BE" sz="2100" b="1" dirty="0">
                <a:solidFill>
                  <a:schemeClr val="bg2"/>
                </a:solidFill>
                <a:effectLst/>
                <a:latin typeface="Aptos" panose="020B0004020202020204" pitchFamily="34" charset="0"/>
                <a:ea typeface="Calibri" panose="020F0502020204030204" pitchFamily="34" charset="0"/>
                <a:cs typeface="Calibri" panose="020F0502020204030204" pitchFamily="34" charset="0"/>
              </a:rPr>
              <a:t> simplifié. Créez vos pièces idéales, agencez-les à votre guise.</a:t>
            </a:r>
          </a:p>
          <a:p>
            <a:pPr marL="0" indent="0" algn="just">
              <a:buNone/>
            </a:pPr>
            <a:r>
              <a:rPr lang="fr-BE" sz="2100" b="1" dirty="0">
                <a:solidFill>
                  <a:schemeClr val="bg2"/>
                </a:solidFill>
                <a:effectLst/>
                <a:latin typeface="Aptos" panose="020B0004020202020204" pitchFamily="34" charset="0"/>
                <a:ea typeface="Calibri" panose="020F0502020204030204" pitchFamily="34" charset="0"/>
                <a:cs typeface="Calibri" panose="020F0502020204030204" pitchFamily="34" charset="0"/>
              </a:rPr>
              <a:t>2) Ensuite, </a:t>
            </a:r>
            <a:r>
              <a:rPr lang="fr-FR" sz="2100" b="1" dirty="0">
                <a:solidFill>
                  <a:schemeClr val="bg2"/>
                </a:solidFill>
                <a:effectLst/>
                <a:latin typeface="Aptos" panose="020B0004020202020204" pitchFamily="34" charset="0"/>
                <a:ea typeface="Calibri" panose="020F0502020204030204" pitchFamily="34" charset="0"/>
                <a:cs typeface="Calibri" panose="020F0502020204030204" pitchFamily="34" charset="0"/>
              </a:rPr>
              <a:t>interrogez-vous sur vos préférences et leur portée onirique. Pourquoi avez-vous pensé les choses ainsi? Qu’imaginez-vous ressentir dans telle pièce grâce aux moyens illimités dont vous disposez dans cet exercice? Sur un papier calque, notez ou représentez toutes ces sources de « joie d’habiter » que votre maison rêvée est censée susciter – vous pouvez vous inspirez des polarités bachelardiennes (</a:t>
            </a:r>
            <a:r>
              <a:rPr lang="fr-FR" sz="2100" b="1" dirty="0">
                <a:solidFill>
                  <a:schemeClr val="accent1"/>
                </a:solidFill>
                <a:effectLst/>
                <a:latin typeface="Aptos" panose="020B0004020202020204" pitchFamily="34" charset="0"/>
                <a:ea typeface="Calibri" panose="020F0502020204030204" pitchFamily="34" charset="0"/>
                <a:cs typeface="Calibri" panose="020F0502020204030204" pitchFamily="34" charset="0"/>
              </a:rPr>
              <a:t>ci-contre</a:t>
            </a:r>
            <a:r>
              <a:rPr lang="fr-FR" sz="2100" b="1" dirty="0">
                <a:solidFill>
                  <a:schemeClr val="bg2"/>
                </a:solidFill>
                <a:effectLst/>
                <a:latin typeface="Aptos" panose="020B0004020202020204" pitchFamily="34" charset="0"/>
                <a:ea typeface="Calibri" panose="020F0502020204030204" pitchFamily="34" charset="0"/>
                <a:cs typeface="Calibri" panose="020F0502020204030204" pitchFamily="34" charset="0"/>
              </a:rPr>
              <a:t>).</a:t>
            </a:r>
            <a:endParaRPr lang="fr-BE" sz="2100" b="1" dirty="0">
              <a:solidFill>
                <a:schemeClr val="bg2"/>
              </a:solidFill>
              <a:effectLst/>
              <a:latin typeface="Aptos" panose="020B0004020202020204" pitchFamily="34" charset="0"/>
              <a:ea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80D6CE50-94A3-826A-3440-CA553DD456AC}"/>
              </a:ext>
            </a:extLst>
          </p:cNvPr>
          <p:cNvSpPr txBox="1"/>
          <p:nvPr/>
        </p:nvSpPr>
        <p:spPr>
          <a:xfrm>
            <a:off x="2446611" y="6286215"/>
            <a:ext cx="6858000" cy="369332"/>
          </a:xfrm>
          <a:prstGeom prst="rect">
            <a:avLst/>
          </a:prstGeom>
          <a:solidFill>
            <a:srgbClr val="FFC000"/>
          </a:solidFill>
          <a:ln>
            <a:solidFill>
              <a:schemeClr val="bg2"/>
            </a:solidFill>
          </a:ln>
          <a:effectLst>
            <a:outerShdw blurRad="50800" dist="38100" dir="2700000" algn="tl" rotWithShape="0">
              <a:prstClr val="black">
                <a:alpha val="40000"/>
              </a:prstClr>
            </a:outerShdw>
          </a:effectLst>
        </p:spPr>
        <p:txBody>
          <a:bodyPr wrap="square" rtlCol="0">
            <a:spAutoFit/>
          </a:bodyPr>
          <a:lstStyle/>
          <a:p>
            <a:pPr algn="ctr"/>
            <a:r>
              <a:rPr lang="fr-BE" b="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POUR LES DEUX </a:t>
            </a:r>
            <a:r>
              <a:rPr lang="fr-BE" b="1" dirty="0">
                <a:solidFill>
                  <a:schemeClr val="bg2"/>
                </a:solidFill>
                <a:latin typeface="Calibri" panose="020F0502020204030204" pitchFamily="34" charset="0"/>
                <a:ea typeface="Calibri" panose="020F0502020204030204" pitchFamily="34" charset="0"/>
                <a:cs typeface="Calibri" panose="020F0502020204030204" pitchFamily="34" charset="0"/>
              </a:rPr>
              <a:t>EXERCICES, </a:t>
            </a:r>
            <a:r>
              <a:rPr lang="fr-BE" b="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LES MODALITÉS DE DESSIN SONT LIBRES.</a:t>
            </a:r>
            <a:endParaRPr lang="fr-BE"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68643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5CACD-7507-46C0-D2A9-0C05426A4F01}"/>
              </a:ext>
            </a:extLst>
          </p:cNvPr>
          <p:cNvSpPr>
            <a:spLocks noGrp="1"/>
          </p:cNvSpPr>
          <p:nvPr>
            <p:ph type="title"/>
          </p:nvPr>
        </p:nvSpPr>
        <p:spPr>
          <a:xfrm>
            <a:off x="1560576" y="2043404"/>
            <a:ext cx="9070848" cy="2927906"/>
          </a:xfrm>
        </p:spPr>
        <p:txBody>
          <a:bodyPr/>
          <a:lstStyle/>
          <a:p>
            <a:r>
              <a:rPr lang="fr-BE" b="1" cap="none" dirty="0"/>
              <a:t>Discussion méta</a:t>
            </a:r>
          </a:p>
        </p:txBody>
      </p:sp>
    </p:spTree>
    <p:extLst>
      <p:ext uri="{BB962C8B-B14F-4D97-AF65-F5344CB8AC3E}">
        <p14:creationId xmlns:p14="http://schemas.microsoft.com/office/powerpoint/2010/main" val="3221292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93BFCDB3-13C4-4D69-848D-3F1F4D6B8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D90EC3D-482A-4E73-B198-E8341A0D0973}"/>
              </a:ext>
            </a:extLst>
          </p:cNvPr>
          <p:cNvSpPr>
            <a:spLocks noGrp="1"/>
          </p:cNvSpPr>
          <p:nvPr>
            <p:ph type="ctrTitle"/>
          </p:nvPr>
        </p:nvSpPr>
        <p:spPr>
          <a:xfrm>
            <a:off x="8560024" y="1442916"/>
            <a:ext cx="3238829" cy="3252231"/>
          </a:xfrm>
        </p:spPr>
        <p:txBody>
          <a:bodyPr rtlCol="0">
            <a:normAutofit/>
          </a:bodyPr>
          <a:lstStyle/>
          <a:p>
            <a:pPr rtl="0"/>
            <a:r>
              <a:rPr lang="fr-FR" sz="3700" dirty="0">
                <a:solidFill>
                  <a:srgbClr val="FFFFFF"/>
                </a:solidFill>
              </a:rPr>
              <a:t>Merci !</a:t>
            </a:r>
          </a:p>
        </p:txBody>
      </p:sp>
      <p:sp>
        <p:nvSpPr>
          <p:cNvPr id="7" name="Sous-titre 6">
            <a:extLst>
              <a:ext uri="{FF2B5EF4-FFF2-40B4-BE49-F238E27FC236}">
                <a16:creationId xmlns:a16="http://schemas.microsoft.com/office/drawing/2014/main" id="{2048EE7C-B77F-4E59-88A7-DD66337BB69C}"/>
              </a:ext>
            </a:extLst>
          </p:cNvPr>
          <p:cNvSpPr>
            <a:spLocks noGrp="1"/>
          </p:cNvSpPr>
          <p:nvPr>
            <p:ph type="subTitle" idx="1"/>
          </p:nvPr>
        </p:nvSpPr>
        <p:spPr>
          <a:xfrm>
            <a:off x="8560024" y="4708186"/>
            <a:ext cx="3238829" cy="1496816"/>
          </a:xfrm>
        </p:spPr>
        <p:txBody>
          <a:bodyPr rtlCol="0">
            <a:normAutofit/>
          </a:bodyPr>
          <a:lstStyle/>
          <a:p>
            <a:pPr rtl="0"/>
            <a:r>
              <a:rPr lang="fr-FR" sz="1400" dirty="0">
                <a:solidFill>
                  <a:srgbClr val="FFFFFF"/>
                </a:solidFill>
              </a:rPr>
              <a:t>Petit-déjeuner philo </a:t>
            </a:r>
          </a:p>
          <a:p>
            <a:pPr rtl="0"/>
            <a:r>
              <a:rPr lang="fr-FR" sz="1400" dirty="0">
                <a:solidFill>
                  <a:srgbClr val="FFFFFF"/>
                </a:solidFill>
              </a:rPr>
              <a:t>Cycle « La vie des choses »</a:t>
            </a:r>
          </a:p>
          <a:p>
            <a:pPr rtl="0"/>
            <a:r>
              <a:rPr lang="fr-FR" sz="1400" dirty="0">
                <a:solidFill>
                  <a:srgbClr val="FFFFFF"/>
                </a:solidFill>
              </a:rPr>
              <a:t>Pour la Bibliothèque de Verviers</a:t>
            </a:r>
          </a:p>
          <a:p>
            <a:pPr rtl="0"/>
            <a:r>
              <a:rPr lang="fr-FR" sz="1400" dirty="0">
                <a:solidFill>
                  <a:srgbClr val="FFFFFF"/>
                </a:solidFill>
              </a:rPr>
              <a:t>2 février 2024.</a:t>
            </a:r>
          </a:p>
          <a:p>
            <a:pPr rtl="0"/>
            <a:endParaRPr lang="fr-FR" sz="1400" dirty="0">
              <a:solidFill>
                <a:srgbClr val="FFFFFF"/>
              </a:solidFill>
            </a:endParaRPr>
          </a:p>
          <a:p>
            <a:pPr rtl="0"/>
            <a:r>
              <a:rPr lang="fr-FR" sz="1400" b="1" dirty="0">
                <a:solidFill>
                  <a:srgbClr val="FFFFFF"/>
                </a:solidFill>
              </a:rPr>
              <a:t>Noëlle</a:t>
            </a:r>
            <a:r>
              <a:rPr lang="fr-FR" sz="1400" dirty="0">
                <a:solidFill>
                  <a:srgbClr val="FFFFFF"/>
                </a:solidFill>
              </a:rPr>
              <a:t> </a:t>
            </a:r>
            <a:r>
              <a:rPr lang="fr-FR" sz="1400" b="1" dirty="0">
                <a:solidFill>
                  <a:srgbClr val="FFFFFF"/>
                </a:solidFill>
              </a:rPr>
              <a:t>Delbrassine</a:t>
            </a:r>
          </a:p>
        </p:txBody>
      </p:sp>
      <p:sp>
        <p:nvSpPr>
          <p:cNvPr id="1033" name="Rectangle 1032">
            <a:extLst>
              <a:ext uri="{FF2B5EF4-FFF2-40B4-BE49-F238E27FC236}">
                <a16:creationId xmlns:a16="http://schemas.microsoft.com/office/drawing/2014/main" id="{CC2B9599-6E7A-4DD2-B13A-B4F68A135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3E377648-1ED1-4112-805B-16C14CE99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909241" cy="5571072"/>
          </a:xfrm>
          <a:prstGeom prst="rect">
            <a:avLst/>
          </a:prstGeom>
          <a:solidFill>
            <a:schemeClr val="tx1"/>
          </a:solidFill>
          <a:ln w="6350" cap="flat" cmpd="sng" algn="ctr">
            <a:solidFill>
              <a:schemeClr val="tx1"/>
            </a:solidFill>
            <a:prstDash val="solid"/>
          </a:ln>
          <a:effectLst>
            <a:outerShdw blurRad="63500" algn="ctr" rotWithShape="0">
              <a:prstClr val="black">
                <a:alpha val="40000"/>
              </a:prstClr>
            </a:outerShdw>
            <a:softEdge rad="0"/>
          </a:effectLst>
        </p:spPr>
        <p:txBody>
          <a:bodyPr/>
          <a:lstStyle/>
          <a:p>
            <a:endParaRPr lang="fr-BE"/>
          </a:p>
        </p:txBody>
      </p:sp>
      <p:sp>
        <p:nvSpPr>
          <p:cNvPr id="1037" name="Rectangle 1036">
            <a:extLst>
              <a:ext uri="{FF2B5EF4-FFF2-40B4-BE49-F238E27FC236}">
                <a16:creationId xmlns:a16="http://schemas.microsoft.com/office/drawing/2014/main" id="{D63B59CB-289C-4850-A932-358B9E412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77" y="806752"/>
            <a:ext cx="6570161" cy="5244497"/>
          </a:xfrm>
          <a:prstGeom prst="rect">
            <a:avLst/>
          </a:prstGeom>
          <a:solidFill>
            <a:schemeClr val="tx1"/>
          </a:solidFill>
          <a:ln w="6350" cap="sq" cmpd="sng" algn="ctr">
            <a:solidFill>
              <a:schemeClr val="bg2"/>
            </a:solidFill>
            <a:prstDash val="solid"/>
            <a:miter lim="800000"/>
          </a:ln>
          <a:effectLst/>
        </p:spPr>
        <p:txBody>
          <a:bodyPr/>
          <a:lstStyle/>
          <a:p>
            <a:endParaRPr lang="fr-BE"/>
          </a:p>
        </p:txBody>
      </p:sp>
      <p:pic>
        <p:nvPicPr>
          <p:cNvPr id="1026" name="Picture 2" descr="Maison imaginaire n°9 de l'architecte Josef Frank (Cité de… | Flickr">
            <a:extLst>
              <a:ext uri="{FF2B5EF4-FFF2-40B4-BE49-F238E27FC236}">
                <a16:creationId xmlns:a16="http://schemas.microsoft.com/office/drawing/2014/main" id="{E58CE5EF-CE3E-FB30-9F91-7DB1D91284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17" r="2350" b="2"/>
          <a:stretch/>
        </p:blipFill>
        <p:spPr bwMode="auto">
          <a:xfrm>
            <a:off x="981201" y="971344"/>
            <a:ext cx="6233513" cy="4915313"/>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98867647-07B7-4265-832F-DE0E80979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837" y="640856"/>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1041" name="Straight Connector 1040">
            <a:extLst>
              <a:ext uri="{FF2B5EF4-FFF2-40B4-BE49-F238E27FC236}">
                <a16:creationId xmlns:a16="http://schemas.microsoft.com/office/drawing/2014/main" id="{516AC468-2C3D-4337-A9A2-81175F6D54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2A873262-74DB-4FD1-9625-E4616CF01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09F3D15D-CB95-47AD-87F5-9CFF84F615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8C5DA6A7-C2A0-1013-1375-AD976C5B1394}"/>
              </a:ext>
            </a:extLst>
          </p:cNvPr>
          <p:cNvSpPr txBox="1"/>
          <p:nvPr/>
        </p:nvSpPr>
        <p:spPr>
          <a:xfrm>
            <a:off x="2323640" y="5838552"/>
            <a:ext cx="5059398" cy="261610"/>
          </a:xfrm>
          <a:prstGeom prst="rect">
            <a:avLst/>
          </a:prstGeom>
          <a:noFill/>
        </p:spPr>
        <p:txBody>
          <a:bodyPr wrap="none" rtlCol="0">
            <a:spAutoFit/>
          </a:bodyPr>
          <a:lstStyle/>
          <a:p>
            <a:r>
              <a:rPr lang="fr-FR" sz="1100" i="0" dirty="0">
                <a:solidFill>
                  <a:srgbClr val="212124"/>
                </a:solidFill>
                <a:effectLst/>
                <a:latin typeface="Proxima Nova"/>
              </a:rPr>
              <a:t>Maison imaginaire n°9 de l'architecte Josef Frank (Cité de l'architecture, Paris)</a:t>
            </a:r>
            <a:endParaRPr lang="fr-BE" sz="1100" dirty="0"/>
          </a:p>
        </p:txBody>
      </p:sp>
    </p:spTree>
    <p:extLst>
      <p:ext uri="{BB962C8B-B14F-4D97-AF65-F5344CB8AC3E}">
        <p14:creationId xmlns:p14="http://schemas.microsoft.com/office/powerpoint/2010/main" val="273318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45" name="Rectangle 14344">
            <a:extLst>
              <a:ext uri="{FF2B5EF4-FFF2-40B4-BE49-F238E27FC236}">
                <a16:creationId xmlns:a16="http://schemas.microsoft.com/office/drawing/2014/main" id="{B77F478D-A773-43B4-80DF-A229B5A0F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4347" name="Rectangle 14346">
            <a:extLst>
              <a:ext uri="{FF2B5EF4-FFF2-40B4-BE49-F238E27FC236}">
                <a16:creationId xmlns:a16="http://schemas.microsoft.com/office/drawing/2014/main" id="{F34668B3-D82D-4011-810E-1D47D3FC0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14349" name="Rectangle 14348">
            <a:extLst>
              <a:ext uri="{FF2B5EF4-FFF2-40B4-BE49-F238E27FC236}">
                <a16:creationId xmlns:a16="http://schemas.microsoft.com/office/drawing/2014/main" id="{CF756813-AFA6-4588-BE17-2C5032F07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txBody>
          <a:bodyPr/>
          <a:lstStyle/>
          <a:p>
            <a:endParaRPr lang="fr-BE"/>
          </a:p>
        </p:txBody>
      </p:sp>
      <p:sp>
        <p:nvSpPr>
          <p:cNvPr id="14351" name="Rectangle 14350">
            <a:extLst>
              <a:ext uri="{FF2B5EF4-FFF2-40B4-BE49-F238E27FC236}">
                <a16:creationId xmlns:a16="http://schemas.microsoft.com/office/drawing/2014/main" id="{BE1F3C65-2218-406A-8F6B-425015920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grpSp>
        <p:nvGrpSpPr>
          <p:cNvPr id="14353" name="Group 14352">
            <a:extLst>
              <a:ext uri="{FF2B5EF4-FFF2-40B4-BE49-F238E27FC236}">
                <a16:creationId xmlns:a16="http://schemas.microsoft.com/office/drawing/2014/main" id="{FEADC416-2CB9-42D8-B647-6B83826E2B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4354" name="Straight Connector 14353">
              <a:extLst>
                <a:ext uri="{FF2B5EF4-FFF2-40B4-BE49-F238E27FC236}">
                  <a16:creationId xmlns:a16="http://schemas.microsoft.com/office/drawing/2014/main" id="{E3244EEC-028E-41B0-918C-0041853573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4355" name="Straight Connector 14354">
              <a:extLst>
                <a:ext uri="{FF2B5EF4-FFF2-40B4-BE49-F238E27FC236}">
                  <a16:creationId xmlns:a16="http://schemas.microsoft.com/office/drawing/2014/main" id="{808BE727-A9F7-4F6A-AB25-6100EC5817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4356" name="Straight Connector 14355">
              <a:extLst>
                <a:ext uri="{FF2B5EF4-FFF2-40B4-BE49-F238E27FC236}">
                  <a16:creationId xmlns:a16="http://schemas.microsoft.com/office/drawing/2014/main" id="{05DB03F5-6EDF-4104-A2F1-4C7F5AA1FF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14358" name="Rectangle 14357">
            <a:extLst>
              <a:ext uri="{FF2B5EF4-FFF2-40B4-BE49-F238E27FC236}">
                <a16:creationId xmlns:a16="http://schemas.microsoft.com/office/drawing/2014/main" id="{B0AC20C3-8B7B-4C86-B2F1-2ED359F0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4360" name="Rectangle 14359">
            <a:extLst>
              <a:ext uri="{FF2B5EF4-FFF2-40B4-BE49-F238E27FC236}">
                <a16:creationId xmlns:a16="http://schemas.microsoft.com/office/drawing/2014/main" id="{8EBFA017-521E-4FC2-9F01-69935A0DE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12700" ty="-120650" sx="95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4362" name="Rectangle 14361">
            <a:extLst>
              <a:ext uri="{FF2B5EF4-FFF2-40B4-BE49-F238E27FC236}">
                <a16:creationId xmlns:a16="http://schemas.microsoft.com/office/drawing/2014/main" id="{B32362DB-37D8-4B40-BC60-6E88272E0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269159" cy="5571072"/>
          </a:xfrm>
          <a:prstGeom prst="rect">
            <a:avLst/>
          </a:prstGeom>
          <a:solidFill>
            <a:schemeClr val="tx1"/>
          </a:solidFill>
          <a:ln w="6350" cap="flat" cmpd="sng" algn="ctr">
            <a:noFill/>
            <a:prstDash val="solid"/>
          </a:ln>
          <a:effectLst>
            <a:outerShdw blurRad="50800" algn="ctr" rotWithShape="0">
              <a:prstClr val="black">
                <a:alpha val="66000"/>
              </a:prstClr>
            </a:outerShdw>
            <a:softEdge rad="0"/>
          </a:effectLst>
        </p:spPr>
        <p:txBody>
          <a:bodyPr/>
          <a:lstStyle/>
          <a:p>
            <a:endParaRPr lang="fr-BE"/>
          </a:p>
        </p:txBody>
      </p:sp>
      <p:sp>
        <p:nvSpPr>
          <p:cNvPr id="14364" name="Rectangle 14363">
            <a:extLst>
              <a:ext uri="{FF2B5EF4-FFF2-40B4-BE49-F238E27FC236}">
                <a16:creationId xmlns:a16="http://schemas.microsoft.com/office/drawing/2014/main" id="{8A74AE38-4C96-4A27-A355-C608C61F5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16" y="808056"/>
            <a:ext cx="5943600" cy="5241889"/>
          </a:xfrm>
          <a:prstGeom prst="rect">
            <a:avLst/>
          </a:prstGeom>
          <a:solidFill>
            <a:schemeClr val="bg2"/>
          </a:solidFill>
          <a:ln w="6350"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6698AC9F-D41E-9FBD-238C-C41610C48734}"/>
              </a:ext>
            </a:extLst>
          </p:cNvPr>
          <p:cNvSpPr>
            <a:spLocks noGrp="1"/>
          </p:cNvSpPr>
          <p:nvPr>
            <p:ph type="title"/>
          </p:nvPr>
        </p:nvSpPr>
        <p:spPr>
          <a:xfrm>
            <a:off x="1243632" y="1559768"/>
            <a:ext cx="5068568" cy="3135379"/>
          </a:xfrm>
        </p:spPr>
        <p:txBody>
          <a:bodyPr vert="horz" lIns="91440" tIns="45720" rIns="91440" bIns="45720" rtlCol="0" anchor="ctr">
            <a:normAutofit/>
          </a:bodyPr>
          <a:lstStyle/>
          <a:p>
            <a:pPr algn="ctr">
              <a:lnSpc>
                <a:spcPct val="83000"/>
              </a:lnSpc>
            </a:pPr>
            <a:r>
              <a:rPr lang="en-US" sz="5400" spc="-100" dirty="0">
                <a:effectLst>
                  <a:outerShdw blurRad="38100" dist="12700" dir="2700000" algn="tl" rotWithShape="0">
                    <a:prstClr val="black">
                      <a:alpha val="40000"/>
                    </a:prstClr>
                  </a:outerShdw>
                </a:effectLst>
              </a:rPr>
              <a:t>Et la </a:t>
            </a:r>
            <a:r>
              <a:rPr lang="en-US" sz="5400" spc="-100" dirty="0" err="1">
                <a:effectLst>
                  <a:outerShdw blurRad="38100" dist="12700" dir="2700000" algn="tl" rotWithShape="0">
                    <a:prstClr val="black">
                      <a:alpha val="40000"/>
                    </a:prstClr>
                  </a:outerShdw>
                </a:effectLst>
              </a:rPr>
              <a:t>philosophie</a:t>
            </a:r>
            <a:r>
              <a:rPr lang="en-US" sz="5400" spc="-100" dirty="0">
                <a:effectLst>
                  <a:outerShdw blurRad="38100" dist="12700" dir="2700000" algn="tl" rotWithShape="0">
                    <a:prstClr val="black">
                      <a:alpha val="40000"/>
                    </a:prstClr>
                  </a:outerShdw>
                </a:effectLst>
              </a:rPr>
              <a:t> dans tout </a:t>
            </a:r>
            <a:r>
              <a:rPr lang="en-US" sz="5400" spc="-100" dirty="0" err="1">
                <a:effectLst>
                  <a:outerShdw blurRad="38100" dist="12700" dir="2700000" algn="tl" rotWithShape="0">
                    <a:prstClr val="black">
                      <a:alpha val="40000"/>
                    </a:prstClr>
                  </a:outerShdw>
                </a:effectLst>
              </a:rPr>
              <a:t>ça</a:t>
            </a:r>
            <a:r>
              <a:rPr lang="en-US" sz="5400" spc="-100" dirty="0">
                <a:effectLst>
                  <a:outerShdw blurRad="38100" dist="12700" dir="2700000" algn="tl" rotWithShape="0">
                    <a:prstClr val="black">
                      <a:alpha val="40000"/>
                    </a:prstClr>
                  </a:outerShdw>
                </a:effectLst>
              </a:rPr>
              <a:t> ?</a:t>
            </a:r>
          </a:p>
        </p:txBody>
      </p:sp>
      <p:sp>
        <p:nvSpPr>
          <p:cNvPr id="14366" name="Rectangle 14365">
            <a:extLst>
              <a:ext uri="{FF2B5EF4-FFF2-40B4-BE49-F238E27FC236}">
                <a16:creationId xmlns:a16="http://schemas.microsoft.com/office/drawing/2014/main" id="{BEE90ED7-AA7F-4A6B-8393-CB14AA145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7796" y="640856"/>
            <a:ext cx="1920240" cy="731520"/>
          </a:xfrm>
          <a:prstGeom prst="rect">
            <a:avLst/>
          </a:prstGeom>
          <a:solidFill>
            <a:schemeClr val="accent1"/>
          </a:solidFill>
          <a:ln>
            <a:noFill/>
          </a:ln>
          <a:effectLst>
            <a:outerShdw blurRad="38100" dist="635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14368" name="Straight Connector 14367">
            <a:extLst>
              <a:ext uri="{FF2B5EF4-FFF2-40B4-BE49-F238E27FC236}">
                <a16:creationId xmlns:a16="http://schemas.microsoft.com/office/drawing/2014/main" id="{C0E2B303-4065-4764-9848-60D1A92BCF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370" name="Straight Connector 14369">
            <a:extLst>
              <a:ext uri="{FF2B5EF4-FFF2-40B4-BE49-F238E27FC236}">
                <a16:creationId xmlns:a16="http://schemas.microsoft.com/office/drawing/2014/main" id="{019C967B-21C3-419F-91BA-47F6A320F5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3736"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372" name="Straight Connector 14371">
            <a:extLst>
              <a:ext uri="{FF2B5EF4-FFF2-40B4-BE49-F238E27FC236}">
                <a16:creationId xmlns:a16="http://schemas.microsoft.com/office/drawing/2014/main" id="{79AEA7D9-18D8-4666-AB28-AE1F38E38D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4374" name="Rectangle 14373">
            <a:extLst>
              <a:ext uri="{FF2B5EF4-FFF2-40B4-BE49-F238E27FC236}">
                <a16:creationId xmlns:a16="http://schemas.microsoft.com/office/drawing/2014/main" id="{D3A94BFF-0E62-47E6-A9B6-A5D30474F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055" y="0"/>
            <a:ext cx="463600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0" name="Picture 4" descr="Une image contenant texte, maison, arbre, neige&#10;&#10;Description générée automatiquement">
            <a:extLst>
              <a:ext uri="{FF2B5EF4-FFF2-40B4-BE49-F238E27FC236}">
                <a16:creationId xmlns:a16="http://schemas.microsoft.com/office/drawing/2014/main" id="{C7BC9EB2-659A-41BD-0FD4-C204F0ED7B3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99519" y="704351"/>
            <a:ext cx="3357629" cy="54595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ssociation Internationale Gaston Bachelard">
            <a:extLst>
              <a:ext uri="{FF2B5EF4-FFF2-40B4-BE49-F238E27FC236}">
                <a16:creationId xmlns:a16="http://schemas.microsoft.com/office/drawing/2014/main" id="{3631293E-3022-2BFB-41AA-6B768AAE4D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658" r="-2" b="20657"/>
          <a:stretch/>
        </p:blipFill>
        <p:spPr bwMode="auto">
          <a:xfrm>
            <a:off x="6432524" y="640855"/>
            <a:ext cx="5522006" cy="5573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11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06FF3823-BBAD-4D28-B6DB-E416E2409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74" name="Rectangle 73">
            <a:extLst>
              <a:ext uri="{FF2B5EF4-FFF2-40B4-BE49-F238E27FC236}">
                <a16:creationId xmlns:a16="http://schemas.microsoft.com/office/drawing/2014/main" id="{0E20F056-0FFD-4EE9-BDCB-8963C7F8B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76" name="Rectangle 75">
            <a:extLst>
              <a:ext uri="{FF2B5EF4-FFF2-40B4-BE49-F238E27FC236}">
                <a16:creationId xmlns:a16="http://schemas.microsoft.com/office/drawing/2014/main" id="{87507ED7-71D7-4B95-8D4F-7B3E18623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txBody>
          <a:bodyPr/>
          <a:lstStyle/>
          <a:p>
            <a:endParaRPr lang="fr-BE"/>
          </a:p>
        </p:txBody>
      </p:sp>
      <p:grpSp>
        <p:nvGrpSpPr>
          <p:cNvPr id="78" name="Group 77">
            <a:extLst>
              <a:ext uri="{FF2B5EF4-FFF2-40B4-BE49-F238E27FC236}">
                <a16:creationId xmlns:a16="http://schemas.microsoft.com/office/drawing/2014/main" id="{AA38E6D2-F0D9-4B69-ABEB-EB70412E8C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2227748" cy="731520"/>
            <a:chOff x="4828372" y="1267730"/>
            <a:chExt cx="2227748" cy="731520"/>
          </a:xfrm>
        </p:grpSpPr>
        <p:sp>
          <p:nvSpPr>
            <p:cNvPr id="79" name="Rectangle 78">
              <a:extLst>
                <a:ext uri="{FF2B5EF4-FFF2-40B4-BE49-F238E27FC236}">
                  <a16:creationId xmlns:a16="http://schemas.microsoft.com/office/drawing/2014/main" id="{025EA075-7728-48F3-B18E-92389160D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grpSp>
          <p:nvGrpSpPr>
            <p:cNvPr id="80" name="Group 79">
              <a:extLst>
                <a:ext uri="{FF2B5EF4-FFF2-40B4-BE49-F238E27FC236}">
                  <a16:creationId xmlns:a16="http://schemas.microsoft.com/office/drawing/2014/main" id="{1115E6AD-1E2A-40FE-B424-56271D8A89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81" name="Straight Connector 80">
                <a:extLst>
                  <a:ext uri="{FF2B5EF4-FFF2-40B4-BE49-F238E27FC236}">
                    <a16:creationId xmlns:a16="http://schemas.microsoft.com/office/drawing/2014/main" id="{D2CFBBA0-D70F-4068-8385-B020EA21AA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963F62F-FFD6-43CD-BE0D-00770BB97C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75688F4-0BFA-49D0-92B0-84CBE5508B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grpSp>
      <p:pic>
        <p:nvPicPr>
          <p:cNvPr id="9" name="Image 8" descr="Fleurs de couleurs vives">
            <a:extLst>
              <a:ext uri="{FF2B5EF4-FFF2-40B4-BE49-F238E27FC236}">
                <a16:creationId xmlns:a16="http://schemas.microsoft.com/office/drawing/2014/main" id="{E3AED392-F4FF-45D7-9A91-FD20E7E29C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5" name="Rectangle 84">
            <a:extLst>
              <a:ext uri="{FF2B5EF4-FFF2-40B4-BE49-F238E27FC236}">
                <a16:creationId xmlns:a16="http://schemas.microsoft.com/office/drawing/2014/main" id="{7BB58C53-AF1A-4577-9FD9-2A6A3DDEA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fr-BE"/>
          </a:p>
        </p:txBody>
      </p:sp>
      <p:sp>
        <p:nvSpPr>
          <p:cNvPr id="87" name="Rectangle 86">
            <a:extLst>
              <a:ext uri="{FF2B5EF4-FFF2-40B4-BE49-F238E27FC236}">
                <a16:creationId xmlns:a16="http://schemas.microsoft.com/office/drawing/2014/main" id="{E5F7F7DE-2DAA-4260-B379-423DEC36F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6350" cap="sq" cmpd="sng" algn="ctr">
            <a:noFill/>
            <a:prstDash val="solid"/>
            <a:miter lim="800000"/>
          </a:ln>
          <a:effectLst/>
        </p:spPr>
        <p:txBody>
          <a:bodyPr/>
          <a:lstStyle/>
          <a:p>
            <a:endParaRPr lang="fr-BE"/>
          </a:p>
        </p:txBody>
      </p:sp>
      <p:sp>
        <p:nvSpPr>
          <p:cNvPr id="2" name="Titre 1">
            <a:extLst>
              <a:ext uri="{FF2B5EF4-FFF2-40B4-BE49-F238E27FC236}">
                <a16:creationId xmlns:a16="http://schemas.microsoft.com/office/drawing/2014/main" id="{722BAEBB-B897-4E2E-8BE7-753F1060BEA5}"/>
              </a:ext>
            </a:extLst>
          </p:cNvPr>
          <p:cNvSpPr>
            <a:spLocks noGrp="1"/>
          </p:cNvSpPr>
          <p:nvPr>
            <p:ph type="title"/>
          </p:nvPr>
        </p:nvSpPr>
        <p:spPr>
          <a:xfrm>
            <a:off x="1561708" y="2091263"/>
            <a:ext cx="9068586" cy="2590800"/>
          </a:xfrm>
        </p:spPr>
        <p:txBody>
          <a:bodyPr vert="horz" lIns="91440" tIns="45720" rIns="91440" bIns="45720" rtlCol="0" anchor="ctr">
            <a:normAutofit/>
          </a:bodyPr>
          <a:lstStyle/>
          <a:p>
            <a:r>
              <a:rPr lang="en-US" sz="6700"/>
              <a:t>Gaston Bachelard                 et la maison</a:t>
            </a:r>
          </a:p>
        </p:txBody>
      </p:sp>
      <p:sp>
        <p:nvSpPr>
          <p:cNvPr id="89" name="Rectangle 88">
            <a:extLst>
              <a:ext uri="{FF2B5EF4-FFF2-40B4-BE49-F238E27FC236}">
                <a16:creationId xmlns:a16="http://schemas.microsoft.com/office/drawing/2014/main" id="{3C0C984F-4779-40F8-A8DC-59DD7615B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91" name="Straight Connector 90">
            <a:extLst>
              <a:ext uri="{FF2B5EF4-FFF2-40B4-BE49-F238E27FC236}">
                <a16:creationId xmlns:a16="http://schemas.microsoft.com/office/drawing/2014/main" id="{57D5430C-DB52-4EA6-8319-C7AC4C1710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166ECFA-EC1E-4CD9-A9CC-1EBFE29AB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746FE2E-3188-4CA0-96F7-21A68D1B19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177530"/>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D6F7AD-09FB-47AB-B353-D1D83850E3A3}">
  <ds:schemaRefs>
    <ds:schemaRef ds:uri="http://schemas.microsoft.com/sharepoint/v3/contenttype/forms"/>
  </ds:schemaRefs>
</ds:datastoreItem>
</file>

<file path=customXml/itemProps2.xml><?xml version="1.0" encoding="utf-8"?>
<ds:datastoreItem xmlns:ds="http://schemas.openxmlformats.org/officeDocument/2006/customXml" ds:itemID="{12C0DB4D-BE53-4100-8A0D-CEFB2E482820}">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4CC21C94-EC06-4610-B8F0-A456DD28C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Conception de savon jardin</Template>
  <TotalTime>5905</TotalTime>
  <Words>4173</Words>
  <Application>Microsoft Office PowerPoint</Application>
  <PresentationFormat>Grand écran</PresentationFormat>
  <Paragraphs>179</Paragraphs>
  <Slides>73</Slides>
  <Notes>7</Notes>
  <HiddenSlides>0</HiddenSlides>
  <MMClips>2</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73</vt:i4>
      </vt:variant>
    </vt:vector>
  </HeadingPairs>
  <TitlesOfParts>
    <vt:vector size="80" baseType="lpstr">
      <vt:lpstr>Aptos</vt:lpstr>
      <vt:lpstr>Arial</vt:lpstr>
      <vt:lpstr>Calibri</vt:lpstr>
      <vt:lpstr>Century Gothic</vt:lpstr>
      <vt:lpstr>Proxima Nova</vt:lpstr>
      <vt:lpstr>Symbol</vt:lpstr>
      <vt:lpstr>Savon</vt:lpstr>
      <vt:lpstr>La maison</vt:lpstr>
      <vt:lpstr>Introduction</vt:lpstr>
      <vt:lpstr>Présentation PowerPoint</vt:lpstr>
      <vt:lpstr>Présentation PowerPoint</vt:lpstr>
      <vt:lpstr>Présentation PowerPoint</vt:lpstr>
      <vt:lpstr>Présentation PowerPoint</vt:lpstr>
      <vt:lpstr>Présentation PowerPoint</vt:lpstr>
      <vt:lpstr>Et la philosophie dans tout ça ?</vt:lpstr>
      <vt:lpstr>Gaston Bachelard                 et la maison</vt:lpstr>
      <vt:lpstr>Une philosophie originale…</vt:lpstr>
      <vt:lpstr>Gaston Bachelard  (1884-1962)</vt:lpstr>
      <vt:lpstr>Présentation PowerPoint</vt:lpstr>
      <vt:lpstr>Quelques concepts...</vt:lpstr>
      <vt:lpstr>Phénoménologie</vt:lpstr>
      <vt:lpstr>Présentation PowerPoint</vt:lpstr>
      <vt:lpstr>Poétique</vt:lpstr>
      <vt:lpstr>Rêverie (≠ rêve)</vt:lpstr>
      <vt:lpstr>Imagination</vt:lpstr>
      <vt:lpstr>Image                      (≠ métaphore)</vt:lpstr>
      <vt:lpstr>Présentation PowerPoint</vt:lpstr>
      <vt:lpstr>retentissement</vt:lpstr>
      <vt:lpstr>Présentation PowerPoint</vt:lpstr>
      <vt:lpstr>archétype</vt:lpstr>
      <vt:lpstr>Présentation PowerPoint</vt:lpstr>
      <vt:lpstr>Topo-analyse</vt:lpstr>
      <vt:lpstr>Présentation PowerPoint</vt:lpstr>
      <vt:lpstr>Une philosophie sans prérequis...</vt:lpstr>
      <vt:lpstr>Présentation PowerPoint</vt:lpstr>
      <vt:lpstr>Présentation PowerPoint</vt:lpstr>
      <vt:lpstr>Une philosophie pratique...</vt:lpstr>
      <vt:lpstr>Présentation PowerPoint</vt:lpstr>
      <vt:lpstr>La maison bachelardienne – Deux sources de rêverie</vt:lpstr>
      <vt:lpstr>1ère source de rêverie S’abreuver aux sources de la poésie</vt:lpstr>
      <vt:lpstr>Présentation PowerPoint</vt:lpstr>
      <vt:lpstr>Présentation PowerPoint</vt:lpstr>
      <vt:lpstr>Présentation PowerPoint</vt:lpstr>
      <vt:lpstr>Présentation PowerPoint</vt:lpstr>
      <vt:lpstr>« En présence d'une image qui rêve, il faut la prendre comme une invitation à continuer la rêverie qui l'a créée ».   G . Bachelard, Poétique de l’espace, Paris, PUF, 1957, p. 224.</vt:lpstr>
      <vt:lpstr>2ème source de rêverie S’abreuver aux sources du souvenir</vt:lpstr>
      <vt:lpstr>« Donner aux souvenirs leur atmosphère d’image ».  G. Bachelard, Poétique de la rêverie, Paris, PUF, réédition 2020, p. 89</vt:lpstr>
      <vt:lpstr>La maison bachelardienne –    Une topophilie</vt:lpstr>
      <vt:lpstr>Pour cultiver la  “joie d’habiter”</vt:lpstr>
      <vt:lpstr>« Dans le présent livre, notre champ d'examen a l'avantage d'être bien délimité. Nous voulons examiner, en effet, des images bien simples, les images de l'espace heureux. Nos enquêtes mériteraient, dans cette orientation, le nom de topophilie. Elles visent à déterminer la valeur humaine des espaces de possession, des espaces défendus contre des forces adverses, des espaces aimés ». G. Bachelard, Poétique de l’espace, Paris, PUF, 1957, p. 49-50.  « En nous invitant au repos intime, la topo-analyse complète la psychanalyse. Une topo-analyse des espaces du dehors serait nécessaire. (…). Les espaces de l’intimité heureuse possèdent une valeur psychique supérieure. La topo-analyse est une “topophilie” ». Table analytique par G. Hieronimus dans G. Bachelard, Poétique de l’espace, Paris, PUF, 1957, pp. 331-332.</vt:lpstr>
      <vt:lpstr>Les pièces de la maison</vt:lpstr>
      <vt:lpstr>Présentation PowerPoint</vt:lpstr>
      <vt:lpstr>Présentation PowerPoint</vt:lpstr>
      <vt:lpstr>Présentation PowerPoint</vt:lpstr>
      <vt:lpstr>Un joyeux bazar</vt:lpstr>
      <vt:lpstr>Présentation PowerPoint</vt:lpstr>
      <vt:lpstr>Présentation PowerPoint</vt:lpstr>
      <vt:lpstr>Présentation PowerPoint</vt:lpstr>
      <vt:lpstr>Exercice</vt:lpstr>
      <vt:lpstr>Présentation PowerPoint</vt:lpstr>
      <vt:lpstr>Présentation PowerPoint</vt:lpstr>
      <vt:lpstr>Consignes</vt:lpstr>
      <vt:lpstr>Présentation PowerPoint</vt:lpstr>
      <vt:lpstr>Exercice A</vt:lpstr>
      <vt:lpstr>Présentation PowerPoint</vt:lpstr>
      <vt:lpstr>Exercice A (suite)</vt:lpstr>
      <vt:lpstr>Présentation PowerPoint</vt:lpstr>
      <vt:lpstr>Présentation PowerPoint</vt:lpstr>
      <vt:lpstr>Exercice B </vt:lpstr>
      <vt:lpstr>Présentation PowerPoint</vt:lpstr>
      <vt:lpstr>Exercice B (suite) </vt:lpstr>
      <vt:lpstr>Garde fou</vt:lpstr>
      <vt:lpstr>Quelques exemples</vt:lpstr>
      <vt:lpstr>Maison d’enfance (exercice A)</vt:lpstr>
      <vt:lpstr>Présentation PowerPoint</vt:lpstr>
      <vt:lpstr>Présentation PowerPoint</vt:lpstr>
      <vt:lpstr>Présentation PowerPoint</vt:lpstr>
      <vt:lpstr>Consignes pour les deux exercices – au choix (20-30min):</vt:lpstr>
      <vt:lpstr>Discussion méta</vt:lpstr>
      <vt:lpstr>Merci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maison</dc:title>
  <dc:creator>Noelle DELBRASSINE</dc:creator>
  <cp:lastModifiedBy>Noelle DELBRASSINE</cp:lastModifiedBy>
  <cp:revision>1</cp:revision>
  <dcterms:created xsi:type="dcterms:W3CDTF">2024-01-16T11:07:22Z</dcterms:created>
  <dcterms:modified xsi:type="dcterms:W3CDTF">2024-02-02T13:18:33Z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