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modernComment_103_892065A7.xml" ContentType="application/vnd.ms-powerpoint.comments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sldIdLst>
    <p:sldId id="257" r:id="rId5"/>
    <p:sldId id="270" r:id="rId6"/>
    <p:sldId id="259" r:id="rId7"/>
    <p:sldId id="260" r:id="rId8"/>
    <p:sldId id="271" r:id="rId9"/>
    <p:sldId id="272" r:id="rId10"/>
    <p:sldId id="266" r:id="rId11"/>
    <p:sldId id="261" r:id="rId12"/>
    <p:sldId id="262" r:id="rId13"/>
    <p:sldId id="273" r:id="rId14"/>
    <p:sldId id="263" r:id="rId15"/>
    <p:sldId id="268" r:id="rId16"/>
    <p:sldId id="264" r:id="rId17"/>
    <p:sldId id="267" r:id="rId18"/>
    <p:sldId id="265" r:id="rId19"/>
    <p:sldId id="269" r:id="rId2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EE6FC80-B666-0E36-6174-8782F03DF811}" name="Arnaud Kerzmann" initials="AK" userId="905c2296cb856666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61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naud Kerzmann" userId="905c2296cb856666" providerId="LiveId" clId="{E5BD9033-7B69-4616-B57C-FD18CC9F1015}"/>
    <pc:docChg chg="custSel addSld modSld sldOrd">
      <pc:chgData name="Arnaud Kerzmann" userId="905c2296cb856666" providerId="LiveId" clId="{E5BD9033-7B69-4616-B57C-FD18CC9F1015}" dt="2024-01-10T23:41:00.559" v="683" actId="20577"/>
      <pc:docMkLst>
        <pc:docMk/>
      </pc:docMkLst>
      <pc:sldChg chg="addSp modSp mod">
        <pc:chgData name="Arnaud Kerzmann" userId="905c2296cb856666" providerId="LiveId" clId="{E5BD9033-7B69-4616-B57C-FD18CC9F1015}" dt="2024-01-10T23:18:03.764" v="334" actId="2711"/>
        <pc:sldMkLst>
          <pc:docMk/>
          <pc:sldMk cId="710056274" sldId="257"/>
        </pc:sldMkLst>
        <pc:spChg chg="mod">
          <ac:chgData name="Arnaud Kerzmann" userId="905c2296cb856666" providerId="LiveId" clId="{E5BD9033-7B69-4616-B57C-FD18CC9F1015}" dt="2024-01-10T23:18:03.764" v="334" actId="2711"/>
          <ac:spMkLst>
            <pc:docMk/>
            <pc:sldMk cId="710056274" sldId="257"/>
            <ac:spMk id="2" creationId="{00000000-0000-0000-0000-000000000000}"/>
          </ac:spMkLst>
        </pc:spChg>
        <pc:spChg chg="mod">
          <ac:chgData name="Arnaud Kerzmann" userId="905c2296cb856666" providerId="LiveId" clId="{E5BD9033-7B69-4616-B57C-FD18CC9F1015}" dt="2024-01-10T23:15:30.302" v="330" actId="20577"/>
          <ac:spMkLst>
            <pc:docMk/>
            <pc:sldMk cId="710056274" sldId="257"/>
            <ac:spMk id="3" creationId="{30374383-50FE-1813-EA18-5679CB964B89}"/>
          </ac:spMkLst>
        </pc:spChg>
        <pc:spChg chg="mod">
          <ac:chgData name="Arnaud Kerzmann" userId="905c2296cb856666" providerId="LiveId" clId="{E5BD9033-7B69-4616-B57C-FD18CC9F1015}" dt="2024-01-10T23:15:36.760" v="331" actId="113"/>
          <ac:spMkLst>
            <pc:docMk/>
            <pc:sldMk cId="710056274" sldId="257"/>
            <ac:spMk id="9" creationId="{ECAA4878-6709-9FDD-2316-460C7BD5E017}"/>
          </ac:spMkLst>
        </pc:spChg>
        <pc:picChg chg="add mod">
          <ac:chgData name="Arnaud Kerzmann" userId="905c2296cb856666" providerId="LiveId" clId="{E5BD9033-7B69-4616-B57C-FD18CC9F1015}" dt="2024-01-10T23:06:34.581" v="323" actId="1076"/>
          <ac:picMkLst>
            <pc:docMk/>
            <pc:sldMk cId="710056274" sldId="257"/>
            <ac:picMk id="4" creationId="{E0F9FFF5-CD97-3E71-D5DE-0D1373C17F96}"/>
          </ac:picMkLst>
        </pc:picChg>
      </pc:sldChg>
      <pc:sldChg chg="modSp mod">
        <pc:chgData name="Arnaud Kerzmann" userId="905c2296cb856666" providerId="LiveId" clId="{E5BD9033-7B69-4616-B57C-FD18CC9F1015}" dt="2024-01-10T23:41:00.559" v="683" actId="20577"/>
        <pc:sldMkLst>
          <pc:docMk/>
          <pc:sldMk cId="2300601767" sldId="259"/>
        </pc:sldMkLst>
        <pc:spChg chg="mod">
          <ac:chgData name="Arnaud Kerzmann" userId="905c2296cb856666" providerId="LiveId" clId="{E5BD9033-7B69-4616-B57C-FD18CC9F1015}" dt="2024-01-10T23:31:24.302" v="340" actId="113"/>
          <ac:spMkLst>
            <pc:docMk/>
            <pc:sldMk cId="2300601767" sldId="259"/>
            <ac:spMk id="5122" creationId="{00000000-0000-0000-0000-000000000000}"/>
          </ac:spMkLst>
        </pc:spChg>
        <pc:spChg chg="mod">
          <ac:chgData name="Arnaud Kerzmann" userId="905c2296cb856666" providerId="LiveId" clId="{E5BD9033-7B69-4616-B57C-FD18CC9F1015}" dt="2024-01-10T23:41:00.559" v="683" actId="20577"/>
          <ac:spMkLst>
            <pc:docMk/>
            <pc:sldMk cId="2300601767" sldId="259"/>
            <ac:spMk id="5123" creationId="{00000000-0000-0000-0000-000000000000}"/>
          </ac:spMkLst>
        </pc:spChg>
      </pc:sldChg>
      <pc:sldChg chg="addSp delSp modSp new mod setBg modAnim">
        <pc:chgData name="Arnaud Kerzmann" userId="905c2296cb856666" providerId="LiveId" clId="{E5BD9033-7B69-4616-B57C-FD18CC9F1015}" dt="2024-01-10T20:08:50.645" v="8" actId="732"/>
        <pc:sldMkLst>
          <pc:docMk/>
          <pc:sldMk cId="3952328892" sldId="266"/>
        </pc:sldMkLst>
        <pc:spChg chg="del mod">
          <ac:chgData name="Arnaud Kerzmann" userId="905c2296cb856666" providerId="LiveId" clId="{E5BD9033-7B69-4616-B57C-FD18CC9F1015}" dt="2024-01-10T20:07:44.487" v="7" actId="478"/>
          <ac:spMkLst>
            <pc:docMk/>
            <pc:sldMk cId="3952328892" sldId="266"/>
            <ac:spMk id="2" creationId="{E5A2933F-94C7-4E35-2A6F-6644FD93F66B}"/>
          </ac:spMkLst>
        </pc:spChg>
        <pc:spChg chg="del">
          <ac:chgData name="Arnaud Kerzmann" userId="905c2296cb856666" providerId="LiveId" clId="{E5BD9033-7B69-4616-B57C-FD18CC9F1015}" dt="2024-01-10T20:07:01.171" v="1"/>
          <ac:spMkLst>
            <pc:docMk/>
            <pc:sldMk cId="3952328892" sldId="266"/>
            <ac:spMk id="3" creationId="{8ED4B2CE-EC5A-1DAD-2425-3ADADB5CB43E}"/>
          </ac:spMkLst>
        </pc:spChg>
        <pc:picChg chg="add mod modCrop">
          <ac:chgData name="Arnaud Kerzmann" userId="905c2296cb856666" providerId="LiveId" clId="{E5BD9033-7B69-4616-B57C-FD18CC9F1015}" dt="2024-01-10T20:08:50.645" v="8" actId="732"/>
          <ac:picMkLst>
            <pc:docMk/>
            <pc:sldMk cId="3952328892" sldId="266"/>
            <ac:picMk id="4" creationId="{91772DD5-28A2-4E4C-A678-98169F489E96}"/>
          </ac:picMkLst>
        </pc:picChg>
      </pc:sldChg>
      <pc:sldChg chg="addSp delSp modSp new mod setBg delAnim modAnim">
        <pc:chgData name="Arnaud Kerzmann" userId="905c2296cb856666" providerId="LiveId" clId="{E5BD9033-7B69-4616-B57C-FD18CC9F1015}" dt="2024-01-10T21:14:37.719" v="52" actId="732"/>
        <pc:sldMkLst>
          <pc:docMk/>
          <pc:sldMk cId="1703484721" sldId="267"/>
        </pc:sldMkLst>
        <pc:spChg chg="del mod">
          <ac:chgData name="Arnaud Kerzmann" userId="905c2296cb856666" providerId="LiveId" clId="{E5BD9033-7B69-4616-B57C-FD18CC9F1015}" dt="2024-01-10T20:34:08.531" v="26" actId="478"/>
          <ac:spMkLst>
            <pc:docMk/>
            <pc:sldMk cId="1703484721" sldId="267"/>
            <ac:spMk id="2" creationId="{7F61B8C7-362D-C3F0-C107-52985CEBAC72}"/>
          </ac:spMkLst>
        </pc:spChg>
        <pc:spChg chg="del">
          <ac:chgData name="Arnaud Kerzmann" userId="905c2296cb856666" providerId="LiveId" clId="{E5BD9033-7B69-4616-B57C-FD18CC9F1015}" dt="2024-01-10T20:34:03.698" v="24" actId="478"/>
          <ac:spMkLst>
            <pc:docMk/>
            <pc:sldMk cId="1703484721" sldId="267"/>
            <ac:spMk id="3" creationId="{78EB2AAF-F7D2-E9B1-6C8D-3C20E6518B3E}"/>
          </ac:spMkLst>
        </pc:spChg>
        <pc:spChg chg="del">
          <ac:chgData name="Arnaud Kerzmann" userId="905c2296cb856666" providerId="LiveId" clId="{E5BD9033-7B69-4616-B57C-FD18CC9F1015}" dt="2024-01-10T20:33:59.694" v="22"/>
          <ac:spMkLst>
            <pc:docMk/>
            <pc:sldMk cId="1703484721" sldId="267"/>
            <ac:spMk id="4" creationId="{DBC1939E-646D-4297-7300-52DE471068B6}"/>
          </ac:spMkLst>
        </pc:spChg>
        <pc:spChg chg="add del mod">
          <ac:chgData name="Arnaud Kerzmann" userId="905c2296cb856666" providerId="LiveId" clId="{E5BD9033-7B69-4616-B57C-FD18CC9F1015}" dt="2024-01-10T21:13:14.901" v="41"/>
          <ac:spMkLst>
            <pc:docMk/>
            <pc:sldMk cId="1703484721" sldId="267"/>
            <ac:spMk id="7" creationId="{6BD7E8D2-F505-D620-8023-254D9D96E554}"/>
          </ac:spMkLst>
        </pc:spChg>
        <pc:picChg chg="add del mod modCrop">
          <ac:chgData name="Arnaud Kerzmann" userId="905c2296cb856666" providerId="LiveId" clId="{E5BD9033-7B69-4616-B57C-FD18CC9F1015}" dt="2024-01-10T21:13:07.116" v="40" actId="478"/>
          <ac:picMkLst>
            <pc:docMk/>
            <pc:sldMk cId="1703484721" sldId="267"/>
            <ac:picMk id="5" creationId="{B2E49850-61B2-4120-47B7-35C31EDC202F}"/>
          </ac:picMkLst>
        </pc:picChg>
        <pc:picChg chg="add mod modCrop">
          <ac:chgData name="Arnaud Kerzmann" userId="905c2296cb856666" providerId="LiveId" clId="{E5BD9033-7B69-4616-B57C-FD18CC9F1015}" dt="2024-01-10T21:14:37.719" v="52" actId="732"/>
          <ac:picMkLst>
            <pc:docMk/>
            <pc:sldMk cId="1703484721" sldId="267"/>
            <ac:picMk id="8" creationId="{BAF1435E-E324-642A-2337-C0E0DDA6383A}"/>
          </ac:picMkLst>
        </pc:picChg>
      </pc:sldChg>
      <pc:sldChg chg="addSp delSp modSp new mod modAnim">
        <pc:chgData name="Arnaud Kerzmann" userId="905c2296cb856666" providerId="LiveId" clId="{E5BD9033-7B69-4616-B57C-FD18CC9F1015}" dt="2024-01-10T20:27:11.975" v="21" actId="732"/>
        <pc:sldMkLst>
          <pc:docMk/>
          <pc:sldMk cId="2553380180" sldId="268"/>
        </pc:sldMkLst>
        <pc:spChg chg="del mod">
          <ac:chgData name="Arnaud Kerzmann" userId="905c2296cb856666" providerId="LiveId" clId="{E5BD9033-7B69-4616-B57C-FD18CC9F1015}" dt="2024-01-10T20:26:26.420" v="16" actId="21"/>
          <ac:spMkLst>
            <pc:docMk/>
            <pc:sldMk cId="2553380180" sldId="268"/>
            <ac:spMk id="2" creationId="{F2EEFDCC-B553-07E1-5A38-8FF14293DF82}"/>
          </ac:spMkLst>
        </pc:spChg>
        <pc:spChg chg="del">
          <ac:chgData name="Arnaud Kerzmann" userId="905c2296cb856666" providerId="LiveId" clId="{E5BD9033-7B69-4616-B57C-FD18CC9F1015}" dt="2024-01-10T20:26:28.050" v="17" actId="478"/>
          <ac:spMkLst>
            <pc:docMk/>
            <pc:sldMk cId="2553380180" sldId="268"/>
            <ac:spMk id="3" creationId="{51637FC3-FD90-06CB-3690-6647457E908F}"/>
          </ac:spMkLst>
        </pc:spChg>
        <pc:picChg chg="add mod modCrop">
          <ac:chgData name="Arnaud Kerzmann" userId="905c2296cb856666" providerId="LiveId" clId="{E5BD9033-7B69-4616-B57C-FD18CC9F1015}" dt="2024-01-10T20:27:11.975" v="21" actId="732"/>
          <ac:picMkLst>
            <pc:docMk/>
            <pc:sldMk cId="2553380180" sldId="268"/>
            <ac:picMk id="4" creationId="{7CC37F85-4E8E-06FD-935E-812D8299EC67}"/>
          </ac:picMkLst>
        </pc:picChg>
      </pc:sldChg>
      <pc:sldChg chg="addSp modSp new mod">
        <pc:chgData name="Arnaud Kerzmann" userId="905c2296cb856666" providerId="LiveId" clId="{E5BD9033-7B69-4616-B57C-FD18CC9F1015}" dt="2024-01-10T23:21:00.627" v="336" actId="1076"/>
        <pc:sldMkLst>
          <pc:docMk/>
          <pc:sldMk cId="3398944401" sldId="269"/>
        </pc:sldMkLst>
        <pc:picChg chg="add mod">
          <ac:chgData name="Arnaud Kerzmann" userId="905c2296cb856666" providerId="LiveId" clId="{E5BD9033-7B69-4616-B57C-FD18CC9F1015}" dt="2024-01-10T23:21:00.627" v="336" actId="1076"/>
          <ac:picMkLst>
            <pc:docMk/>
            <pc:sldMk cId="3398944401" sldId="269"/>
            <ac:picMk id="5" creationId="{5A0FEB52-0F19-835C-97E0-70987924C82B}"/>
          </ac:picMkLst>
        </pc:picChg>
      </pc:sldChg>
      <pc:sldChg chg="delSp modSp new mod ord">
        <pc:chgData name="Arnaud Kerzmann" userId="905c2296cb856666" providerId="LiveId" clId="{E5BD9033-7B69-4616-B57C-FD18CC9F1015}" dt="2024-01-10T23:25:10.837" v="339" actId="5793"/>
        <pc:sldMkLst>
          <pc:docMk/>
          <pc:sldMk cId="378222249" sldId="270"/>
        </pc:sldMkLst>
        <pc:spChg chg="mod">
          <ac:chgData name="Arnaud Kerzmann" userId="905c2296cb856666" providerId="LiveId" clId="{E5BD9033-7B69-4616-B57C-FD18CC9F1015}" dt="2024-01-10T23:07:28.564" v="326" actId="14100"/>
          <ac:spMkLst>
            <pc:docMk/>
            <pc:sldMk cId="378222249" sldId="270"/>
            <ac:spMk id="2" creationId="{0F261523-D995-EFE0-ED49-3C7BF5C34853}"/>
          </ac:spMkLst>
        </pc:spChg>
        <pc:spChg chg="del">
          <ac:chgData name="Arnaud Kerzmann" userId="905c2296cb856666" providerId="LiveId" clId="{E5BD9033-7B69-4616-B57C-FD18CC9F1015}" dt="2024-01-10T23:07:08.806" v="324" actId="478"/>
          <ac:spMkLst>
            <pc:docMk/>
            <pc:sldMk cId="378222249" sldId="270"/>
            <ac:spMk id="3" creationId="{DFF94DA2-B5EB-DC38-D553-682183A79366}"/>
          </ac:spMkLst>
        </pc:spChg>
        <pc:spChg chg="mod">
          <ac:chgData name="Arnaud Kerzmann" userId="905c2296cb856666" providerId="LiveId" clId="{E5BD9033-7B69-4616-B57C-FD18CC9F1015}" dt="2024-01-10T23:25:10.837" v="339" actId="5793"/>
          <ac:spMkLst>
            <pc:docMk/>
            <pc:sldMk cId="378222249" sldId="270"/>
            <ac:spMk id="4" creationId="{7026EF86-EDB5-20DB-0B8B-CA52748AD5B7}"/>
          </ac:spMkLst>
        </pc:spChg>
      </pc:sldChg>
    </pc:docChg>
  </pc:docChgLst>
  <pc:docChgLst>
    <pc:chgData name="Arnaud Kerzmann" userId="905c2296cb856666" providerId="LiveId" clId="{C50B35A1-189C-4AC5-B8CF-E7C3BE955292}"/>
    <pc:docChg chg="custSel addSld delSld modSld sldOrd">
      <pc:chgData name="Arnaud Kerzmann" userId="905c2296cb856666" providerId="LiveId" clId="{C50B35A1-189C-4AC5-B8CF-E7C3BE955292}" dt="2024-01-12T01:57:18.532" v="2138"/>
      <pc:docMkLst>
        <pc:docMk/>
      </pc:docMkLst>
      <pc:sldChg chg="modSp mod">
        <pc:chgData name="Arnaud Kerzmann" userId="905c2296cb856666" providerId="LiveId" clId="{C50B35A1-189C-4AC5-B8CF-E7C3BE955292}" dt="2024-01-12T00:34:48.176" v="170" actId="20577"/>
        <pc:sldMkLst>
          <pc:docMk/>
          <pc:sldMk cId="710056274" sldId="257"/>
        </pc:sldMkLst>
        <pc:spChg chg="mod">
          <ac:chgData name="Arnaud Kerzmann" userId="905c2296cb856666" providerId="LiveId" clId="{C50B35A1-189C-4AC5-B8CF-E7C3BE955292}" dt="2024-01-12T00:34:48.176" v="170" actId="20577"/>
          <ac:spMkLst>
            <pc:docMk/>
            <pc:sldMk cId="710056274" sldId="257"/>
            <ac:spMk id="2" creationId="{00000000-0000-0000-0000-000000000000}"/>
          </ac:spMkLst>
        </pc:spChg>
        <pc:spChg chg="mod">
          <ac:chgData name="Arnaud Kerzmann" userId="905c2296cb856666" providerId="LiveId" clId="{C50B35A1-189C-4AC5-B8CF-E7C3BE955292}" dt="2024-01-11T21:17:19.683" v="2" actId="1076"/>
          <ac:spMkLst>
            <pc:docMk/>
            <pc:sldMk cId="710056274" sldId="257"/>
            <ac:spMk id="9" creationId="{ECAA4878-6709-9FDD-2316-460C7BD5E017}"/>
          </ac:spMkLst>
        </pc:spChg>
      </pc:sldChg>
      <pc:sldChg chg="modSp del mod">
        <pc:chgData name="Arnaud Kerzmann" userId="905c2296cb856666" providerId="LiveId" clId="{C50B35A1-189C-4AC5-B8CF-E7C3BE955292}" dt="2024-01-12T01:46:52.910" v="2090" actId="2696"/>
        <pc:sldMkLst>
          <pc:docMk/>
          <pc:sldMk cId="2869265649" sldId="258"/>
        </pc:sldMkLst>
        <pc:spChg chg="mod">
          <ac:chgData name="Arnaud Kerzmann" userId="905c2296cb856666" providerId="LiveId" clId="{C50B35A1-189C-4AC5-B8CF-E7C3BE955292}" dt="2024-01-11T21:56:41.914" v="47" actId="20577"/>
          <ac:spMkLst>
            <pc:docMk/>
            <pc:sldMk cId="2869265649" sldId="258"/>
            <ac:spMk id="3" creationId="{0EDD5531-9657-45A0-9663-0E69EFFC0A5F}"/>
          </ac:spMkLst>
        </pc:spChg>
      </pc:sldChg>
      <pc:sldChg chg="modSp mod addCm">
        <pc:chgData name="Arnaud Kerzmann" userId="905c2296cb856666" providerId="LiveId" clId="{C50B35A1-189C-4AC5-B8CF-E7C3BE955292}" dt="2024-01-12T01:57:18.532" v="2138"/>
        <pc:sldMkLst>
          <pc:docMk/>
          <pc:sldMk cId="2300601767" sldId="259"/>
        </pc:sldMkLst>
        <pc:spChg chg="mod">
          <ac:chgData name="Arnaud Kerzmann" userId="905c2296cb856666" providerId="LiveId" clId="{C50B35A1-189C-4AC5-B8CF-E7C3BE955292}" dt="2024-01-12T01:47:27.096" v="2093" actId="1076"/>
          <ac:spMkLst>
            <pc:docMk/>
            <pc:sldMk cId="2300601767" sldId="259"/>
            <ac:spMk id="5122" creationId="{00000000-0000-0000-0000-000000000000}"/>
          </ac:spMkLst>
        </pc:spChg>
        <pc:spChg chg="mod">
          <ac:chgData name="Arnaud Kerzmann" userId="905c2296cb856666" providerId="LiveId" clId="{C50B35A1-189C-4AC5-B8CF-E7C3BE955292}" dt="2024-01-12T01:47:22.835" v="2092" actId="1076"/>
          <ac:spMkLst>
            <pc:docMk/>
            <pc:sldMk cId="2300601767" sldId="259"/>
            <ac:spMk id="5123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Arnaud Kerzmann" userId="905c2296cb856666" providerId="LiveId" clId="{C50B35A1-189C-4AC5-B8CF-E7C3BE955292}" dt="2024-01-12T01:57:18.532" v="2138"/>
              <pc2:cmMkLst xmlns:pc2="http://schemas.microsoft.com/office/powerpoint/2019/9/main/command">
                <pc:docMk/>
                <pc:sldMk cId="2300601767" sldId="259"/>
                <pc2:cmMk id="{27BA9B0B-35E5-4A41-BF73-3FB3E188F8CB}"/>
              </pc2:cmMkLst>
            </pc226:cmChg>
          </p:ext>
        </pc:extLst>
      </pc:sldChg>
      <pc:sldChg chg="addSp modSp mod">
        <pc:chgData name="Arnaud Kerzmann" userId="905c2296cb856666" providerId="LiveId" clId="{C50B35A1-189C-4AC5-B8CF-E7C3BE955292}" dt="2024-01-12T00:30:57.619" v="82" actId="1076"/>
        <pc:sldMkLst>
          <pc:docMk/>
          <pc:sldMk cId="394592405" sldId="260"/>
        </pc:sldMkLst>
        <pc:spChg chg="mod">
          <ac:chgData name="Arnaud Kerzmann" userId="905c2296cb856666" providerId="LiveId" clId="{C50B35A1-189C-4AC5-B8CF-E7C3BE955292}" dt="2024-01-12T00:30:53.015" v="81" actId="113"/>
          <ac:spMkLst>
            <pc:docMk/>
            <pc:sldMk cId="394592405" sldId="260"/>
            <ac:spMk id="6146" creationId="{00000000-0000-0000-0000-000000000000}"/>
          </ac:spMkLst>
        </pc:spChg>
        <pc:spChg chg="mod">
          <ac:chgData name="Arnaud Kerzmann" userId="905c2296cb856666" providerId="LiveId" clId="{C50B35A1-189C-4AC5-B8CF-E7C3BE955292}" dt="2024-01-12T00:30:36.780" v="74" actId="5793"/>
          <ac:spMkLst>
            <pc:docMk/>
            <pc:sldMk cId="394592405" sldId="260"/>
            <ac:spMk id="6147" creationId="{00000000-0000-0000-0000-000000000000}"/>
          </ac:spMkLst>
        </pc:spChg>
        <pc:picChg chg="add mod">
          <ac:chgData name="Arnaud Kerzmann" userId="905c2296cb856666" providerId="LiveId" clId="{C50B35A1-189C-4AC5-B8CF-E7C3BE955292}" dt="2024-01-12T00:30:57.619" v="82" actId="1076"/>
          <ac:picMkLst>
            <pc:docMk/>
            <pc:sldMk cId="394592405" sldId="260"/>
            <ac:picMk id="2" creationId="{1F2D708E-DF91-BC75-016A-CCF4696B6510}"/>
          </ac:picMkLst>
        </pc:picChg>
      </pc:sldChg>
      <pc:sldChg chg="modSp mod">
        <pc:chgData name="Arnaud Kerzmann" userId="905c2296cb856666" providerId="LiveId" clId="{C50B35A1-189C-4AC5-B8CF-E7C3BE955292}" dt="2024-01-12T01:37:02.729" v="2075" actId="20577"/>
        <pc:sldMkLst>
          <pc:docMk/>
          <pc:sldMk cId="367362658" sldId="261"/>
        </pc:sldMkLst>
        <pc:spChg chg="mod">
          <ac:chgData name="Arnaud Kerzmann" userId="905c2296cb856666" providerId="LiveId" clId="{C50B35A1-189C-4AC5-B8CF-E7C3BE955292}" dt="2024-01-12T00:48:57.454" v="424" actId="113"/>
          <ac:spMkLst>
            <pc:docMk/>
            <pc:sldMk cId="367362658" sldId="261"/>
            <ac:spMk id="7170" creationId="{00000000-0000-0000-0000-000000000000}"/>
          </ac:spMkLst>
        </pc:spChg>
        <pc:spChg chg="mod">
          <ac:chgData name="Arnaud Kerzmann" userId="905c2296cb856666" providerId="LiveId" clId="{C50B35A1-189C-4AC5-B8CF-E7C3BE955292}" dt="2024-01-12T01:37:02.729" v="2075" actId="20577"/>
          <ac:spMkLst>
            <pc:docMk/>
            <pc:sldMk cId="367362658" sldId="261"/>
            <ac:spMk id="7171" creationId="{00000000-0000-0000-0000-000000000000}"/>
          </ac:spMkLst>
        </pc:spChg>
      </pc:sldChg>
      <pc:sldChg chg="addSp delSp modSp mod modAnim">
        <pc:chgData name="Arnaud Kerzmann" userId="905c2296cb856666" providerId="LiveId" clId="{C50B35A1-189C-4AC5-B8CF-E7C3BE955292}" dt="2024-01-12T01:39:23.612" v="2082"/>
        <pc:sldMkLst>
          <pc:docMk/>
          <pc:sldMk cId="602691933" sldId="262"/>
        </pc:sldMkLst>
        <pc:spChg chg="mod">
          <ac:chgData name="Arnaud Kerzmann" userId="905c2296cb856666" providerId="LiveId" clId="{C50B35A1-189C-4AC5-B8CF-E7C3BE955292}" dt="2024-01-12T01:11:58.621" v="1215" actId="1076"/>
          <ac:spMkLst>
            <pc:docMk/>
            <pc:sldMk cId="602691933" sldId="262"/>
            <ac:spMk id="8194" creationId="{00000000-0000-0000-0000-000000000000}"/>
          </ac:spMkLst>
        </pc:spChg>
        <pc:spChg chg="mod">
          <ac:chgData name="Arnaud Kerzmann" userId="905c2296cb856666" providerId="LiveId" clId="{C50B35A1-189C-4AC5-B8CF-E7C3BE955292}" dt="2024-01-12T01:23:29.626" v="1629" actId="20577"/>
          <ac:spMkLst>
            <pc:docMk/>
            <pc:sldMk cId="602691933" sldId="262"/>
            <ac:spMk id="8195" creationId="{00000000-0000-0000-0000-000000000000}"/>
          </ac:spMkLst>
        </pc:spChg>
        <pc:picChg chg="add del mod">
          <ac:chgData name="Arnaud Kerzmann" userId="905c2296cb856666" providerId="LiveId" clId="{C50B35A1-189C-4AC5-B8CF-E7C3BE955292}" dt="2024-01-12T01:08:52.584" v="1168" actId="478"/>
          <ac:picMkLst>
            <pc:docMk/>
            <pc:sldMk cId="602691933" sldId="262"/>
            <ac:picMk id="2" creationId="{D8032283-6B65-EB6A-9C33-55B2BF60E460}"/>
          </ac:picMkLst>
        </pc:picChg>
        <pc:picChg chg="add mod">
          <ac:chgData name="Arnaud Kerzmann" userId="905c2296cb856666" providerId="LiveId" clId="{C50B35A1-189C-4AC5-B8CF-E7C3BE955292}" dt="2024-01-12T01:12:04.612" v="1217" actId="1076"/>
          <ac:picMkLst>
            <pc:docMk/>
            <pc:sldMk cId="602691933" sldId="262"/>
            <ac:picMk id="3" creationId="{AEB65468-EE89-65C1-EBDA-4C43A599A87D}"/>
          </ac:picMkLst>
        </pc:picChg>
        <pc:picChg chg="add mod">
          <ac:chgData name="Arnaud Kerzmann" userId="905c2296cb856666" providerId="LiveId" clId="{C50B35A1-189C-4AC5-B8CF-E7C3BE955292}" dt="2024-01-12T01:12:07.200" v="1218" actId="1076"/>
          <ac:picMkLst>
            <pc:docMk/>
            <pc:sldMk cId="602691933" sldId="262"/>
            <ac:picMk id="4" creationId="{C7C637B6-8091-1D4B-CC7D-A30DCD91223F}"/>
          </ac:picMkLst>
        </pc:picChg>
        <pc:picChg chg="add mod">
          <ac:chgData name="Arnaud Kerzmann" userId="905c2296cb856666" providerId="LiveId" clId="{C50B35A1-189C-4AC5-B8CF-E7C3BE955292}" dt="2024-01-12T01:12:09.553" v="1219" actId="1076"/>
          <ac:picMkLst>
            <pc:docMk/>
            <pc:sldMk cId="602691933" sldId="262"/>
            <ac:picMk id="6" creationId="{7683F308-886C-9A12-6744-B4C9F9E327AE}"/>
          </ac:picMkLst>
        </pc:picChg>
      </pc:sldChg>
      <pc:sldChg chg="modSp mod ord">
        <pc:chgData name="Arnaud Kerzmann" userId="905c2296cb856666" providerId="LiveId" clId="{C50B35A1-189C-4AC5-B8CF-E7C3BE955292}" dt="2024-01-12T01:25:07.013" v="1654"/>
        <pc:sldMkLst>
          <pc:docMk/>
          <pc:sldMk cId="3471834220" sldId="263"/>
        </pc:sldMkLst>
        <pc:spChg chg="mod">
          <ac:chgData name="Arnaud Kerzmann" userId="905c2296cb856666" providerId="LiveId" clId="{C50B35A1-189C-4AC5-B8CF-E7C3BE955292}" dt="2024-01-12T01:22:34.211" v="1606" actId="1076"/>
          <ac:spMkLst>
            <pc:docMk/>
            <pc:sldMk cId="3471834220" sldId="263"/>
            <ac:spMk id="9218" creationId="{00000000-0000-0000-0000-000000000000}"/>
          </ac:spMkLst>
        </pc:spChg>
        <pc:spChg chg="mod">
          <ac:chgData name="Arnaud Kerzmann" userId="905c2296cb856666" providerId="LiveId" clId="{C50B35A1-189C-4AC5-B8CF-E7C3BE955292}" dt="2024-01-12T01:24:27.019" v="1652" actId="1076"/>
          <ac:spMkLst>
            <pc:docMk/>
            <pc:sldMk cId="3471834220" sldId="263"/>
            <ac:spMk id="9219" creationId="{00000000-0000-0000-0000-000000000000}"/>
          </ac:spMkLst>
        </pc:spChg>
      </pc:sldChg>
      <pc:sldChg chg="modSp mod">
        <pc:chgData name="Arnaud Kerzmann" userId="905c2296cb856666" providerId="LiveId" clId="{C50B35A1-189C-4AC5-B8CF-E7C3BE955292}" dt="2024-01-12T01:49:25.103" v="2126" actId="20577"/>
        <pc:sldMkLst>
          <pc:docMk/>
          <pc:sldMk cId="645193430" sldId="264"/>
        </pc:sldMkLst>
        <pc:spChg chg="mod">
          <ac:chgData name="Arnaud Kerzmann" userId="905c2296cb856666" providerId="LiveId" clId="{C50B35A1-189C-4AC5-B8CF-E7C3BE955292}" dt="2024-01-12T01:49:25.103" v="2126" actId="20577"/>
          <ac:spMkLst>
            <pc:docMk/>
            <pc:sldMk cId="645193430" sldId="264"/>
            <ac:spMk id="3" creationId="{00000000-0000-0000-0000-000000000000}"/>
          </ac:spMkLst>
        </pc:spChg>
        <pc:spChg chg="mod">
          <ac:chgData name="Arnaud Kerzmann" userId="905c2296cb856666" providerId="LiveId" clId="{C50B35A1-189C-4AC5-B8CF-E7C3BE955292}" dt="2024-01-12T01:26:05.711" v="1660" actId="1076"/>
          <ac:spMkLst>
            <pc:docMk/>
            <pc:sldMk cId="645193430" sldId="264"/>
            <ac:spMk id="10242" creationId="{00000000-0000-0000-0000-000000000000}"/>
          </ac:spMkLst>
        </pc:spChg>
      </pc:sldChg>
      <pc:sldChg chg="modSp mod">
        <pc:chgData name="Arnaud Kerzmann" userId="905c2296cb856666" providerId="LiveId" clId="{C50B35A1-189C-4AC5-B8CF-E7C3BE955292}" dt="2024-01-12T01:55:56.123" v="2137" actId="1076"/>
        <pc:sldMkLst>
          <pc:docMk/>
          <pc:sldMk cId="614760338" sldId="265"/>
        </pc:sldMkLst>
        <pc:spChg chg="mod">
          <ac:chgData name="Arnaud Kerzmann" userId="905c2296cb856666" providerId="LiveId" clId="{C50B35A1-189C-4AC5-B8CF-E7C3BE955292}" dt="2024-01-12T01:55:32.854" v="2135" actId="1076"/>
          <ac:spMkLst>
            <pc:docMk/>
            <pc:sldMk cId="614760338" sldId="265"/>
            <ac:spMk id="11266" creationId="{00000000-0000-0000-0000-000000000000}"/>
          </ac:spMkLst>
        </pc:spChg>
        <pc:spChg chg="mod">
          <ac:chgData name="Arnaud Kerzmann" userId="905c2296cb856666" providerId="LiveId" clId="{C50B35A1-189C-4AC5-B8CF-E7C3BE955292}" dt="2024-01-12T01:55:56.123" v="2137" actId="1076"/>
          <ac:spMkLst>
            <pc:docMk/>
            <pc:sldMk cId="614760338" sldId="265"/>
            <ac:spMk id="11267" creationId="{00000000-0000-0000-0000-000000000000}"/>
          </ac:spMkLst>
        </pc:spChg>
      </pc:sldChg>
      <pc:sldChg chg="ord">
        <pc:chgData name="Arnaud Kerzmann" userId="905c2296cb856666" providerId="LiveId" clId="{C50B35A1-189C-4AC5-B8CF-E7C3BE955292}" dt="2024-01-12T00:46:07.392" v="400"/>
        <pc:sldMkLst>
          <pc:docMk/>
          <pc:sldMk cId="3952328892" sldId="266"/>
        </pc:sldMkLst>
      </pc:sldChg>
      <pc:sldChg chg="delSp mod">
        <pc:chgData name="Arnaud Kerzmann" userId="905c2296cb856666" providerId="LiveId" clId="{C50B35A1-189C-4AC5-B8CF-E7C3BE955292}" dt="2024-01-12T01:51:42.912" v="2127" actId="478"/>
        <pc:sldMkLst>
          <pc:docMk/>
          <pc:sldMk cId="3398944401" sldId="269"/>
        </pc:sldMkLst>
        <pc:spChg chg="del">
          <ac:chgData name="Arnaud Kerzmann" userId="905c2296cb856666" providerId="LiveId" clId="{C50B35A1-189C-4AC5-B8CF-E7C3BE955292}" dt="2024-01-12T00:57:54.257" v="887" actId="478"/>
          <ac:spMkLst>
            <pc:docMk/>
            <pc:sldMk cId="3398944401" sldId="269"/>
            <ac:spMk id="2" creationId="{ED30C082-BBAE-8876-B89B-EC3C1B668000}"/>
          </ac:spMkLst>
        </pc:spChg>
        <pc:spChg chg="del">
          <ac:chgData name="Arnaud Kerzmann" userId="905c2296cb856666" providerId="LiveId" clId="{C50B35A1-189C-4AC5-B8CF-E7C3BE955292}" dt="2024-01-12T00:57:51.705" v="886" actId="478"/>
          <ac:spMkLst>
            <pc:docMk/>
            <pc:sldMk cId="3398944401" sldId="269"/>
            <ac:spMk id="3" creationId="{3390EE3C-0101-11DB-F29F-40115CDF15C2}"/>
          </ac:spMkLst>
        </pc:spChg>
        <pc:spChg chg="del">
          <ac:chgData name="Arnaud Kerzmann" userId="905c2296cb856666" providerId="LiveId" clId="{C50B35A1-189C-4AC5-B8CF-E7C3BE955292}" dt="2024-01-12T01:51:42.912" v="2127" actId="478"/>
          <ac:spMkLst>
            <pc:docMk/>
            <pc:sldMk cId="3398944401" sldId="269"/>
            <ac:spMk id="4" creationId="{2A1766F4-5B64-6002-758C-66ECEB43FBAF}"/>
          </ac:spMkLst>
        </pc:spChg>
      </pc:sldChg>
      <pc:sldChg chg="addSp delSp modSp new mod modAnim">
        <pc:chgData name="Arnaud Kerzmann" userId="905c2296cb856666" providerId="LiveId" clId="{C50B35A1-189C-4AC5-B8CF-E7C3BE955292}" dt="2024-01-12T01:39:01.792" v="2077"/>
        <pc:sldMkLst>
          <pc:docMk/>
          <pc:sldMk cId="1335672165" sldId="271"/>
        </pc:sldMkLst>
        <pc:spChg chg="mod">
          <ac:chgData name="Arnaud Kerzmann" userId="905c2296cb856666" providerId="LiveId" clId="{C50B35A1-189C-4AC5-B8CF-E7C3BE955292}" dt="2024-01-12T00:43:53.794" v="337" actId="20577"/>
          <ac:spMkLst>
            <pc:docMk/>
            <pc:sldMk cId="1335672165" sldId="271"/>
            <ac:spMk id="2" creationId="{99EA8D3C-E162-B233-2CB0-C2D4DE72C116}"/>
          </ac:spMkLst>
        </pc:spChg>
        <pc:spChg chg="del">
          <ac:chgData name="Arnaud Kerzmann" userId="905c2296cb856666" providerId="LiveId" clId="{C50B35A1-189C-4AC5-B8CF-E7C3BE955292}" dt="2024-01-12T00:34:09.649" v="141" actId="478"/>
          <ac:spMkLst>
            <pc:docMk/>
            <pc:sldMk cId="1335672165" sldId="271"/>
            <ac:spMk id="3" creationId="{3A839C80-BF06-3B85-04C8-E561735B54B8}"/>
          </ac:spMkLst>
        </pc:spChg>
        <pc:spChg chg="mod">
          <ac:chgData name="Arnaud Kerzmann" userId="905c2296cb856666" providerId="LiveId" clId="{C50B35A1-189C-4AC5-B8CF-E7C3BE955292}" dt="2024-01-12T00:43:21.871" v="325" actId="20577"/>
          <ac:spMkLst>
            <pc:docMk/>
            <pc:sldMk cId="1335672165" sldId="271"/>
            <ac:spMk id="4" creationId="{4CCA8AB2-6524-CF52-BA03-2C129EAD0A67}"/>
          </ac:spMkLst>
        </pc:spChg>
        <pc:picChg chg="add mod">
          <ac:chgData name="Arnaud Kerzmann" userId="905c2296cb856666" providerId="LiveId" clId="{C50B35A1-189C-4AC5-B8CF-E7C3BE955292}" dt="2024-01-12T00:47:43.700" v="421" actId="1076"/>
          <ac:picMkLst>
            <pc:docMk/>
            <pc:sldMk cId="1335672165" sldId="271"/>
            <ac:picMk id="5" creationId="{563D39C9-188D-4585-18F7-DD7B617B4792}"/>
          </ac:picMkLst>
        </pc:picChg>
        <pc:picChg chg="add del mod">
          <ac:chgData name="Arnaud Kerzmann" userId="905c2296cb856666" providerId="LiveId" clId="{C50B35A1-189C-4AC5-B8CF-E7C3BE955292}" dt="2024-01-12T00:38:43.345" v="255" actId="478"/>
          <ac:picMkLst>
            <pc:docMk/>
            <pc:sldMk cId="1335672165" sldId="271"/>
            <ac:picMk id="7" creationId="{2FA463CF-853B-2C6C-B06C-EDB8302984BD}"/>
          </ac:picMkLst>
        </pc:picChg>
        <pc:picChg chg="add mod">
          <ac:chgData name="Arnaud Kerzmann" userId="905c2296cb856666" providerId="LiveId" clId="{C50B35A1-189C-4AC5-B8CF-E7C3BE955292}" dt="2024-01-12T00:47:45.948" v="422" actId="1076"/>
          <ac:picMkLst>
            <pc:docMk/>
            <pc:sldMk cId="1335672165" sldId="271"/>
            <ac:picMk id="8" creationId="{2E0ED250-79B0-54E8-78C6-E78E47DB7A64}"/>
          </ac:picMkLst>
        </pc:picChg>
      </pc:sldChg>
      <pc:sldChg chg="addSp modSp new mod modAnim">
        <pc:chgData name="Arnaud Kerzmann" userId="905c2296cb856666" providerId="LiveId" clId="{C50B35A1-189C-4AC5-B8CF-E7C3BE955292}" dt="2024-01-12T01:39:09.156" v="2079"/>
        <pc:sldMkLst>
          <pc:docMk/>
          <pc:sldMk cId="2548596277" sldId="272"/>
        </pc:sldMkLst>
        <pc:spChg chg="mod">
          <ac:chgData name="Arnaud Kerzmann" userId="905c2296cb856666" providerId="LiveId" clId="{C50B35A1-189C-4AC5-B8CF-E7C3BE955292}" dt="2024-01-12T00:44:39.071" v="343" actId="20577"/>
          <ac:spMkLst>
            <pc:docMk/>
            <pc:sldMk cId="2548596277" sldId="272"/>
            <ac:spMk id="2" creationId="{C1032542-5C52-9B15-DB7D-92A4ED5C79C9}"/>
          </ac:spMkLst>
        </pc:spChg>
        <pc:spChg chg="mod">
          <ac:chgData name="Arnaud Kerzmann" userId="905c2296cb856666" providerId="LiveId" clId="{C50B35A1-189C-4AC5-B8CF-E7C3BE955292}" dt="2024-01-12T00:56:07.249" v="843" actId="20577"/>
          <ac:spMkLst>
            <pc:docMk/>
            <pc:sldMk cId="2548596277" sldId="272"/>
            <ac:spMk id="3" creationId="{C060668D-C8AC-A0D6-1B40-E7171639EF35}"/>
          </ac:spMkLst>
        </pc:spChg>
        <pc:picChg chg="add mod">
          <ac:chgData name="Arnaud Kerzmann" userId="905c2296cb856666" providerId="LiveId" clId="{C50B35A1-189C-4AC5-B8CF-E7C3BE955292}" dt="2024-01-12T00:47:36.085" v="420" actId="1076"/>
          <ac:picMkLst>
            <pc:docMk/>
            <pc:sldMk cId="2548596277" sldId="272"/>
            <ac:picMk id="4" creationId="{F644EEF2-872E-EFFE-6549-B8811BDFC739}"/>
          </ac:picMkLst>
        </pc:picChg>
        <pc:picChg chg="add mod">
          <ac:chgData name="Arnaud Kerzmann" userId="905c2296cb856666" providerId="LiveId" clId="{C50B35A1-189C-4AC5-B8CF-E7C3BE955292}" dt="2024-01-12T00:47:33.118" v="419" actId="1076"/>
          <ac:picMkLst>
            <pc:docMk/>
            <pc:sldMk cId="2548596277" sldId="272"/>
            <ac:picMk id="5" creationId="{D426B194-D6DE-3A0C-E963-487D8B79D68B}"/>
          </ac:picMkLst>
        </pc:picChg>
      </pc:sldChg>
      <pc:sldChg chg="addSp delSp modSp new mod modAnim">
        <pc:chgData name="Arnaud Kerzmann" userId="905c2296cb856666" providerId="LiveId" clId="{C50B35A1-189C-4AC5-B8CF-E7C3BE955292}" dt="2024-01-12T01:52:11.005" v="2128" actId="20577"/>
        <pc:sldMkLst>
          <pc:docMk/>
          <pc:sldMk cId="2859811521" sldId="273"/>
        </pc:sldMkLst>
        <pc:spChg chg="mod">
          <ac:chgData name="Arnaud Kerzmann" userId="905c2296cb856666" providerId="LiveId" clId="{C50B35A1-189C-4AC5-B8CF-E7C3BE955292}" dt="2024-01-12T01:11:50.050" v="1214" actId="113"/>
          <ac:spMkLst>
            <pc:docMk/>
            <pc:sldMk cId="2859811521" sldId="273"/>
            <ac:spMk id="2" creationId="{6D5CC3E9-A7FB-33BB-FF35-8F485A347191}"/>
          </ac:spMkLst>
        </pc:spChg>
        <pc:spChg chg="del">
          <ac:chgData name="Arnaud Kerzmann" userId="905c2296cb856666" providerId="LiveId" clId="{C50B35A1-189C-4AC5-B8CF-E7C3BE955292}" dt="2024-01-12T01:11:20.237" v="1195" actId="478"/>
          <ac:spMkLst>
            <pc:docMk/>
            <pc:sldMk cId="2859811521" sldId="273"/>
            <ac:spMk id="3" creationId="{7498DCFF-CE53-2995-C45A-FD9D8F34EBBB}"/>
          </ac:spMkLst>
        </pc:spChg>
        <pc:spChg chg="mod">
          <ac:chgData name="Arnaud Kerzmann" userId="905c2296cb856666" providerId="LiveId" clId="{C50B35A1-189C-4AC5-B8CF-E7C3BE955292}" dt="2024-01-12T01:52:11.005" v="2128" actId="20577"/>
          <ac:spMkLst>
            <pc:docMk/>
            <pc:sldMk cId="2859811521" sldId="273"/>
            <ac:spMk id="4" creationId="{3655C7A2-B066-7862-8710-AC670B28D9CA}"/>
          </ac:spMkLst>
        </pc:spChg>
        <pc:picChg chg="add mod">
          <ac:chgData name="Arnaud Kerzmann" userId="905c2296cb856666" providerId="LiveId" clId="{C50B35A1-189C-4AC5-B8CF-E7C3BE955292}" dt="2024-01-12T01:19:31.599" v="1504" actId="1076"/>
          <ac:picMkLst>
            <pc:docMk/>
            <pc:sldMk cId="2859811521" sldId="273"/>
            <ac:picMk id="6" creationId="{1DAFC4AA-6215-2F71-B8C2-F42E0A2E3D2A}"/>
          </ac:picMkLst>
        </pc:picChg>
      </pc:sldChg>
    </pc:docChg>
  </pc:docChgLst>
  <pc:docChgLst>
    <pc:chgData name="Arnaud Kerzmann" userId="905c2296cb856666" providerId="LiveId" clId="{E4091829-14A5-4DE0-B170-4198C9929B74}"/>
    <pc:docChg chg="modSld">
      <pc:chgData name="Arnaud Kerzmann" userId="905c2296cb856666" providerId="LiveId" clId="{E4091829-14A5-4DE0-B170-4198C9929B74}" dt="2024-01-13T10:05:22.613" v="52" actId="20577"/>
      <pc:docMkLst>
        <pc:docMk/>
      </pc:docMkLst>
      <pc:sldChg chg="modSp mod">
        <pc:chgData name="Arnaud Kerzmann" userId="905c2296cb856666" providerId="LiveId" clId="{E4091829-14A5-4DE0-B170-4198C9929B74}" dt="2024-01-13T10:03:45.790" v="26" actId="20577"/>
        <pc:sldMkLst>
          <pc:docMk/>
          <pc:sldMk cId="710056274" sldId="257"/>
        </pc:sldMkLst>
        <pc:spChg chg="mod">
          <ac:chgData name="Arnaud Kerzmann" userId="905c2296cb856666" providerId="LiveId" clId="{E4091829-14A5-4DE0-B170-4198C9929B74}" dt="2024-01-13T10:03:45.790" v="26" actId="20577"/>
          <ac:spMkLst>
            <pc:docMk/>
            <pc:sldMk cId="710056274" sldId="257"/>
            <ac:spMk id="2" creationId="{00000000-0000-0000-0000-000000000000}"/>
          </ac:spMkLst>
        </pc:spChg>
        <pc:spChg chg="mod">
          <ac:chgData name="Arnaud Kerzmann" userId="905c2296cb856666" providerId="LiveId" clId="{E4091829-14A5-4DE0-B170-4198C9929B74}" dt="2024-01-13T07:09:12.593" v="21" actId="1076"/>
          <ac:spMkLst>
            <pc:docMk/>
            <pc:sldMk cId="710056274" sldId="257"/>
            <ac:spMk id="3" creationId="{30374383-50FE-1813-EA18-5679CB964B89}"/>
          </ac:spMkLst>
        </pc:spChg>
        <pc:picChg chg="mod">
          <ac:chgData name="Arnaud Kerzmann" userId="905c2296cb856666" providerId="LiveId" clId="{E4091829-14A5-4DE0-B170-4198C9929B74}" dt="2024-01-13T07:09:26.323" v="24" actId="1076"/>
          <ac:picMkLst>
            <pc:docMk/>
            <pc:sldMk cId="710056274" sldId="257"/>
            <ac:picMk id="4" creationId="{E0F9FFF5-CD97-3E71-D5DE-0D1373C17F96}"/>
          </ac:picMkLst>
        </pc:picChg>
      </pc:sldChg>
      <pc:sldChg chg="modSp mod">
        <pc:chgData name="Arnaud Kerzmann" userId="905c2296cb856666" providerId="LiveId" clId="{E4091829-14A5-4DE0-B170-4198C9929B74}" dt="2024-01-13T10:05:22.613" v="52" actId="20577"/>
        <pc:sldMkLst>
          <pc:docMk/>
          <pc:sldMk cId="3471834220" sldId="263"/>
        </pc:sldMkLst>
        <pc:spChg chg="mod">
          <ac:chgData name="Arnaud Kerzmann" userId="905c2296cb856666" providerId="LiveId" clId="{E4091829-14A5-4DE0-B170-4198C9929B74}" dt="2024-01-13T10:05:22.613" v="52" actId="20577"/>
          <ac:spMkLst>
            <pc:docMk/>
            <pc:sldMk cId="3471834220" sldId="263"/>
            <ac:spMk id="9219" creationId="{00000000-0000-0000-0000-000000000000}"/>
          </ac:spMkLst>
        </pc:spChg>
      </pc:sldChg>
      <pc:sldChg chg="modSp mod">
        <pc:chgData name="Arnaud Kerzmann" userId="905c2296cb856666" providerId="LiveId" clId="{E4091829-14A5-4DE0-B170-4198C9929B74}" dt="2024-01-13T07:21:34.256" v="25" actId="20577"/>
        <pc:sldMkLst>
          <pc:docMk/>
          <pc:sldMk cId="614760338" sldId="265"/>
        </pc:sldMkLst>
        <pc:spChg chg="mod">
          <ac:chgData name="Arnaud Kerzmann" userId="905c2296cb856666" providerId="LiveId" clId="{E4091829-14A5-4DE0-B170-4198C9929B74}" dt="2024-01-13T07:21:34.256" v="25" actId="20577"/>
          <ac:spMkLst>
            <pc:docMk/>
            <pc:sldMk cId="614760338" sldId="265"/>
            <ac:spMk id="11267" creationId="{00000000-0000-0000-0000-000000000000}"/>
          </ac:spMkLst>
        </pc:spChg>
      </pc:sldChg>
      <pc:sldChg chg="modSp mod">
        <pc:chgData name="Arnaud Kerzmann" userId="905c2296cb856666" providerId="LiveId" clId="{E4091829-14A5-4DE0-B170-4198C9929B74}" dt="2024-01-13T10:04:06.430" v="27" actId="20577"/>
        <pc:sldMkLst>
          <pc:docMk/>
          <pc:sldMk cId="1335672165" sldId="271"/>
        </pc:sldMkLst>
        <pc:spChg chg="mod">
          <ac:chgData name="Arnaud Kerzmann" userId="905c2296cb856666" providerId="LiveId" clId="{E4091829-14A5-4DE0-B170-4198C9929B74}" dt="2024-01-13T10:04:06.430" v="27" actId="20577"/>
          <ac:spMkLst>
            <pc:docMk/>
            <pc:sldMk cId="1335672165" sldId="271"/>
            <ac:spMk id="4" creationId="{4CCA8AB2-6524-CF52-BA03-2C129EAD0A67}"/>
          </ac:spMkLst>
        </pc:spChg>
      </pc:sldChg>
      <pc:sldChg chg="modSp mod">
        <pc:chgData name="Arnaud Kerzmann" userId="905c2296cb856666" providerId="LiveId" clId="{E4091829-14A5-4DE0-B170-4198C9929B74}" dt="2024-01-13T10:04:43.331" v="39" actId="20577"/>
        <pc:sldMkLst>
          <pc:docMk/>
          <pc:sldMk cId="2548596277" sldId="272"/>
        </pc:sldMkLst>
        <pc:spChg chg="mod">
          <ac:chgData name="Arnaud Kerzmann" userId="905c2296cb856666" providerId="LiveId" clId="{E4091829-14A5-4DE0-B170-4198C9929B74}" dt="2024-01-13T10:04:43.331" v="39" actId="20577"/>
          <ac:spMkLst>
            <pc:docMk/>
            <pc:sldMk cId="2548596277" sldId="272"/>
            <ac:spMk id="3" creationId="{C060668D-C8AC-A0D6-1B40-E7171639EF35}"/>
          </ac:spMkLst>
        </pc:spChg>
      </pc:sldChg>
    </pc:docChg>
  </pc:docChgLst>
</pc:chgInfo>
</file>

<file path=ppt/comments/modernComment_103_892065A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7BA9B0B-35E5-4A41-BF73-3FB3E188F8CB}" authorId="{0EE6FC80-B666-0E36-6174-8782F03DF811}" created="2024-01-12T01:57:18.465">
    <pc:sldMkLst xmlns:pc="http://schemas.microsoft.com/office/powerpoint/2013/main/command">
      <pc:docMk/>
      <pc:sldMk cId="2300601767" sldId="259"/>
    </pc:sldMkLst>
    <p188:txBody>
      <a:bodyPr/>
      <a:lstStyle/>
      <a:p>
        <a:r>
          <a:rPr lang="fr-FR"/>
          <a:t>Né le 4/11/42 et décédé le 19/3/22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FDA3FC-EA8D-40C6-9871-827AFD6965AB}" type="datetimeFigureOut">
              <a:rPr lang="de-DE" smtClean="0"/>
              <a:t>13.01.2024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1C10F3-DE34-462D-822E-51E62EEB1D5F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672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21B28-920E-4D68-BD10-40AB95CD221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037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55502-F214-1788-8252-98B3049883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4A966E-D4CF-3F10-2DF5-42CCF67650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828AA-95AD-27C8-6D7F-622F48E10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D1B483-4FEB-D048-FEEA-D19DB23B0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2964E6-8551-90E2-C255-E1C0913A4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C8112-E1B7-49B1-BEAB-238BB9009B64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8382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A5E44-1E2A-7ED4-CB13-69E20797A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F28047-21E4-13E3-502A-3B2308404F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0A478C-16A1-FDC4-CE93-8E368418A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48755-5546-9998-3506-9E39E8648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15E8B-F23E-5D3A-894E-913AF6AE6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C8112-E1B7-49B1-BEAB-238BB9009B64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3055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A0D1C8-C5BD-E0BA-4CD6-A224546FCB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16FA23-3609-2789-C462-7C875FD282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6C21E4-1FC4-B279-D901-B0E938411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F32B93-D5B3-85DD-47FB-183E0402A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E4529-DBE4-7F06-224C-53E2479EA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C8112-E1B7-49B1-BEAB-238BB9009B64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30388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E424F079-DCC5-41EC-A910-77D3F6267FC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3990" y="1969608"/>
            <a:ext cx="9140031" cy="479490"/>
          </a:xfrm>
          <a:prstGeom prst="rect">
            <a:avLst/>
          </a:prstGeom>
        </p:spPr>
        <p:txBody>
          <a:bodyPr wrap="square" lIns="0" tIns="0" rIns="0" bIns="182880" anchor="b">
            <a:spAutoFit/>
          </a:bodyPr>
          <a:lstStyle>
            <a:lvl1pPr>
              <a:defRPr kumimoji="0" lang="en-US" sz="1833" b="0" i="0" u="none" strike="noStrike" cap="none" spc="0" normalizeH="0" baseline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cs typeface="Avenir Next World Demi" panose="020B0703020202020204" pitchFamily="34" charset="0"/>
              </a:defRPr>
            </a:lvl1pPr>
            <a:lvl2pPr>
              <a:defRPr lang="en-US" sz="2400" smtClean="0"/>
            </a:lvl2pPr>
            <a:lvl3pPr>
              <a:defRPr lang="en-US" sz="2000" smtClean="0"/>
            </a:lvl3pPr>
            <a:lvl4pPr>
              <a:defRPr lang="en-US" sz="1800" smtClean="0"/>
            </a:lvl4pPr>
            <a:lvl5pPr>
              <a:defRPr lang="en-US" sz="1800"/>
            </a:lvl5pPr>
          </a:lstStyle>
          <a:p>
            <a:pPr marR="0" lvl="0" fontAlgn="auto">
              <a:lnSpc>
                <a:spcPct val="110000"/>
              </a:lnSpc>
              <a:spcAft>
                <a:spcPts val="0"/>
              </a:spcAft>
              <a:buClrTx/>
              <a:buSzTx/>
              <a:tabLst/>
            </a:pPr>
            <a:r>
              <a:rPr lang="en-US"/>
              <a:t>Eyebrow (optional)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9499397-516C-4916-BDD8-79EC827597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3990" y="3533128"/>
            <a:ext cx="11002698" cy="1061766"/>
          </a:xfrm>
        </p:spPr>
        <p:txBody>
          <a:bodyPr wrap="square" lIns="0" bIns="0" anchor="b">
            <a:spAutoFit/>
          </a:bodyPr>
          <a:lstStyle>
            <a:lvl1pPr>
              <a:defRPr sz="7333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Presentation title goes here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2FD86D0B-F6DA-42B3-88F2-0A2A5FD7D0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3990" y="4604206"/>
            <a:ext cx="11002698" cy="360035"/>
          </a:xfrm>
          <a:prstGeom prst="rect">
            <a:avLst/>
          </a:prstGeom>
        </p:spPr>
        <p:txBody>
          <a:bodyPr wrap="square" lIns="0" tIns="36576" rIns="0" bIns="0">
            <a:spAutoFit/>
          </a:bodyPr>
          <a:lstStyle>
            <a:lvl1pPr>
              <a:spcBef>
                <a:spcPts val="0"/>
              </a:spcBef>
              <a:defRPr kumimoji="0" lang="en-US" sz="2333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Avenir Next World Demi" panose="020B0703020202020204" pitchFamily="34" charset="0"/>
              </a:defRPr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/>
              <a:t>Subtitle goes here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03EF6CBD-2492-460C-A159-130D0060A63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3990" y="5945956"/>
            <a:ext cx="5382948" cy="189732"/>
          </a:xfrm>
          <a:prstGeom prst="rect">
            <a:avLst/>
          </a:prstGeom>
        </p:spPr>
        <p:txBody>
          <a:bodyPr vert="horz" wrap="square" lIns="0" tIns="0" rIns="137160" bIns="0" rtlCol="0" anchor="b">
            <a:spAutoFit/>
          </a:bodyPr>
          <a:lstStyle>
            <a:lvl1pPr>
              <a:defRPr kumimoji="0" lang="en-US" sz="1333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Next World"/>
              </a:defRPr>
            </a:lvl1pPr>
          </a:lstStyle>
          <a:p>
            <a:pPr marR="0" lvl="0" fontAlgn="auto">
              <a:spcBef>
                <a:spcPts val="50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Month 20XX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D32CC87-DEC8-4E1B-95F5-37D3A0B0F8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3990" y="6191644"/>
            <a:ext cx="5382948" cy="189732"/>
          </a:xfrm>
          <a:prstGeom prst="rect">
            <a:avLst/>
          </a:prstGeom>
        </p:spPr>
        <p:txBody>
          <a:bodyPr vert="horz" wrap="square" lIns="0" tIns="0" rIns="137160" bIns="0" rtlCol="0" anchor="b">
            <a:spAutoFit/>
          </a:bodyPr>
          <a:lstStyle>
            <a:lvl1pPr>
              <a:defRPr kumimoji="0" lang="en-US" sz="1333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Next World"/>
              </a:defRPr>
            </a:lvl1pPr>
          </a:lstStyle>
          <a:p>
            <a:pPr marR="0" lvl="0" fontAlgn="auto">
              <a:spcBef>
                <a:spcPts val="500"/>
              </a:spcBef>
              <a:spcAft>
                <a:spcPts val="0"/>
              </a:spcAft>
              <a:buClrTx/>
              <a:buSzTx/>
              <a:tabLst/>
            </a:pPr>
            <a:r>
              <a:rPr lang="en-US"/>
              <a:t>First, Last Name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9565F55E-088B-4ED0-A650-99752ADA87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0340" y="474266"/>
            <a:ext cx="2151062" cy="56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211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381511" y="6561141"/>
            <a:ext cx="381000" cy="190500"/>
          </a:xfrm>
          <a:prstGeom prst="rect">
            <a:avLst/>
          </a:prstGeom>
        </p:spPr>
        <p:txBody>
          <a:bodyPr/>
          <a:lstStyle/>
          <a:p>
            <a:fld id="{A3032E39-2DD7-6341-87B9-9AB98FE36691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79678" y="373379"/>
            <a:ext cx="11430000" cy="266700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79677" y="625898"/>
            <a:ext cx="11428167" cy="266700"/>
          </a:xfrm>
        </p:spPr>
        <p:txBody>
          <a:bodyPr>
            <a:noAutofit/>
          </a:bodyPr>
          <a:lstStyle>
            <a:lvl1pPr marL="0">
              <a:lnSpc>
                <a:spcPts val="2000"/>
              </a:lnSpc>
              <a:spcAft>
                <a:spcPts val="0"/>
              </a:spcAft>
              <a:buFontTx/>
              <a:buNone/>
              <a:defRPr sz="2333" cap="all">
                <a:solidFill>
                  <a:schemeClr val="tx2"/>
                </a:solidFill>
                <a:latin typeface="Effra Light"/>
              </a:defRPr>
            </a:lvl1pPr>
            <a:lvl2pPr marL="0" indent="0">
              <a:lnSpc>
                <a:spcPts val="2000"/>
              </a:lnSpc>
              <a:spcAft>
                <a:spcPts val="0"/>
              </a:spcAft>
              <a:buFontTx/>
              <a:buNone/>
              <a:defRPr sz="2333" b="0" i="0" cap="all">
                <a:solidFill>
                  <a:schemeClr val="tx2"/>
                </a:solidFill>
                <a:latin typeface="Effra Light"/>
              </a:defRPr>
            </a:lvl2pPr>
            <a:lvl3pPr marL="0" indent="0">
              <a:lnSpc>
                <a:spcPts val="2000"/>
              </a:lnSpc>
              <a:spcAft>
                <a:spcPts val="0"/>
              </a:spcAft>
              <a:buFontTx/>
              <a:buNone/>
              <a:defRPr sz="2333" b="0" i="0" cap="all">
                <a:solidFill>
                  <a:schemeClr val="tx2"/>
                </a:solidFill>
                <a:latin typeface="Effra Light"/>
              </a:defRPr>
            </a:lvl3pPr>
            <a:lvl4pPr marL="0" indent="0">
              <a:lnSpc>
                <a:spcPts val="2000"/>
              </a:lnSpc>
              <a:spcAft>
                <a:spcPts val="0"/>
              </a:spcAft>
              <a:buFontTx/>
              <a:buNone/>
              <a:defRPr sz="2333" b="0" i="0" cap="all">
                <a:solidFill>
                  <a:schemeClr val="tx2"/>
                </a:solidFill>
                <a:latin typeface="Effra Light"/>
              </a:defRPr>
            </a:lvl4pPr>
            <a:lvl5pPr marL="0" indent="0">
              <a:lnSpc>
                <a:spcPts val="2000"/>
              </a:lnSpc>
              <a:spcAft>
                <a:spcPts val="0"/>
              </a:spcAft>
              <a:buFontTx/>
              <a:buNone/>
              <a:defRPr sz="2333" b="0" i="0" cap="all">
                <a:solidFill>
                  <a:schemeClr val="tx2"/>
                </a:solidFill>
                <a:latin typeface="Effra Light"/>
              </a:defRPr>
            </a:lvl5pPr>
            <a:lvl6pPr marL="0" indent="0">
              <a:lnSpc>
                <a:spcPts val="2333"/>
              </a:lnSpc>
              <a:spcAft>
                <a:spcPts val="333"/>
              </a:spcAft>
              <a:buFontTx/>
              <a:buNone/>
              <a:defRPr sz="2333" b="0" i="0" cap="all">
                <a:latin typeface="Effra Light"/>
                <a:cs typeface="Effra Light"/>
              </a:defRPr>
            </a:lvl6pPr>
            <a:lvl7pPr marL="0" indent="0">
              <a:lnSpc>
                <a:spcPts val="2333"/>
              </a:lnSpc>
              <a:spcAft>
                <a:spcPts val="333"/>
              </a:spcAft>
              <a:buFontTx/>
              <a:buNone/>
              <a:defRPr sz="2333" b="0" i="0" cap="all">
                <a:latin typeface="Effra Light"/>
                <a:cs typeface="Effra Light"/>
              </a:defRPr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0873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381511" y="6561141"/>
            <a:ext cx="381000" cy="190500"/>
          </a:xfrm>
          <a:prstGeom prst="rect">
            <a:avLst/>
          </a:prstGeom>
        </p:spPr>
        <p:txBody>
          <a:bodyPr/>
          <a:lstStyle/>
          <a:p>
            <a:fld id="{A3032E39-2DD7-6341-87B9-9AB98FE36691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79678" y="373379"/>
            <a:ext cx="11430000" cy="266700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79677" y="625898"/>
            <a:ext cx="11428167" cy="266700"/>
          </a:xfrm>
        </p:spPr>
        <p:txBody>
          <a:bodyPr>
            <a:noAutofit/>
          </a:bodyPr>
          <a:lstStyle>
            <a:lvl1pPr marL="0">
              <a:lnSpc>
                <a:spcPts val="2000"/>
              </a:lnSpc>
              <a:spcAft>
                <a:spcPts val="0"/>
              </a:spcAft>
              <a:buFontTx/>
              <a:buNone/>
              <a:defRPr sz="2333" cap="all">
                <a:solidFill>
                  <a:schemeClr val="tx2"/>
                </a:solidFill>
                <a:latin typeface="Effra Light"/>
              </a:defRPr>
            </a:lvl1pPr>
            <a:lvl2pPr marL="0" indent="0">
              <a:lnSpc>
                <a:spcPts val="2000"/>
              </a:lnSpc>
              <a:spcAft>
                <a:spcPts val="0"/>
              </a:spcAft>
              <a:buFontTx/>
              <a:buNone/>
              <a:defRPr sz="2333" b="0" i="0" cap="all">
                <a:solidFill>
                  <a:schemeClr val="tx2"/>
                </a:solidFill>
                <a:latin typeface="Effra Light"/>
              </a:defRPr>
            </a:lvl2pPr>
            <a:lvl3pPr marL="0" indent="0">
              <a:lnSpc>
                <a:spcPts val="2000"/>
              </a:lnSpc>
              <a:spcAft>
                <a:spcPts val="0"/>
              </a:spcAft>
              <a:buFontTx/>
              <a:buNone/>
              <a:defRPr sz="2333" b="0" i="0" cap="all">
                <a:solidFill>
                  <a:schemeClr val="tx2"/>
                </a:solidFill>
                <a:latin typeface="Effra Light"/>
              </a:defRPr>
            </a:lvl3pPr>
            <a:lvl4pPr marL="0" indent="0">
              <a:lnSpc>
                <a:spcPts val="2000"/>
              </a:lnSpc>
              <a:spcAft>
                <a:spcPts val="0"/>
              </a:spcAft>
              <a:buFontTx/>
              <a:buNone/>
              <a:defRPr sz="2333" b="0" i="0" cap="all">
                <a:solidFill>
                  <a:schemeClr val="tx2"/>
                </a:solidFill>
                <a:latin typeface="Effra Light"/>
              </a:defRPr>
            </a:lvl4pPr>
            <a:lvl5pPr marL="0" indent="0">
              <a:lnSpc>
                <a:spcPts val="2000"/>
              </a:lnSpc>
              <a:spcAft>
                <a:spcPts val="0"/>
              </a:spcAft>
              <a:buFontTx/>
              <a:buNone/>
              <a:defRPr sz="2333" b="0" i="0" cap="all">
                <a:solidFill>
                  <a:schemeClr val="tx2"/>
                </a:solidFill>
                <a:latin typeface="Effra Light"/>
              </a:defRPr>
            </a:lvl5pPr>
            <a:lvl6pPr marL="0" indent="0">
              <a:lnSpc>
                <a:spcPts val="2333"/>
              </a:lnSpc>
              <a:spcAft>
                <a:spcPts val="333"/>
              </a:spcAft>
              <a:buFontTx/>
              <a:buNone/>
              <a:defRPr sz="2333" b="0" i="0" cap="all">
                <a:latin typeface="Effra Light"/>
                <a:cs typeface="Effra Light"/>
              </a:defRPr>
            </a:lvl6pPr>
            <a:lvl7pPr marL="0" indent="0">
              <a:lnSpc>
                <a:spcPts val="2333"/>
              </a:lnSpc>
              <a:spcAft>
                <a:spcPts val="333"/>
              </a:spcAft>
              <a:buFontTx/>
              <a:buNone/>
              <a:defRPr sz="2333" b="0" i="0" cap="all">
                <a:latin typeface="Effra Light"/>
                <a:cs typeface="Effra Light"/>
              </a:defRPr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0313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381511" y="6561141"/>
            <a:ext cx="381000" cy="190500"/>
          </a:xfrm>
          <a:prstGeom prst="rect">
            <a:avLst/>
          </a:prstGeom>
        </p:spPr>
        <p:txBody>
          <a:bodyPr/>
          <a:lstStyle/>
          <a:p>
            <a:fld id="{A3032E39-2DD7-6341-87B9-9AB98FE36691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79678" y="373379"/>
            <a:ext cx="11430000" cy="266700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79677" y="625898"/>
            <a:ext cx="11428167" cy="266700"/>
          </a:xfrm>
        </p:spPr>
        <p:txBody>
          <a:bodyPr>
            <a:noAutofit/>
          </a:bodyPr>
          <a:lstStyle>
            <a:lvl1pPr marL="0">
              <a:lnSpc>
                <a:spcPts val="2000"/>
              </a:lnSpc>
              <a:spcAft>
                <a:spcPts val="0"/>
              </a:spcAft>
              <a:buFontTx/>
              <a:buNone/>
              <a:defRPr sz="2333" cap="all">
                <a:solidFill>
                  <a:schemeClr val="tx2"/>
                </a:solidFill>
                <a:latin typeface="Effra Light"/>
              </a:defRPr>
            </a:lvl1pPr>
            <a:lvl2pPr marL="0" indent="0">
              <a:lnSpc>
                <a:spcPts val="2000"/>
              </a:lnSpc>
              <a:spcAft>
                <a:spcPts val="0"/>
              </a:spcAft>
              <a:buFontTx/>
              <a:buNone/>
              <a:defRPr sz="2333" b="0" i="0" cap="all">
                <a:solidFill>
                  <a:schemeClr val="tx2"/>
                </a:solidFill>
                <a:latin typeface="Effra Light"/>
              </a:defRPr>
            </a:lvl2pPr>
            <a:lvl3pPr marL="0" indent="0">
              <a:lnSpc>
                <a:spcPts val="2000"/>
              </a:lnSpc>
              <a:spcAft>
                <a:spcPts val="0"/>
              </a:spcAft>
              <a:buFontTx/>
              <a:buNone/>
              <a:defRPr sz="2333" b="0" i="0" cap="all">
                <a:solidFill>
                  <a:schemeClr val="tx2"/>
                </a:solidFill>
                <a:latin typeface="Effra Light"/>
              </a:defRPr>
            </a:lvl3pPr>
            <a:lvl4pPr marL="0" indent="0">
              <a:lnSpc>
                <a:spcPts val="2000"/>
              </a:lnSpc>
              <a:spcAft>
                <a:spcPts val="0"/>
              </a:spcAft>
              <a:buFontTx/>
              <a:buNone/>
              <a:defRPr sz="2333" b="0" i="0" cap="all">
                <a:solidFill>
                  <a:schemeClr val="tx2"/>
                </a:solidFill>
                <a:latin typeface="Effra Light"/>
              </a:defRPr>
            </a:lvl4pPr>
            <a:lvl5pPr marL="0" indent="0">
              <a:lnSpc>
                <a:spcPts val="2000"/>
              </a:lnSpc>
              <a:spcAft>
                <a:spcPts val="0"/>
              </a:spcAft>
              <a:buFontTx/>
              <a:buNone/>
              <a:defRPr sz="2333" b="0" i="0" cap="all">
                <a:solidFill>
                  <a:schemeClr val="tx2"/>
                </a:solidFill>
                <a:latin typeface="Effra Light"/>
              </a:defRPr>
            </a:lvl5pPr>
            <a:lvl6pPr marL="0" indent="0">
              <a:lnSpc>
                <a:spcPts val="2333"/>
              </a:lnSpc>
              <a:spcAft>
                <a:spcPts val="333"/>
              </a:spcAft>
              <a:buFontTx/>
              <a:buNone/>
              <a:defRPr sz="2333" b="0" i="0" cap="all">
                <a:latin typeface="Effra Light"/>
                <a:cs typeface="Effra Light"/>
              </a:defRPr>
            </a:lvl6pPr>
            <a:lvl7pPr marL="0" indent="0">
              <a:lnSpc>
                <a:spcPts val="2333"/>
              </a:lnSpc>
              <a:spcAft>
                <a:spcPts val="333"/>
              </a:spcAft>
              <a:buFontTx/>
              <a:buNone/>
              <a:defRPr sz="2333" b="0" i="0" cap="all">
                <a:latin typeface="Effra Light"/>
                <a:cs typeface="Effra Light"/>
              </a:defRPr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8142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381511" y="6561141"/>
            <a:ext cx="381000" cy="190500"/>
          </a:xfrm>
          <a:prstGeom prst="rect">
            <a:avLst/>
          </a:prstGeom>
        </p:spPr>
        <p:txBody>
          <a:bodyPr/>
          <a:lstStyle/>
          <a:p>
            <a:fld id="{A3032E39-2DD7-6341-87B9-9AB98FE36691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79678" y="373379"/>
            <a:ext cx="11430000" cy="266700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79677" y="625898"/>
            <a:ext cx="11428167" cy="266700"/>
          </a:xfrm>
        </p:spPr>
        <p:txBody>
          <a:bodyPr>
            <a:noAutofit/>
          </a:bodyPr>
          <a:lstStyle>
            <a:lvl1pPr marL="0">
              <a:lnSpc>
                <a:spcPts val="2000"/>
              </a:lnSpc>
              <a:spcAft>
                <a:spcPts val="0"/>
              </a:spcAft>
              <a:buFontTx/>
              <a:buNone/>
              <a:defRPr sz="2333" cap="all">
                <a:solidFill>
                  <a:schemeClr val="tx2"/>
                </a:solidFill>
                <a:latin typeface="Effra Light"/>
              </a:defRPr>
            </a:lvl1pPr>
            <a:lvl2pPr marL="0" indent="0">
              <a:lnSpc>
                <a:spcPts val="2000"/>
              </a:lnSpc>
              <a:spcAft>
                <a:spcPts val="0"/>
              </a:spcAft>
              <a:buFontTx/>
              <a:buNone/>
              <a:defRPr sz="2333" b="0" i="0" cap="all">
                <a:solidFill>
                  <a:schemeClr val="tx2"/>
                </a:solidFill>
                <a:latin typeface="Effra Light"/>
              </a:defRPr>
            </a:lvl2pPr>
            <a:lvl3pPr marL="0" indent="0">
              <a:lnSpc>
                <a:spcPts val="2000"/>
              </a:lnSpc>
              <a:spcAft>
                <a:spcPts val="0"/>
              </a:spcAft>
              <a:buFontTx/>
              <a:buNone/>
              <a:defRPr sz="2333" b="0" i="0" cap="all">
                <a:solidFill>
                  <a:schemeClr val="tx2"/>
                </a:solidFill>
                <a:latin typeface="Effra Light"/>
              </a:defRPr>
            </a:lvl3pPr>
            <a:lvl4pPr marL="0" indent="0">
              <a:lnSpc>
                <a:spcPts val="2000"/>
              </a:lnSpc>
              <a:spcAft>
                <a:spcPts val="0"/>
              </a:spcAft>
              <a:buFontTx/>
              <a:buNone/>
              <a:defRPr sz="2333" b="0" i="0" cap="all">
                <a:solidFill>
                  <a:schemeClr val="tx2"/>
                </a:solidFill>
                <a:latin typeface="Effra Light"/>
              </a:defRPr>
            </a:lvl4pPr>
            <a:lvl5pPr marL="0" indent="0">
              <a:lnSpc>
                <a:spcPts val="2000"/>
              </a:lnSpc>
              <a:spcAft>
                <a:spcPts val="0"/>
              </a:spcAft>
              <a:buFontTx/>
              <a:buNone/>
              <a:defRPr sz="2333" b="0" i="0" cap="all">
                <a:solidFill>
                  <a:schemeClr val="tx2"/>
                </a:solidFill>
                <a:latin typeface="Effra Light"/>
              </a:defRPr>
            </a:lvl5pPr>
            <a:lvl6pPr marL="0" indent="0">
              <a:lnSpc>
                <a:spcPts val="2333"/>
              </a:lnSpc>
              <a:spcAft>
                <a:spcPts val="333"/>
              </a:spcAft>
              <a:buFontTx/>
              <a:buNone/>
              <a:defRPr sz="2333" b="0" i="0" cap="all">
                <a:latin typeface="Effra Light"/>
                <a:cs typeface="Effra Light"/>
              </a:defRPr>
            </a:lvl6pPr>
            <a:lvl7pPr marL="0" indent="0">
              <a:lnSpc>
                <a:spcPts val="2333"/>
              </a:lnSpc>
              <a:spcAft>
                <a:spcPts val="333"/>
              </a:spcAft>
              <a:buFontTx/>
              <a:buNone/>
              <a:defRPr sz="2333" b="0" i="0" cap="all">
                <a:latin typeface="Effra Light"/>
                <a:cs typeface="Effra Light"/>
              </a:defRPr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6612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381511" y="6561141"/>
            <a:ext cx="381000" cy="190500"/>
          </a:xfrm>
          <a:prstGeom prst="rect">
            <a:avLst/>
          </a:prstGeom>
        </p:spPr>
        <p:txBody>
          <a:bodyPr/>
          <a:lstStyle/>
          <a:p>
            <a:fld id="{A3032E39-2DD7-6341-87B9-9AB98FE36691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79678" y="373379"/>
            <a:ext cx="11430000" cy="266700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79677" y="625898"/>
            <a:ext cx="11428167" cy="266700"/>
          </a:xfrm>
        </p:spPr>
        <p:txBody>
          <a:bodyPr>
            <a:noAutofit/>
          </a:bodyPr>
          <a:lstStyle>
            <a:lvl1pPr marL="0">
              <a:lnSpc>
                <a:spcPts val="2000"/>
              </a:lnSpc>
              <a:spcAft>
                <a:spcPts val="0"/>
              </a:spcAft>
              <a:buFontTx/>
              <a:buNone/>
              <a:defRPr sz="2333" cap="all">
                <a:solidFill>
                  <a:schemeClr val="tx2"/>
                </a:solidFill>
                <a:latin typeface="Effra Light"/>
              </a:defRPr>
            </a:lvl1pPr>
            <a:lvl2pPr marL="0" indent="0">
              <a:lnSpc>
                <a:spcPts val="2000"/>
              </a:lnSpc>
              <a:spcAft>
                <a:spcPts val="0"/>
              </a:spcAft>
              <a:buFontTx/>
              <a:buNone/>
              <a:defRPr sz="2333" b="0" i="0" cap="all">
                <a:solidFill>
                  <a:schemeClr val="tx2"/>
                </a:solidFill>
                <a:latin typeface="Effra Light"/>
              </a:defRPr>
            </a:lvl2pPr>
            <a:lvl3pPr marL="0" indent="0">
              <a:lnSpc>
                <a:spcPts val="2000"/>
              </a:lnSpc>
              <a:spcAft>
                <a:spcPts val="0"/>
              </a:spcAft>
              <a:buFontTx/>
              <a:buNone/>
              <a:defRPr sz="2333" b="0" i="0" cap="all">
                <a:solidFill>
                  <a:schemeClr val="tx2"/>
                </a:solidFill>
                <a:latin typeface="Effra Light"/>
              </a:defRPr>
            </a:lvl3pPr>
            <a:lvl4pPr marL="0" indent="0">
              <a:lnSpc>
                <a:spcPts val="2000"/>
              </a:lnSpc>
              <a:spcAft>
                <a:spcPts val="0"/>
              </a:spcAft>
              <a:buFontTx/>
              <a:buNone/>
              <a:defRPr sz="2333" b="0" i="0" cap="all">
                <a:solidFill>
                  <a:schemeClr val="tx2"/>
                </a:solidFill>
                <a:latin typeface="Effra Light"/>
              </a:defRPr>
            </a:lvl4pPr>
            <a:lvl5pPr marL="0" indent="0">
              <a:lnSpc>
                <a:spcPts val="2000"/>
              </a:lnSpc>
              <a:spcAft>
                <a:spcPts val="0"/>
              </a:spcAft>
              <a:buFontTx/>
              <a:buNone/>
              <a:defRPr sz="2333" b="0" i="0" cap="all">
                <a:solidFill>
                  <a:schemeClr val="tx2"/>
                </a:solidFill>
                <a:latin typeface="Effra Light"/>
              </a:defRPr>
            </a:lvl5pPr>
            <a:lvl6pPr marL="0" indent="0">
              <a:lnSpc>
                <a:spcPts val="2333"/>
              </a:lnSpc>
              <a:spcAft>
                <a:spcPts val="333"/>
              </a:spcAft>
              <a:buFontTx/>
              <a:buNone/>
              <a:defRPr sz="2333" b="0" i="0" cap="all">
                <a:latin typeface="Effra Light"/>
                <a:cs typeface="Effra Light"/>
              </a:defRPr>
            </a:lvl6pPr>
            <a:lvl7pPr marL="0" indent="0">
              <a:lnSpc>
                <a:spcPts val="2333"/>
              </a:lnSpc>
              <a:spcAft>
                <a:spcPts val="333"/>
              </a:spcAft>
              <a:buFontTx/>
              <a:buNone/>
              <a:defRPr sz="2333" b="0" i="0" cap="all">
                <a:latin typeface="Effra Light"/>
                <a:cs typeface="Effra Light"/>
              </a:defRPr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7902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381511" y="6561141"/>
            <a:ext cx="381000" cy="190500"/>
          </a:xfrm>
          <a:prstGeom prst="rect">
            <a:avLst/>
          </a:prstGeom>
        </p:spPr>
        <p:txBody>
          <a:bodyPr/>
          <a:lstStyle/>
          <a:p>
            <a:fld id="{A3032E39-2DD7-6341-87B9-9AB98FE36691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79678" y="373379"/>
            <a:ext cx="11430000" cy="266700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79677" y="625898"/>
            <a:ext cx="11428167" cy="266700"/>
          </a:xfrm>
        </p:spPr>
        <p:txBody>
          <a:bodyPr>
            <a:noAutofit/>
          </a:bodyPr>
          <a:lstStyle>
            <a:lvl1pPr marL="0">
              <a:lnSpc>
                <a:spcPts val="2000"/>
              </a:lnSpc>
              <a:spcAft>
                <a:spcPts val="0"/>
              </a:spcAft>
              <a:buFontTx/>
              <a:buNone/>
              <a:defRPr sz="2333" cap="all">
                <a:solidFill>
                  <a:schemeClr val="tx2"/>
                </a:solidFill>
                <a:latin typeface="Effra Light"/>
              </a:defRPr>
            </a:lvl1pPr>
            <a:lvl2pPr marL="0" indent="0">
              <a:lnSpc>
                <a:spcPts val="2000"/>
              </a:lnSpc>
              <a:spcAft>
                <a:spcPts val="0"/>
              </a:spcAft>
              <a:buFontTx/>
              <a:buNone/>
              <a:defRPr sz="2333" b="0" i="0" cap="all">
                <a:solidFill>
                  <a:schemeClr val="tx2"/>
                </a:solidFill>
                <a:latin typeface="Effra Light"/>
              </a:defRPr>
            </a:lvl2pPr>
            <a:lvl3pPr marL="0" indent="0">
              <a:lnSpc>
                <a:spcPts val="2000"/>
              </a:lnSpc>
              <a:spcAft>
                <a:spcPts val="0"/>
              </a:spcAft>
              <a:buFontTx/>
              <a:buNone/>
              <a:defRPr sz="2333" b="0" i="0" cap="all">
                <a:solidFill>
                  <a:schemeClr val="tx2"/>
                </a:solidFill>
                <a:latin typeface="Effra Light"/>
              </a:defRPr>
            </a:lvl3pPr>
            <a:lvl4pPr marL="0" indent="0">
              <a:lnSpc>
                <a:spcPts val="2000"/>
              </a:lnSpc>
              <a:spcAft>
                <a:spcPts val="0"/>
              </a:spcAft>
              <a:buFontTx/>
              <a:buNone/>
              <a:defRPr sz="2333" b="0" i="0" cap="all">
                <a:solidFill>
                  <a:schemeClr val="tx2"/>
                </a:solidFill>
                <a:latin typeface="Effra Light"/>
              </a:defRPr>
            </a:lvl4pPr>
            <a:lvl5pPr marL="0" indent="0">
              <a:lnSpc>
                <a:spcPts val="2000"/>
              </a:lnSpc>
              <a:spcAft>
                <a:spcPts val="0"/>
              </a:spcAft>
              <a:buFontTx/>
              <a:buNone/>
              <a:defRPr sz="2333" b="0" i="0" cap="all">
                <a:solidFill>
                  <a:schemeClr val="tx2"/>
                </a:solidFill>
                <a:latin typeface="Effra Light"/>
              </a:defRPr>
            </a:lvl5pPr>
            <a:lvl6pPr marL="0" indent="0">
              <a:lnSpc>
                <a:spcPts val="2333"/>
              </a:lnSpc>
              <a:spcAft>
                <a:spcPts val="333"/>
              </a:spcAft>
              <a:buFontTx/>
              <a:buNone/>
              <a:defRPr sz="2333" b="0" i="0" cap="all">
                <a:latin typeface="Effra Light"/>
                <a:cs typeface="Effra Light"/>
              </a:defRPr>
            </a:lvl6pPr>
            <a:lvl7pPr marL="0" indent="0">
              <a:lnSpc>
                <a:spcPts val="2333"/>
              </a:lnSpc>
              <a:spcAft>
                <a:spcPts val="333"/>
              </a:spcAft>
              <a:buFontTx/>
              <a:buNone/>
              <a:defRPr sz="2333" b="0" i="0" cap="all">
                <a:latin typeface="Effra Light"/>
                <a:cs typeface="Effra Light"/>
              </a:defRPr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7497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381511" y="6561141"/>
            <a:ext cx="381000" cy="190500"/>
          </a:xfrm>
          <a:prstGeom prst="rect">
            <a:avLst/>
          </a:prstGeom>
        </p:spPr>
        <p:txBody>
          <a:bodyPr/>
          <a:lstStyle/>
          <a:p>
            <a:fld id="{A3032E39-2DD7-6341-87B9-9AB98FE36691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79678" y="373379"/>
            <a:ext cx="11430000" cy="266700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79677" y="625898"/>
            <a:ext cx="11428167" cy="266700"/>
          </a:xfrm>
        </p:spPr>
        <p:txBody>
          <a:bodyPr>
            <a:noAutofit/>
          </a:bodyPr>
          <a:lstStyle>
            <a:lvl1pPr marL="0">
              <a:lnSpc>
                <a:spcPts val="2000"/>
              </a:lnSpc>
              <a:spcAft>
                <a:spcPts val="0"/>
              </a:spcAft>
              <a:buFontTx/>
              <a:buNone/>
              <a:defRPr sz="2333" cap="all">
                <a:solidFill>
                  <a:schemeClr val="tx2"/>
                </a:solidFill>
                <a:latin typeface="Effra Light"/>
              </a:defRPr>
            </a:lvl1pPr>
            <a:lvl2pPr marL="0" indent="0">
              <a:lnSpc>
                <a:spcPts val="2000"/>
              </a:lnSpc>
              <a:spcAft>
                <a:spcPts val="0"/>
              </a:spcAft>
              <a:buFontTx/>
              <a:buNone/>
              <a:defRPr sz="2333" b="0" i="0" cap="all">
                <a:solidFill>
                  <a:schemeClr val="tx2"/>
                </a:solidFill>
                <a:latin typeface="Effra Light"/>
              </a:defRPr>
            </a:lvl2pPr>
            <a:lvl3pPr marL="0" indent="0">
              <a:lnSpc>
                <a:spcPts val="2000"/>
              </a:lnSpc>
              <a:spcAft>
                <a:spcPts val="0"/>
              </a:spcAft>
              <a:buFontTx/>
              <a:buNone/>
              <a:defRPr sz="2333" b="0" i="0" cap="all">
                <a:solidFill>
                  <a:schemeClr val="tx2"/>
                </a:solidFill>
                <a:latin typeface="Effra Light"/>
              </a:defRPr>
            </a:lvl3pPr>
            <a:lvl4pPr marL="0" indent="0">
              <a:lnSpc>
                <a:spcPts val="2000"/>
              </a:lnSpc>
              <a:spcAft>
                <a:spcPts val="0"/>
              </a:spcAft>
              <a:buFontTx/>
              <a:buNone/>
              <a:defRPr sz="2333" b="0" i="0" cap="all">
                <a:solidFill>
                  <a:schemeClr val="tx2"/>
                </a:solidFill>
                <a:latin typeface="Effra Light"/>
              </a:defRPr>
            </a:lvl4pPr>
            <a:lvl5pPr marL="0" indent="0">
              <a:lnSpc>
                <a:spcPts val="2000"/>
              </a:lnSpc>
              <a:spcAft>
                <a:spcPts val="0"/>
              </a:spcAft>
              <a:buFontTx/>
              <a:buNone/>
              <a:defRPr sz="2333" b="0" i="0" cap="all">
                <a:solidFill>
                  <a:schemeClr val="tx2"/>
                </a:solidFill>
                <a:latin typeface="Effra Light"/>
              </a:defRPr>
            </a:lvl5pPr>
            <a:lvl6pPr marL="0" indent="0">
              <a:lnSpc>
                <a:spcPts val="2333"/>
              </a:lnSpc>
              <a:spcAft>
                <a:spcPts val="333"/>
              </a:spcAft>
              <a:buFontTx/>
              <a:buNone/>
              <a:defRPr sz="2333" b="0" i="0" cap="all">
                <a:latin typeface="Effra Light"/>
                <a:cs typeface="Effra Light"/>
              </a:defRPr>
            </a:lvl6pPr>
            <a:lvl7pPr marL="0" indent="0">
              <a:lnSpc>
                <a:spcPts val="2333"/>
              </a:lnSpc>
              <a:spcAft>
                <a:spcPts val="333"/>
              </a:spcAft>
              <a:buFontTx/>
              <a:buNone/>
              <a:defRPr sz="2333" b="0" i="0" cap="all">
                <a:latin typeface="Effra Light"/>
                <a:cs typeface="Effra Light"/>
              </a:defRPr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895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CDDFF-8EAA-CC39-034C-C9C872FE2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84634A-4750-F258-3580-AA61F326E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0498B0-EF0C-F2E0-651C-A4CBC9867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E79CD9-0457-2D79-CC22-19115CD5C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528B98-7F2A-588A-B8BD-0C24A37EA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C8112-E1B7-49B1-BEAB-238BB9009B64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39089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381511" y="6561141"/>
            <a:ext cx="381000" cy="190500"/>
          </a:xfrm>
          <a:prstGeom prst="rect">
            <a:avLst/>
          </a:prstGeom>
        </p:spPr>
        <p:txBody>
          <a:bodyPr/>
          <a:lstStyle/>
          <a:p>
            <a:fld id="{A3032E39-2DD7-6341-87B9-9AB98FE36691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79678" y="373379"/>
            <a:ext cx="11430000" cy="266700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79677" y="625898"/>
            <a:ext cx="11428167" cy="266700"/>
          </a:xfrm>
        </p:spPr>
        <p:txBody>
          <a:bodyPr>
            <a:noAutofit/>
          </a:bodyPr>
          <a:lstStyle>
            <a:lvl1pPr marL="0">
              <a:lnSpc>
                <a:spcPts val="2000"/>
              </a:lnSpc>
              <a:spcAft>
                <a:spcPts val="0"/>
              </a:spcAft>
              <a:buFontTx/>
              <a:buNone/>
              <a:defRPr sz="2333" cap="all">
                <a:solidFill>
                  <a:schemeClr val="tx2"/>
                </a:solidFill>
                <a:latin typeface="Effra Light"/>
              </a:defRPr>
            </a:lvl1pPr>
            <a:lvl2pPr marL="0" indent="0">
              <a:lnSpc>
                <a:spcPts val="2000"/>
              </a:lnSpc>
              <a:spcAft>
                <a:spcPts val="0"/>
              </a:spcAft>
              <a:buFontTx/>
              <a:buNone/>
              <a:defRPr sz="2333" b="0" i="0" cap="all">
                <a:solidFill>
                  <a:schemeClr val="tx2"/>
                </a:solidFill>
                <a:latin typeface="Effra Light"/>
              </a:defRPr>
            </a:lvl2pPr>
            <a:lvl3pPr marL="0" indent="0">
              <a:lnSpc>
                <a:spcPts val="2000"/>
              </a:lnSpc>
              <a:spcAft>
                <a:spcPts val="0"/>
              </a:spcAft>
              <a:buFontTx/>
              <a:buNone/>
              <a:defRPr sz="2333" b="0" i="0" cap="all">
                <a:solidFill>
                  <a:schemeClr val="tx2"/>
                </a:solidFill>
                <a:latin typeface="Effra Light"/>
              </a:defRPr>
            </a:lvl3pPr>
            <a:lvl4pPr marL="0" indent="0">
              <a:lnSpc>
                <a:spcPts val="2000"/>
              </a:lnSpc>
              <a:spcAft>
                <a:spcPts val="0"/>
              </a:spcAft>
              <a:buFontTx/>
              <a:buNone/>
              <a:defRPr sz="2333" b="0" i="0" cap="all">
                <a:solidFill>
                  <a:schemeClr val="tx2"/>
                </a:solidFill>
                <a:latin typeface="Effra Light"/>
              </a:defRPr>
            </a:lvl4pPr>
            <a:lvl5pPr marL="0" indent="0">
              <a:lnSpc>
                <a:spcPts val="2000"/>
              </a:lnSpc>
              <a:spcAft>
                <a:spcPts val="0"/>
              </a:spcAft>
              <a:buFontTx/>
              <a:buNone/>
              <a:defRPr sz="2333" b="0" i="0" cap="all">
                <a:solidFill>
                  <a:schemeClr val="tx2"/>
                </a:solidFill>
                <a:latin typeface="Effra Light"/>
              </a:defRPr>
            </a:lvl5pPr>
            <a:lvl6pPr marL="0" indent="0">
              <a:lnSpc>
                <a:spcPts val="2333"/>
              </a:lnSpc>
              <a:spcAft>
                <a:spcPts val="333"/>
              </a:spcAft>
              <a:buFontTx/>
              <a:buNone/>
              <a:defRPr sz="2333" b="0" i="0" cap="all">
                <a:latin typeface="Effra Light"/>
                <a:cs typeface="Effra Light"/>
              </a:defRPr>
            </a:lvl6pPr>
            <a:lvl7pPr marL="0" indent="0">
              <a:lnSpc>
                <a:spcPts val="2333"/>
              </a:lnSpc>
              <a:spcAft>
                <a:spcPts val="333"/>
              </a:spcAft>
              <a:buFontTx/>
              <a:buNone/>
              <a:defRPr sz="2333" b="0" i="0" cap="all">
                <a:latin typeface="Effra Light"/>
                <a:cs typeface="Effra Light"/>
              </a:defRPr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150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50CD0-C3D9-D642-1157-F5A1744A3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DD9980-F4F0-27E9-15EF-870D970745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4C866-67BE-3E19-32BF-5B7DF83CF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CBCE99-080D-FE31-F880-878DE19FE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E9B102-C60C-7780-41A1-8E27CCFBB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C8112-E1B7-49B1-BEAB-238BB9009B64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0543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EAFA8-FE07-8B26-09D4-3E0E8B5F2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393E3-0938-21AD-2267-237289258E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A2C3F3-1E5B-B0CB-C4CC-6540BE3C6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5C53F3-28F5-269F-96A8-45FCE0F7F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7E7F4C-D315-FDEE-5A24-BF18B50CB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E7F034-CFC5-F63C-BFF3-1F9E4CD0A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C8112-E1B7-49B1-BEAB-238BB9009B64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0408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E531-2231-37FF-78F1-3A4A353C6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1E0C86-4C56-30F1-BE81-C4C783CEF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525CE5-456B-B18A-62D2-2B2A34B10F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C98F67-01CA-5FC3-1385-94EE045A9D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10E302-03FD-6E44-A3F5-DD215DCE89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7D5C80-98E5-939F-AAB1-30E21A91F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03334E-C701-D0FA-7B3C-AB617CDED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CEFA0F-80BB-D140-F6BB-A0CF0A626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C8112-E1B7-49B1-BEAB-238BB9009B64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562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7C02A-655B-64A5-F160-1047FBAE9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895AEE-4780-5F0B-9696-FCEC45264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59A975-393A-1340-6117-096E87771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361A60-C25C-D68E-02F4-AE423DE96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C8112-E1B7-49B1-BEAB-238BB9009B64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7717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84423F-8B57-CE99-76D4-01FB4C973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517726-A083-75A6-663E-DB5B3C79E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484A30-1674-9D38-DC2E-DDFA19819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C8112-E1B7-49B1-BEAB-238BB9009B64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4643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9C21D-88E8-CEE7-F99F-B6DB9B615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BEB63D-C5EE-170D-E812-D781C99A97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F7268B-BB1D-428F-5A7F-18606A6086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456EA9-3248-AD66-52EE-EACD63AB2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5A6BC7-D4B2-B735-4794-743BC2B07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AD6A54-EA48-1AAF-18FF-29AAEB2D1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C8112-E1B7-49B1-BEAB-238BB9009B64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5945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2AFC0-865E-037C-2E21-2A67E66CF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76D4C4-A30C-C50F-3896-E96C71E056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F9D9C6-2EF7-A586-70D9-B01E11EAD5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2DEE3E-08B2-DE72-522A-A0981D024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4B3F20-49F5-75B3-E7C8-74D2E57A5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C14345-CBAF-F3E2-A9DC-5E1F9D178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C8112-E1B7-49B1-BEAB-238BB9009B64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4394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DAF3C9-56B6-28C7-F047-55FA1D33E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F029F4-1176-B3D3-19E2-0249DC4AAC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B517E7-C0D7-3927-219A-1D83B7B45C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3D4FC-8A83-44DB-D1C3-6CB887E158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F296CB-05C9-A576-0407-4A78737CF6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C8112-E1B7-49B1-BEAB-238BB9009B64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268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03_892065A7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1156" y="1703304"/>
            <a:ext cx="10205078" cy="2387600"/>
          </a:xfrm>
        </p:spPr>
        <p:txBody>
          <a:bodyPr anchor="t">
            <a:normAutofit/>
          </a:bodyPr>
          <a:lstStyle/>
          <a:p>
            <a:pPr algn="l"/>
            <a:r>
              <a:rPr lang="en-US" sz="4800" b="1" dirty="0">
                <a:solidFill>
                  <a:srgbClr val="FFC000"/>
                </a:solidFill>
                <a:latin typeface="+mn-lt"/>
                <a:cs typeface="Arial" charset="0"/>
              </a:rPr>
              <a:t>Complication of IMA embolization for type 2 </a:t>
            </a:r>
            <a:r>
              <a:rPr lang="en-US" sz="4800" b="1" dirty="0" err="1">
                <a:solidFill>
                  <a:srgbClr val="FFC000"/>
                </a:solidFill>
                <a:latin typeface="+mn-lt"/>
                <a:cs typeface="Arial" charset="0"/>
              </a:rPr>
              <a:t>endoleak</a:t>
            </a:r>
            <a:endParaRPr lang="en-US" sz="4800" b="1" dirty="0">
              <a:solidFill>
                <a:srgbClr val="FFC000"/>
              </a:solidFill>
              <a:latin typeface="+mn-lt"/>
              <a:cs typeface="Arial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CAA4878-6709-9FDD-2316-460C7BD5E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1156" y="703840"/>
            <a:ext cx="9144000" cy="1655762"/>
          </a:xfrm>
        </p:spPr>
        <p:txBody>
          <a:bodyPr>
            <a:normAutofit/>
          </a:bodyPr>
          <a:lstStyle/>
          <a:p>
            <a:pPr algn="l"/>
            <a:r>
              <a:rPr lang="de-DE" sz="4400" b="1" dirty="0">
                <a:latin typeface="+mj-lt"/>
              </a:rPr>
              <a:t>Aortic </a:t>
            </a:r>
            <a:r>
              <a:rPr lang="de-DE" sz="4400" b="1" dirty="0" err="1">
                <a:latin typeface="+mj-lt"/>
              </a:rPr>
              <a:t>Implanter</a:t>
            </a:r>
            <a:r>
              <a:rPr lang="de-DE" sz="4400" b="1" dirty="0">
                <a:latin typeface="+mj-lt"/>
              </a:rPr>
              <a:t> Meeting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30374383-50FE-1813-EA18-5679CB964B89}"/>
              </a:ext>
            </a:extLst>
          </p:cNvPr>
          <p:cNvSpPr txBox="1">
            <a:spLocks/>
          </p:cNvSpPr>
          <p:nvPr/>
        </p:nvSpPr>
        <p:spPr>
          <a:xfrm>
            <a:off x="911157" y="3494905"/>
            <a:ext cx="10205077" cy="2250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2800" dirty="0" err="1"/>
              <a:t>January</a:t>
            </a:r>
            <a:r>
              <a:rPr lang="de-DE" sz="2800" dirty="0"/>
              <a:t> 15-16, 2024 - Madrid, Spain</a:t>
            </a:r>
          </a:p>
          <a:p>
            <a:pPr algn="l"/>
            <a:r>
              <a:rPr lang="de-DE" sz="2800" dirty="0"/>
              <a:t>Kerzmann Arnaud, MD </a:t>
            </a:r>
          </a:p>
          <a:p>
            <a:pPr algn="l"/>
            <a:r>
              <a:rPr lang="de-DE" sz="2800" dirty="0" err="1"/>
              <a:t>Cardiovascular</a:t>
            </a:r>
            <a:r>
              <a:rPr lang="de-DE" sz="2800" dirty="0"/>
              <a:t> and Thoracic </a:t>
            </a:r>
            <a:r>
              <a:rPr lang="de-DE" sz="2800" dirty="0" err="1"/>
              <a:t>Surgery</a:t>
            </a:r>
            <a:r>
              <a:rPr lang="de-DE" sz="2800" dirty="0"/>
              <a:t> Department (Pr </a:t>
            </a:r>
            <a:r>
              <a:rPr lang="de-DE" sz="2800" dirty="0" err="1"/>
              <a:t>Defraigne</a:t>
            </a:r>
            <a:r>
              <a:rPr lang="de-DE" sz="2800" dirty="0"/>
              <a:t>)</a:t>
            </a:r>
          </a:p>
          <a:p>
            <a:pPr algn="l"/>
            <a:r>
              <a:rPr lang="de-DE" sz="2800" dirty="0"/>
              <a:t>CHU </a:t>
            </a:r>
            <a:r>
              <a:rPr lang="de-DE" sz="2800" dirty="0" err="1"/>
              <a:t>Liège</a:t>
            </a:r>
            <a:endParaRPr lang="de-DE" sz="2800" dirty="0"/>
          </a:p>
          <a:p>
            <a:pPr algn="l"/>
            <a:r>
              <a:rPr lang="de-DE" sz="2800" dirty="0" err="1"/>
              <a:t>Belgium</a:t>
            </a:r>
            <a:endParaRPr lang="de-DE" sz="28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0F9FFF5-CD97-3E71-D5DE-0D1373C17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9291" y="5281997"/>
            <a:ext cx="2206943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0562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5CC3E9-A7FB-33BB-FF35-8F485A347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3378"/>
            <a:ext cx="10971478" cy="1002415"/>
          </a:xfrm>
        </p:spPr>
        <p:txBody>
          <a:bodyPr/>
          <a:lstStyle/>
          <a:p>
            <a:r>
              <a:rPr lang="fr-FR" b="1" dirty="0"/>
              <a:t>How </a:t>
            </a:r>
            <a:r>
              <a:rPr lang="fr-FR" b="1" dirty="0" err="1"/>
              <a:t>we</a:t>
            </a:r>
            <a:r>
              <a:rPr lang="fr-FR" b="1" dirty="0"/>
              <a:t> </a:t>
            </a:r>
            <a:r>
              <a:rPr lang="fr-FR" b="1" dirty="0" err="1"/>
              <a:t>treated</a:t>
            </a:r>
            <a:endParaRPr lang="fr-FR" b="1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655C7A2-B066-7862-8710-AC670B28D9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95194" cy="4351338"/>
          </a:xfrm>
        </p:spPr>
        <p:txBody>
          <a:bodyPr/>
          <a:lstStyle/>
          <a:p>
            <a:r>
              <a:rPr lang="fr-FR" dirty="0" err="1"/>
              <a:t>After</a:t>
            </a:r>
            <a:r>
              <a:rPr lang="fr-FR" dirty="0"/>
              <a:t> the Onyx™ injection </a:t>
            </a:r>
            <a:r>
              <a:rPr lang="fr-FR" dirty="0" err="1"/>
              <a:t>into</a:t>
            </a:r>
            <a:r>
              <a:rPr lang="fr-FR" dirty="0"/>
              <a:t> the </a:t>
            </a:r>
            <a:r>
              <a:rPr lang="fr-FR" dirty="0" err="1"/>
              <a:t>aneurysmal</a:t>
            </a:r>
            <a:r>
              <a:rPr lang="fr-FR" dirty="0"/>
              <a:t> sac, the micro-</a:t>
            </a:r>
            <a:r>
              <a:rPr lang="fr-FR" dirty="0" err="1"/>
              <a:t>catheter</a:t>
            </a:r>
            <a:r>
              <a:rPr lang="fr-FR" dirty="0"/>
              <a:t>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tied</a:t>
            </a:r>
            <a:r>
              <a:rPr lang="fr-FR" dirty="0"/>
              <a:t> in </a:t>
            </a:r>
            <a:r>
              <a:rPr lang="fr-FR" dirty="0" err="1"/>
              <a:t>it</a:t>
            </a:r>
            <a:r>
              <a:rPr lang="fr-FR" dirty="0"/>
              <a:t> and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necessary</a:t>
            </a:r>
            <a:r>
              <a:rPr lang="fr-FR" dirty="0"/>
              <a:t> to pull </a:t>
            </a:r>
            <a:r>
              <a:rPr lang="fr-FR" dirty="0" err="1"/>
              <a:t>it</a:t>
            </a:r>
            <a:r>
              <a:rPr lang="fr-FR" dirty="0"/>
              <a:t> out</a:t>
            </a:r>
          </a:p>
          <a:p>
            <a:r>
              <a:rPr lang="fr-FR" dirty="0" err="1"/>
              <a:t>When</a:t>
            </a:r>
            <a:r>
              <a:rPr lang="fr-FR" dirty="0"/>
              <a:t> the micro-</a:t>
            </a:r>
            <a:r>
              <a:rPr lang="fr-FR" dirty="0" err="1"/>
              <a:t>catheter</a:t>
            </a:r>
            <a:r>
              <a:rPr lang="fr-FR" dirty="0"/>
              <a:t> came out, the </a:t>
            </a:r>
            <a:r>
              <a:rPr lang="fr-FR" dirty="0" err="1"/>
              <a:t>liquid</a:t>
            </a:r>
            <a:r>
              <a:rPr lang="fr-FR" dirty="0"/>
              <a:t> </a:t>
            </a:r>
            <a:r>
              <a:rPr lang="fr-FR" dirty="0" err="1"/>
              <a:t>flowed</a:t>
            </a:r>
            <a:r>
              <a:rPr lang="fr-FR" dirty="0"/>
              <a:t> </a:t>
            </a:r>
            <a:r>
              <a:rPr lang="fr-FR" dirty="0" err="1"/>
              <a:t>into</a:t>
            </a:r>
            <a:r>
              <a:rPr lang="fr-FR" dirty="0"/>
              <a:t> the </a:t>
            </a:r>
            <a:r>
              <a:rPr lang="fr-FR" dirty="0" err="1"/>
              <a:t>inferior</a:t>
            </a:r>
            <a:r>
              <a:rPr lang="fr-FR" dirty="0"/>
              <a:t> </a:t>
            </a:r>
            <a:r>
              <a:rPr lang="fr-FR" dirty="0" err="1"/>
              <a:t>mesenteric</a:t>
            </a:r>
            <a:r>
              <a:rPr lang="fr-FR" dirty="0"/>
              <a:t> </a:t>
            </a:r>
            <a:r>
              <a:rPr lang="fr-FR" dirty="0" err="1"/>
              <a:t>artery</a:t>
            </a:r>
            <a:r>
              <a:rPr lang="fr-FR" dirty="0"/>
              <a:t> and </a:t>
            </a:r>
            <a:r>
              <a:rPr lang="fr-FR" dirty="0" err="1"/>
              <a:t>its</a:t>
            </a:r>
            <a:r>
              <a:rPr lang="fr-FR" dirty="0"/>
              <a:t> </a:t>
            </a:r>
            <a:r>
              <a:rPr lang="fr-FR" dirty="0" err="1"/>
              <a:t>side</a:t>
            </a:r>
            <a:r>
              <a:rPr lang="fr-FR" dirty="0"/>
              <a:t> branches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DAFC4AA-6215-2F71-B8C2-F42E0A2E3D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852" y="486561"/>
            <a:ext cx="5830350" cy="626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81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1"/>
          <p:cNvSpPr>
            <a:spLocks noGrp="1"/>
          </p:cNvSpPr>
          <p:nvPr>
            <p:ph type="title"/>
          </p:nvPr>
        </p:nvSpPr>
        <p:spPr>
          <a:xfrm>
            <a:off x="838200" y="944430"/>
            <a:ext cx="11430000" cy="701731"/>
          </a:xfrm>
          <a:noFill/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r>
              <a:rPr lang="de-DE" altLang="de-DE" b="1" dirty="0" err="1"/>
              <a:t>Accordingly</a:t>
            </a:r>
            <a:r>
              <a:rPr lang="de-DE" altLang="de-DE" b="1" dirty="0"/>
              <a:t> </a:t>
            </a:r>
            <a:r>
              <a:rPr lang="de-DE" altLang="de-DE" b="1" dirty="0" err="1"/>
              <a:t>to</a:t>
            </a:r>
            <a:r>
              <a:rPr lang="de-DE" altLang="de-DE" b="1" dirty="0"/>
              <a:t> </a:t>
            </a:r>
            <a:r>
              <a:rPr lang="de-DE" altLang="de-DE" b="1" dirty="0" err="1"/>
              <a:t>how</a:t>
            </a:r>
            <a:r>
              <a:rPr lang="de-DE" altLang="de-DE" b="1" dirty="0"/>
              <a:t> </a:t>
            </a:r>
            <a:r>
              <a:rPr lang="de-DE" altLang="de-DE" b="1" dirty="0" err="1"/>
              <a:t>we</a:t>
            </a:r>
            <a:r>
              <a:rPr lang="de-DE" altLang="de-DE" b="1" dirty="0"/>
              <a:t> </a:t>
            </a:r>
            <a:r>
              <a:rPr lang="de-DE" altLang="de-DE" b="1" dirty="0" err="1"/>
              <a:t>treated</a:t>
            </a:r>
            <a:endParaRPr lang="de-DE" altLang="de-DE" b="1" dirty="0"/>
          </a:p>
        </p:txBody>
      </p:sp>
      <p:sp>
        <p:nvSpPr>
          <p:cNvPr id="9219" name="Inhaltsplatzhalter 2"/>
          <p:cNvSpPr>
            <a:spLocks noGrp="1"/>
          </p:cNvSpPr>
          <p:nvPr>
            <p:ph idx="1"/>
          </p:nvPr>
        </p:nvSpPr>
        <p:spPr>
          <a:xfrm>
            <a:off x="838200" y="2320575"/>
            <a:ext cx="10515600" cy="4351338"/>
          </a:xfrm>
        </p:spPr>
        <p:txBody>
          <a:bodyPr/>
          <a:lstStyle/>
          <a:p>
            <a:r>
              <a:rPr lang="en-US" altLang="de-DE" dirty="0"/>
              <a:t>Sudden abdominal pain</a:t>
            </a:r>
          </a:p>
          <a:p>
            <a:endParaRPr lang="en-US" altLang="de-DE" dirty="0"/>
          </a:p>
          <a:p>
            <a:r>
              <a:rPr lang="en-US" altLang="de-DE" dirty="0"/>
              <a:t>Computed tomography (next slide)</a:t>
            </a:r>
          </a:p>
          <a:p>
            <a:endParaRPr lang="en-US" altLang="de-DE" dirty="0"/>
          </a:p>
          <a:p>
            <a:r>
              <a:rPr lang="en-US" altLang="de-DE" dirty="0"/>
              <a:t>Hartmann’s operation on the same day</a:t>
            </a:r>
          </a:p>
          <a:p>
            <a:endParaRPr lang="en-US" altLang="de-DE" dirty="0"/>
          </a:p>
          <a:p>
            <a:r>
              <a:rPr lang="en-US" altLang="de-DE" dirty="0"/>
              <a:t>colostomy reintegration 3 months later</a:t>
            </a:r>
          </a:p>
          <a:p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471834220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ndicam 2024-01-10 21-23-00-358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7CC37F85-4E8E-06FD-935E-812D8299EC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44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380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el 1"/>
          <p:cNvSpPr>
            <a:spLocks noGrp="1"/>
          </p:cNvSpPr>
          <p:nvPr>
            <p:ph type="title"/>
          </p:nvPr>
        </p:nvSpPr>
        <p:spPr>
          <a:xfrm>
            <a:off x="902035" y="684371"/>
            <a:ext cx="11180504" cy="701731"/>
          </a:xfrm>
          <a:noFill/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r>
              <a:rPr lang="de-DE" altLang="de-DE" b="1" dirty="0"/>
              <a:t>Final </a:t>
            </a:r>
            <a:r>
              <a:rPr lang="de-DE" altLang="de-DE" b="1" dirty="0" err="1"/>
              <a:t>outcome</a:t>
            </a:r>
            <a:endParaRPr lang="de-DE" altLang="de-DE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02035" y="2036377"/>
            <a:ext cx="10423103" cy="4573323"/>
          </a:xfrm>
        </p:spPr>
        <p:txBody>
          <a:bodyPr/>
          <a:lstStyle/>
          <a:p>
            <a:pPr>
              <a:defRPr/>
            </a:pPr>
            <a:r>
              <a:rPr lang="de-DE" dirty="0"/>
              <a:t>Patient not happy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complication</a:t>
            </a:r>
            <a:r>
              <a:rPr lang="de-DE" dirty="0"/>
              <a:t> and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health</a:t>
            </a:r>
            <a:r>
              <a:rPr lang="de-DE" dirty="0"/>
              <a:t> care in </a:t>
            </a:r>
            <a:r>
              <a:rPr lang="de-DE" dirty="0" err="1"/>
              <a:t>general</a:t>
            </a:r>
            <a:endParaRPr lang="de-DE" dirty="0"/>
          </a:p>
          <a:p>
            <a:pPr>
              <a:defRPr/>
            </a:pPr>
            <a:r>
              <a:rPr lang="de-DE" dirty="0"/>
              <a:t>Last follow-</a:t>
            </a:r>
            <a:r>
              <a:rPr lang="de-DE" dirty="0" err="1"/>
              <a:t>up</a:t>
            </a:r>
            <a:r>
              <a:rPr lang="de-DE" dirty="0"/>
              <a:t> 21 </a:t>
            </a:r>
            <a:r>
              <a:rPr lang="de-DE" dirty="0" err="1"/>
              <a:t>months</a:t>
            </a:r>
            <a:r>
              <a:rPr lang="de-DE" dirty="0"/>
              <a:t> after </a:t>
            </a:r>
            <a:r>
              <a:rPr lang="de-DE" dirty="0" err="1"/>
              <a:t>the</a:t>
            </a:r>
            <a:r>
              <a:rPr lang="de-DE" dirty="0"/>
              <a:t> EVAR</a:t>
            </a:r>
          </a:p>
          <a:p>
            <a:pPr>
              <a:defRPr/>
            </a:pPr>
            <a:r>
              <a:rPr lang="de-DE" dirty="0" err="1"/>
              <a:t>Computed</a:t>
            </a:r>
            <a:r>
              <a:rPr lang="de-DE" dirty="0"/>
              <a:t> </a:t>
            </a:r>
            <a:r>
              <a:rPr lang="de-DE" dirty="0" err="1"/>
              <a:t>tomography</a:t>
            </a:r>
            <a:r>
              <a:rPr lang="de-DE" dirty="0"/>
              <a:t> </a:t>
            </a:r>
            <a:r>
              <a:rPr lang="de-DE" dirty="0" err="1"/>
              <a:t>angiography</a:t>
            </a:r>
            <a:r>
              <a:rPr lang="de-DE" dirty="0"/>
              <a:t>: type 2 </a:t>
            </a:r>
            <a:r>
              <a:rPr lang="de-DE" dirty="0" err="1"/>
              <a:t>endoleak</a:t>
            </a:r>
            <a:r>
              <a:rPr lang="de-DE" dirty="0"/>
              <a:t> due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lumbar</a:t>
            </a:r>
            <a:r>
              <a:rPr lang="de-DE" dirty="0"/>
              <a:t> </a:t>
            </a:r>
            <a:r>
              <a:rPr lang="de-DE" dirty="0" err="1"/>
              <a:t>arteries</a:t>
            </a:r>
            <a:r>
              <a:rPr lang="de-DE" dirty="0"/>
              <a:t> </a:t>
            </a:r>
            <a:r>
              <a:rPr lang="de-DE" dirty="0" err="1"/>
              <a:t>patency</a:t>
            </a:r>
            <a:r>
              <a:rPr lang="de-DE" dirty="0"/>
              <a:t>,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stable</a:t>
            </a:r>
            <a:r>
              <a:rPr lang="de-DE" dirty="0"/>
              <a:t> </a:t>
            </a:r>
            <a:r>
              <a:rPr lang="de-DE" dirty="0" err="1"/>
              <a:t>diameter</a:t>
            </a:r>
            <a:r>
              <a:rPr lang="de-DE" dirty="0"/>
              <a:t> at 7,7 cm</a:t>
            </a:r>
          </a:p>
          <a:p>
            <a:pPr>
              <a:defRPr/>
            </a:pPr>
            <a:r>
              <a:rPr lang="de-DE" dirty="0"/>
              <a:t>Patient </a:t>
            </a:r>
            <a:r>
              <a:rPr lang="de-DE" dirty="0" err="1"/>
              <a:t>decided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withdraw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follow-</a:t>
            </a:r>
            <a:r>
              <a:rPr lang="de-DE" dirty="0" err="1"/>
              <a:t>up</a:t>
            </a:r>
            <a:r>
              <a:rPr lang="de-DE" dirty="0"/>
              <a:t> and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stay</a:t>
            </a:r>
            <a:r>
              <a:rPr lang="de-DE" dirty="0"/>
              <a:t> in Jamaica</a:t>
            </a:r>
          </a:p>
          <a:p>
            <a:pPr>
              <a:defRPr/>
            </a:pPr>
            <a:r>
              <a:rPr lang="de-DE" dirty="0"/>
              <a:t>He </a:t>
            </a:r>
            <a:r>
              <a:rPr lang="de-DE" dirty="0" err="1"/>
              <a:t>suddenly</a:t>
            </a:r>
            <a:r>
              <a:rPr lang="de-DE" dirty="0"/>
              <a:t> </a:t>
            </a:r>
            <a:r>
              <a:rPr lang="de-DE" dirty="0" err="1"/>
              <a:t>passed</a:t>
            </a:r>
            <a:r>
              <a:rPr lang="de-DE" dirty="0"/>
              <a:t> </a:t>
            </a:r>
            <a:r>
              <a:rPr lang="de-DE" dirty="0" err="1"/>
              <a:t>away</a:t>
            </a:r>
            <a:r>
              <a:rPr lang="de-DE" dirty="0"/>
              <a:t> 65 </a:t>
            </a:r>
            <a:r>
              <a:rPr lang="de-DE" dirty="0" err="1"/>
              <a:t>months</a:t>
            </a:r>
            <a:r>
              <a:rPr lang="de-DE" dirty="0"/>
              <a:t> after </a:t>
            </a:r>
            <a:r>
              <a:rPr lang="de-DE" dirty="0" err="1"/>
              <a:t>the</a:t>
            </a:r>
            <a:r>
              <a:rPr lang="de-DE" dirty="0"/>
              <a:t> EVAR</a:t>
            </a:r>
            <a:endParaRPr lang="de-DE" b="1" dirty="0"/>
          </a:p>
          <a:p>
            <a:pPr>
              <a:defRPr/>
            </a:pP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645193430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andicam-2024-01-10-21-31-20-322_OaoziO5t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BAF1435E-E324-642A-2337-C0E0DDA6383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0227" t="31955" r="27668" b="8252"/>
          <a:stretch/>
        </p:blipFill>
        <p:spPr>
          <a:xfrm>
            <a:off x="349625" y="430306"/>
            <a:ext cx="9672915" cy="6243770"/>
          </a:xfrm>
        </p:spPr>
      </p:pic>
    </p:spTree>
    <p:extLst>
      <p:ext uri="{BB962C8B-B14F-4D97-AF65-F5344CB8AC3E}">
        <p14:creationId xmlns:p14="http://schemas.microsoft.com/office/powerpoint/2010/main" val="170348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el 1"/>
          <p:cNvSpPr>
            <a:spLocks noGrp="1"/>
          </p:cNvSpPr>
          <p:nvPr>
            <p:ph type="title"/>
          </p:nvPr>
        </p:nvSpPr>
        <p:spPr>
          <a:xfrm>
            <a:off x="838200" y="714593"/>
            <a:ext cx="11430000" cy="701731"/>
          </a:xfrm>
          <a:noFill/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r>
              <a:rPr lang="de-DE" altLang="de-DE" b="1" dirty="0"/>
              <a:t>Key </a:t>
            </a:r>
            <a:r>
              <a:rPr lang="de-DE" altLang="de-DE" b="1" dirty="0" err="1"/>
              <a:t>learnings</a:t>
            </a:r>
            <a:endParaRPr lang="de-DE" altLang="de-DE" b="1" dirty="0"/>
          </a:p>
        </p:txBody>
      </p:sp>
      <p:sp>
        <p:nvSpPr>
          <p:cNvPr id="11267" name="Inhaltsplatzhalter 2"/>
          <p:cNvSpPr>
            <a:spLocks noGrp="1"/>
          </p:cNvSpPr>
          <p:nvPr>
            <p:ph idx="1"/>
          </p:nvPr>
        </p:nvSpPr>
        <p:spPr>
          <a:xfrm>
            <a:off x="838200" y="2110851"/>
            <a:ext cx="10515600" cy="4351338"/>
          </a:xfrm>
        </p:spPr>
        <p:txBody>
          <a:bodyPr/>
          <a:lstStyle/>
          <a:p>
            <a:pPr marL="255578" lvl="1" indent="-342886">
              <a:buFontTx/>
              <a:buChar char="•"/>
            </a:pPr>
            <a:r>
              <a:rPr lang="de-DE" altLang="de-DE" sz="2800" dirty="0"/>
              <a:t>Always </a:t>
            </a:r>
            <a:r>
              <a:rPr lang="de-DE" altLang="de-DE" sz="2800" dirty="0" err="1"/>
              <a:t>consider</a:t>
            </a:r>
            <a:r>
              <a:rPr lang="de-DE" altLang="de-DE" sz="2800" dirty="0"/>
              <a:t> IMA </a:t>
            </a:r>
            <a:r>
              <a:rPr lang="de-DE" altLang="de-DE" sz="2800" dirty="0" err="1"/>
              <a:t>embolization</a:t>
            </a:r>
            <a:r>
              <a:rPr lang="de-DE" altLang="de-DE" sz="2800" dirty="0"/>
              <a:t> </a:t>
            </a:r>
            <a:r>
              <a:rPr lang="de-DE" altLang="de-DE" sz="2800" dirty="0" err="1"/>
              <a:t>prior</a:t>
            </a:r>
            <a:r>
              <a:rPr lang="de-DE" altLang="de-DE" sz="2800" dirty="0"/>
              <a:t> </a:t>
            </a:r>
            <a:r>
              <a:rPr lang="de-DE" altLang="de-DE" sz="2800" dirty="0" err="1"/>
              <a:t>to</a:t>
            </a:r>
            <a:r>
              <a:rPr lang="de-DE" altLang="de-DE" sz="2800" dirty="0"/>
              <a:t> EVAR (3 mm)</a:t>
            </a:r>
          </a:p>
          <a:p>
            <a:pPr marL="0" lvl="1" indent="0">
              <a:buNone/>
            </a:pPr>
            <a:endParaRPr lang="de-DE" altLang="de-DE" sz="2800" dirty="0"/>
          </a:p>
          <a:p>
            <a:pPr marL="255578" lvl="1" indent="-342886">
              <a:buFontTx/>
              <a:buChar char="•"/>
            </a:pPr>
            <a:r>
              <a:rPr lang="de-DE" altLang="de-DE" sz="2800" dirty="0" err="1"/>
              <a:t>Shrinkage</a:t>
            </a:r>
            <a:r>
              <a:rPr lang="de-DE" altLang="de-DE" sz="2800" dirty="0"/>
              <a:t> </a:t>
            </a:r>
            <a:r>
              <a:rPr lang="de-DE" altLang="de-DE" sz="2800" dirty="0" err="1"/>
              <a:t>is</a:t>
            </a:r>
            <a:r>
              <a:rPr lang="de-DE" altLang="de-DE" sz="2800" dirty="0"/>
              <a:t> </a:t>
            </a:r>
            <a:r>
              <a:rPr lang="de-DE" altLang="de-DE" sz="2800" dirty="0" err="1"/>
              <a:t>better</a:t>
            </a:r>
            <a:r>
              <a:rPr lang="de-DE" altLang="de-DE" sz="2800" dirty="0"/>
              <a:t> </a:t>
            </a:r>
            <a:r>
              <a:rPr lang="de-DE" altLang="de-DE" sz="2800" dirty="0" err="1"/>
              <a:t>than</a:t>
            </a:r>
            <a:r>
              <a:rPr lang="de-DE" altLang="de-DE" sz="2800" dirty="0"/>
              <a:t> </a:t>
            </a:r>
            <a:r>
              <a:rPr lang="de-DE" altLang="de-DE" sz="2800" dirty="0" err="1"/>
              <a:t>stable</a:t>
            </a:r>
            <a:r>
              <a:rPr lang="de-DE" altLang="de-DE" sz="2800" dirty="0"/>
              <a:t> </a:t>
            </a:r>
            <a:r>
              <a:rPr lang="de-DE" altLang="de-DE" sz="2800" dirty="0" err="1"/>
              <a:t>diameter</a:t>
            </a:r>
            <a:endParaRPr lang="de-DE" altLang="de-DE" sz="2800" dirty="0"/>
          </a:p>
          <a:p>
            <a:pPr marL="0" lvl="1" indent="0">
              <a:buNone/>
            </a:pPr>
            <a:endParaRPr lang="de-DE" altLang="de-DE" sz="2800" dirty="0"/>
          </a:p>
          <a:p>
            <a:pPr marL="255578" lvl="1" indent="-342886">
              <a:buFontTx/>
              <a:buChar char="•"/>
            </a:pPr>
            <a:r>
              <a:rPr lang="en-US" altLang="de-DE" sz="2800" dirty="0"/>
              <a:t>Onyx™ needs to be injected very slowly</a:t>
            </a:r>
          </a:p>
          <a:p>
            <a:pPr marL="0" lvl="1" indent="0">
              <a:buNone/>
            </a:pPr>
            <a:endParaRPr lang="en-US" altLang="de-DE" sz="2800" dirty="0"/>
          </a:p>
          <a:p>
            <a:pPr marL="255578" lvl="1" indent="-342886">
              <a:buFontTx/>
              <a:buChar char="•"/>
            </a:pPr>
            <a:r>
              <a:rPr lang="en-US" altLang="de-DE" sz="2800" dirty="0"/>
              <a:t>Microvascular plugs are an option to avoid Onyx™ embolization</a:t>
            </a:r>
            <a:endParaRPr lang="de-DE" altLang="de-DE" sz="2800" dirty="0"/>
          </a:p>
          <a:p>
            <a:pPr marL="255578" lvl="1" indent="-342886">
              <a:buFontTx/>
              <a:buChar char="•"/>
            </a:pPr>
            <a:endParaRPr lang="de-DE" altLang="de-DE" sz="2000" dirty="0"/>
          </a:p>
          <a:p>
            <a:endParaRPr lang="de-DE" altLang="de-DE" sz="2000" dirty="0"/>
          </a:p>
        </p:txBody>
      </p:sp>
    </p:spTree>
    <p:extLst>
      <p:ext uri="{BB962C8B-B14F-4D97-AF65-F5344CB8AC3E}">
        <p14:creationId xmlns:p14="http://schemas.microsoft.com/office/powerpoint/2010/main" val="614760338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A0FEB52-0F19-835C-97E0-70987924C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260" y="2476500"/>
            <a:ext cx="952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944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261523-D995-EFE0-ED49-3C7BF5C34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7687"/>
            <a:ext cx="11430000" cy="940454"/>
          </a:xfrm>
        </p:spPr>
        <p:txBody>
          <a:bodyPr/>
          <a:lstStyle/>
          <a:p>
            <a:r>
              <a:rPr lang="fr-FR" b="1" dirty="0" err="1"/>
              <a:t>Disclosures</a:t>
            </a:r>
            <a:endParaRPr lang="fr-FR" b="1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026EF86-EDB5-20DB-0B8B-CA52748AD5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Consultant: </a:t>
            </a:r>
          </a:p>
          <a:p>
            <a:pPr marL="0" indent="0">
              <a:buNone/>
            </a:pPr>
            <a:r>
              <a:rPr lang="fr-FR" dirty="0"/>
              <a:t>	BD, Boston Scientific</a:t>
            </a:r>
          </a:p>
          <a:p>
            <a:endParaRPr lang="fr-FR" dirty="0"/>
          </a:p>
          <a:p>
            <a:r>
              <a:rPr lang="fr-FR" dirty="0"/>
              <a:t>Grant/</a:t>
            </a:r>
            <a:r>
              <a:rPr lang="fr-FR" dirty="0" err="1"/>
              <a:t>research</a:t>
            </a:r>
            <a:r>
              <a:rPr lang="fr-FR" dirty="0"/>
              <a:t> support: </a:t>
            </a:r>
          </a:p>
          <a:p>
            <a:pPr marL="0" indent="0">
              <a:buNone/>
            </a:pPr>
            <a:r>
              <a:rPr lang="fr-FR" dirty="0"/>
              <a:t>	</a:t>
            </a:r>
            <a:r>
              <a:rPr lang="fr-FR" dirty="0" err="1"/>
              <a:t>Medicor</a:t>
            </a:r>
            <a:r>
              <a:rPr lang="fr-FR" dirty="0"/>
              <a:t>, </a:t>
            </a:r>
            <a:r>
              <a:rPr lang="fr-FR" dirty="0" err="1"/>
              <a:t>iVascular</a:t>
            </a:r>
            <a:r>
              <a:rPr lang="fr-FR" dirty="0"/>
              <a:t>, </a:t>
            </a:r>
            <a:r>
              <a:rPr lang="fr-FR" dirty="0" err="1"/>
              <a:t>Artivion</a:t>
            </a:r>
            <a:r>
              <a:rPr lang="fr-FR" dirty="0"/>
              <a:t>, </a:t>
            </a:r>
            <a:r>
              <a:rPr lang="fr-FR" dirty="0" err="1"/>
              <a:t>Medtronic</a:t>
            </a:r>
            <a:r>
              <a:rPr lang="fr-FR" dirty="0"/>
              <a:t>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8222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 1"/>
          <p:cNvSpPr>
            <a:spLocks noGrp="1"/>
          </p:cNvSpPr>
          <p:nvPr>
            <p:ph type="title"/>
          </p:nvPr>
        </p:nvSpPr>
        <p:spPr>
          <a:xfrm>
            <a:off x="838200" y="542152"/>
            <a:ext cx="11430000" cy="701731"/>
          </a:xfrm>
          <a:noFill/>
        </p:spPr>
        <p:txBody>
          <a:bodyPr wrap="square" rtlCol="0">
            <a:spAutoFit/>
          </a:bodyPr>
          <a:lstStyle/>
          <a:p>
            <a:r>
              <a:rPr lang="de-DE" altLang="de-DE" b="1" dirty="0"/>
              <a:t>Patient </a:t>
            </a:r>
            <a:r>
              <a:rPr lang="de-DE" altLang="de-DE" b="1" dirty="0" err="1"/>
              <a:t>demographics</a:t>
            </a:r>
            <a:r>
              <a:rPr lang="de-DE" altLang="de-DE" b="1" dirty="0"/>
              <a:t>, </a:t>
            </a:r>
            <a:r>
              <a:rPr lang="de-DE" altLang="de-DE" b="1" dirty="0" err="1"/>
              <a:t>history</a:t>
            </a:r>
            <a:r>
              <a:rPr lang="de-DE" altLang="de-DE" b="1" dirty="0"/>
              <a:t> </a:t>
            </a:r>
            <a:r>
              <a:rPr lang="de-DE" altLang="de-DE" b="1" dirty="0" err="1"/>
              <a:t>and</a:t>
            </a:r>
            <a:r>
              <a:rPr lang="de-DE" altLang="de-DE" b="1" dirty="0"/>
              <a:t> </a:t>
            </a:r>
            <a:r>
              <a:rPr lang="de-DE" altLang="de-DE" b="1" dirty="0" err="1"/>
              <a:t>co-morbidities</a:t>
            </a:r>
            <a:endParaRPr lang="de-DE" altLang="de-DE" b="1" dirty="0"/>
          </a:p>
        </p:txBody>
      </p:sp>
      <p:sp>
        <p:nvSpPr>
          <p:cNvPr id="5123" name="Inhaltsplatzhalter 2"/>
          <p:cNvSpPr>
            <a:spLocks noGrp="1"/>
          </p:cNvSpPr>
          <p:nvPr>
            <p:ph idx="1"/>
          </p:nvPr>
        </p:nvSpPr>
        <p:spPr>
          <a:xfrm>
            <a:off x="838200" y="1642565"/>
            <a:ext cx="10515600" cy="4805363"/>
          </a:xfrm>
        </p:spPr>
        <p:txBody>
          <a:bodyPr>
            <a:normAutofit/>
          </a:bodyPr>
          <a:lstStyle/>
          <a:p>
            <a:r>
              <a:rPr lang="fr-FR" altLang="de-DE" dirty="0"/>
              <a:t>74 </a:t>
            </a:r>
            <a:r>
              <a:rPr lang="fr-FR" altLang="de-DE" dirty="0" err="1"/>
              <a:t>years</a:t>
            </a:r>
            <a:r>
              <a:rPr lang="fr-FR" altLang="de-DE" dirty="0"/>
              <a:t> </a:t>
            </a:r>
            <a:r>
              <a:rPr lang="fr-FR" altLang="de-DE" dirty="0" err="1"/>
              <a:t>old</a:t>
            </a:r>
            <a:r>
              <a:rPr lang="fr-FR" altLang="de-DE" dirty="0"/>
              <a:t> man​ living in </a:t>
            </a:r>
            <a:r>
              <a:rPr lang="fr-FR" altLang="de-DE" dirty="0" err="1"/>
              <a:t>Jamaica</a:t>
            </a:r>
            <a:endParaRPr lang="fr-FR" altLang="de-DE" dirty="0"/>
          </a:p>
          <a:p>
            <a:pPr marL="0" indent="0">
              <a:buNone/>
            </a:pPr>
            <a:endParaRPr lang="fr-FR" altLang="de-DE" dirty="0"/>
          </a:p>
          <a:p>
            <a:r>
              <a:rPr lang="fr-FR" altLang="de-DE" dirty="0" err="1"/>
              <a:t>Arterial</a:t>
            </a:r>
            <a:r>
              <a:rPr lang="fr-FR" altLang="de-DE" dirty="0"/>
              <a:t> hypertension, </a:t>
            </a:r>
            <a:r>
              <a:rPr lang="fr-FR" altLang="de-DE" dirty="0" err="1"/>
              <a:t>dyslipidemia</a:t>
            </a:r>
            <a:r>
              <a:rPr lang="fr-FR" altLang="de-DE" dirty="0"/>
              <a:t>, former </a:t>
            </a:r>
            <a:r>
              <a:rPr lang="fr-FR" altLang="de-DE" dirty="0" err="1"/>
              <a:t>smoker</a:t>
            </a:r>
            <a:r>
              <a:rPr lang="fr-FR" altLang="de-DE" dirty="0"/>
              <a:t>​</a:t>
            </a:r>
          </a:p>
          <a:p>
            <a:endParaRPr lang="fr-FR" altLang="de-DE" dirty="0"/>
          </a:p>
          <a:p>
            <a:r>
              <a:rPr lang="fr-FR" altLang="de-DE" dirty="0"/>
              <a:t>AAA​ </a:t>
            </a:r>
            <a:r>
              <a:rPr lang="fr-FR" altLang="de-DE" dirty="0" err="1"/>
              <a:t>with</a:t>
            </a:r>
            <a:r>
              <a:rPr lang="fr-FR" altLang="de-DE" dirty="0"/>
              <a:t> </a:t>
            </a:r>
            <a:r>
              <a:rPr lang="fr-FR" altLang="de-DE" dirty="0" err="1"/>
              <a:t>diameter</a:t>
            </a:r>
            <a:r>
              <a:rPr lang="fr-FR" altLang="de-DE" dirty="0"/>
              <a:t> of 68 mm, good​ proximal neck,​ good </a:t>
            </a:r>
            <a:r>
              <a:rPr lang="fr-FR" altLang="de-DE" dirty="0" err="1"/>
              <a:t>access</a:t>
            </a:r>
            <a:r>
              <a:rPr lang="fr-FR" altLang="de-DE" dirty="0"/>
              <a:t>,​ no thrombus and ​IMA patent</a:t>
            </a:r>
          </a:p>
          <a:p>
            <a:pPr marL="0" indent="0">
              <a:buNone/>
            </a:pPr>
            <a:endParaRPr lang="fr-FR" altLang="de-DE" sz="2000" dirty="0"/>
          </a:p>
          <a:p>
            <a:r>
              <a:rPr lang="fr-FR" altLang="de-DE" dirty="0"/>
              <a:t>25-10-2016: EVAR </a:t>
            </a:r>
            <a:r>
              <a:rPr lang="fr-FR" altLang="de-DE" dirty="0" err="1"/>
              <a:t>without</a:t>
            </a:r>
            <a:r>
              <a:rPr lang="fr-FR" altLang="de-DE" dirty="0"/>
              <a:t> complication, open </a:t>
            </a:r>
            <a:r>
              <a:rPr lang="fr-FR" altLang="de-DE" dirty="0" err="1"/>
              <a:t>femoral</a:t>
            </a:r>
            <a:r>
              <a:rPr lang="fr-FR" altLang="de-DE" dirty="0"/>
              <a:t> </a:t>
            </a:r>
            <a:r>
              <a:rPr lang="fr-FR" altLang="de-DE" dirty="0" err="1"/>
              <a:t>access</a:t>
            </a:r>
            <a:r>
              <a:rPr lang="fr-FR" altLang="de-DE" dirty="0"/>
              <a:t> </a:t>
            </a:r>
            <a:r>
              <a:rPr lang="fr-FR" altLang="de-DE" dirty="0" err="1"/>
              <a:t>both</a:t>
            </a:r>
            <a:r>
              <a:rPr lang="fr-FR" altLang="de-DE" dirty="0"/>
              <a:t> </a:t>
            </a:r>
            <a:r>
              <a:rPr lang="fr-FR" altLang="de-DE" dirty="0" err="1"/>
              <a:t>side</a:t>
            </a:r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2300601767"/>
      </p:ext>
    </p:extLst>
  </p:cSld>
  <p:clrMapOvr>
    <a:masterClrMapping/>
  </p:clrMapOvr>
  <p:transition spd="slow"/>
  <p:extLst>
    <p:ext uri="{6950BFC3-D8DA-4A85-94F7-54DA5524770B}">
      <p188:commentRel xmlns:p188="http://schemas.microsoft.com/office/powerpoint/2018/8/main" r:id="rId2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el 1"/>
          <p:cNvSpPr>
            <a:spLocks noGrp="1"/>
          </p:cNvSpPr>
          <p:nvPr>
            <p:ph type="title"/>
          </p:nvPr>
        </p:nvSpPr>
        <p:spPr>
          <a:xfrm>
            <a:off x="838200" y="452426"/>
            <a:ext cx="10972800" cy="701731"/>
          </a:xfrm>
          <a:noFill/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r>
              <a:rPr lang="de-DE" altLang="de-DE" b="1" dirty="0"/>
              <a:t>EVAR</a:t>
            </a:r>
          </a:p>
        </p:txBody>
      </p:sp>
      <p:sp>
        <p:nvSpPr>
          <p:cNvPr id="6147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altLang="de-DE" sz="20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F2D708E-DF91-BC75-016A-CCF4696B6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293" y="452426"/>
            <a:ext cx="6236749" cy="602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92405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EA8D3C-E162-B233-2CB0-C2D4DE72C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3378"/>
            <a:ext cx="10971478" cy="826247"/>
          </a:xfrm>
        </p:spPr>
        <p:txBody>
          <a:bodyPr/>
          <a:lstStyle/>
          <a:p>
            <a:r>
              <a:rPr lang="fr-FR" b="1" dirty="0"/>
              <a:t>Follow-up at 3 </a:t>
            </a:r>
            <a:r>
              <a:rPr lang="fr-FR" b="1" dirty="0" err="1"/>
              <a:t>months</a:t>
            </a:r>
            <a:endParaRPr lang="fr-FR" b="1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CCA8AB2-6524-CF52-BA03-2C129EAD0A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/>
          <a:lstStyle/>
          <a:p>
            <a:r>
              <a:rPr lang="fr-FR" dirty="0"/>
              <a:t>Type 2 </a:t>
            </a:r>
            <a:r>
              <a:rPr lang="fr-FR" dirty="0" err="1"/>
              <a:t>endoleak</a:t>
            </a:r>
            <a:r>
              <a:rPr lang="fr-FR" dirty="0"/>
              <a:t>, </a:t>
            </a:r>
            <a:r>
              <a:rPr lang="fr-FR" dirty="0" err="1"/>
              <a:t>diameter</a:t>
            </a:r>
            <a:r>
              <a:rPr lang="fr-FR" dirty="0"/>
              <a:t> stable but no </a:t>
            </a:r>
            <a:r>
              <a:rPr lang="fr-FR" dirty="0" err="1"/>
              <a:t>shrinkage</a:t>
            </a:r>
            <a:endParaRPr lang="fr-FR" dirty="0"/>
          </a:p>
          <a:p>
            <a:r>
              <a:rPr lang="fr-FR" dirty="0" err="1"/>
              <a:t>Lumbar</a:t>
            </a:r>
            <a:r>
              <a:rPr lang="fr-FR" dirty="0"/>
              <a:t> </a:t>
            </a:r>
            <a:r>
              <a:rPr lang="fr-FR" dirty="0" err="1"/>
              <a:t>arteries</a:t>
            </a:r>
            <a:r>
              <a:rPr lang="fr-FR" dirty="0"/>
              <a:t> and </a:t>
            </a:r>
            <a:r>
              <a:rPr lang="fr-FR" dirty="0" err="1"/>
              <a:t>inferior</a:t>
            </a:r>
            <a:r>
              <a:rPr lang="fr-FR" dirty="0"/>
              <a:t> </a:t>
            </a:r>
            <a:r>
              <a:rPr lang="fr-FR" dirty="0" err="1"/>
              <a:t>mesenteric</a:t>
            </a:r>
            <a:r>
              <a:rPr lang="fr-FR" dirty="0"/>
              <a:t> </a:t>
            </a:r>
            <a:r>
              <a:rPr lang="fr-FR" dirty="0" err="1"/>
              <a:t>artery</a:t>
            </a:r>
            <a:r>
              <a:rPr lang="fr-FR" dirty="0"/>
              <a:t> patent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63D39C9-188D-4585-18F7-DD7B617B4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876" y="2559138"/>
            <a:ext cx="4176122" cy="381642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E0ED250-79B0-54E8-78C6-E78E47DB7A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5002" y="2559137"/>
            <a:ext cx="4176122" cy="381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672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032542-5C52-9B15-DB7D-92A4ED5C7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Follow-up at 16 </a:t>
            </a:r>
            <a:r>
              <a:rPr lang="fr-FR" b="1" dirty="0" err="1"/>
              <a:t>months</a:t>
            </a:r>
            <a:endParaRPr lang="fr-FR" b="1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060668D-C8AC-A0D6-1B40-E7171639EF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0399"/>
            <a:ext cx="10515600" cy="4351338"/>
          </a:xfrm>
        </p:spPr>
        <p:txBody>
          <a:bodyPr/>
          <a:lstStyle/>
          <a:p>
            <a:r>
              <a:rPr lang="fr-FR" dirty="0"/>
              <a:t>Patient fine</a:t>
            </a:r>
          </a:p>
          <a:p>
            <a:r>
              <a:rPr lang="fr-FR" dirty="0" err="1"/>
              <a:t>Persitent</a:t>
            </a:r>
            <a:r>
              <a:rPr lang="fr-FR" dirty="0"/>
              <a:t> type 2 </a:t>
            </a:r>
            <a:r>
              <a:rPr lang="fr-FR" dirty="0" err="1"/>
              <a:t>endoleak</a:t>
            </a:r>
            <a:r>
              <a:rPr lang="fr-FR" dirty="0"/>
              <a:t> and </a:t>
            </a:r>
            <a:r>
              <a:rPr lang="fr-FR" dirty="0" err="1"/>
              <a:t>aneurysmal</a:t>
            </a:r>
            <a:r>
              <a:rPr lang="fr-FR" dirty="0"/>
              <a:t> sac </a:t>
            </a:r>
            <a:r>
              <a:rPr lang="fr-FR" dirty="0" err="1"/>
              <a:t>enlargement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644EEF2-872E-EFFE-6549-B8811BDFC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932" y="2859866"/>
            <a:ext cx="4121253" cy="373717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426B194-D6DE-3A0C-E963-487D8B79D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816" y="2859866"/>
            <a:ext cx="4102964" cy="374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596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ndicam 2024-01-10 20-59-10-780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91772DD5-28A2-4E4C-A678-98169F489E9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1553"/>
          <a:stretch/>
        </p:blipFill>
        <p:spPr>
          <a:xfrm>
            <a:off x="1099206" y="154164"/>
            <a:ext cx="9840038" cy="6447972"/>
          </a:xfrm>
        </p:spPr>
      </p:pic>
    </p:spTree>
    <p:extLst>
      <p:ext uri="{BB962C8B-B14F-4D97-AF65-F5344CB8AC3E}">
        <p14:creationId xmlns:p14="http://schemas.microsoft.com/office/powerpoint/2010/main" val="395232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 1"/>
          <p:cNvSpPr>
            <a:spLocks noGrp="1"/>
          </p:cNvSpPr>
          <p:nvPr>
            <p:ph type="title"/>
          </p:nvPr>
        </p:nvSpPr>
        <p:spPr>
          <a:xfrm>
            <a:off x="838200" y="617259"/>
            <a:ext cx="10802999" cy="701731"/>
          </a:xfrm>
          <a:noFill/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r>
              <a:rPr lang="de-DE" altLang="de-DE" b="1" dirty="0" err="1"/>
              <a:t>How</a:t>
            </a:r>
            <a:r>
              <a:rPr lang="de-DE" altLang="de-DE" b="1" dirty="0"/>
              <a:t> </a:t>
            </a:r>
            <a:r>
              <a:rPr lang="de-DE" altLang="de-DE" b="1" dirty="0" err="1"/>
              <a:t>would</a:t>
            </a:r>
            <a:r>
              <a:rPr lang="de-DE" altLang="de-DE" b="1" dirty="0"/>
              <a:t> </a:t>
            </a:r>
            <a:r>
              <a:rPr lang="de-DE" altLang="de-DE" b="1" dirty="0" err="1"/>
              <a:t>you</a:t>
            </a:r>
            <a:r>
              <a:rPr lang="de-DE" altLang="de-DE" b="1" dirty="0"/>
              <a:t> </a:t>
            </a:r>
            <a:r>
              <a:rPr lang="de-DE" altLang="de-DE" b="1" dirty="0" err="1"/>
              <a:t>treat</a:t>
            </a:r>
            <a:r>
              <a:rPr lang="de-DE" altLang="de-DE" b="1" dirty="0"/>
              <a:t>?</a:t>
            </a:r>
          </a:p>
        </p:txBody>
      </p:sp>
      <p:sp>
        <p:nvSpPr>
          <p:cNvPr id="7171" name="Inhaltsplatzhalter 2"/>
          <p:cNvSpPr>
            <a:spLocks noGrp="1"/>
          </p:cNvSpPr>
          <p:nvPr>
            <p:ph idx="1"/>
          </p:nvPr>
        </p:nvSpPr>
        <p:spPr>
          <a:xfrm>
            <a:off x="838200" y="1889403"/>
            <a:ext cx="10515600" cy="4351338"/>
          </a:xfrm>
        </p:spPr>
        <p:txBody>
          <a:bodyPr>
            <a:normAutofit/>
          </a:bodyPr>
          <a:lstStyle/>
          <a:p>
            <a:r>
              <a:rPr lang="de-DE" altLang="de-DE" dirty="0" err="1"/>
              <a:t>Embolization</a:t>
            </a:r>
            <a:endParaRPr lang="de-DE" altLang="de-DE" dirty="0"/>
          </a:p>
          <a:p>
            <a:r>
              <a:rPr lang="de-DE" altLang="de-DE" dirty="0" err="1"/>
              <a:t>Which</a:t>
            </a:r>
            <a:r>
              <a:rPr lang="de-DE" altLang="de-DE" dirty="0"/>
              <a:t> </a:t>
            </a:r>
            <a:r>
              <a:rPr lang="de-DE" altLang="de-DE" dirty="0" err="1"/>
              <a:t>way</a:t>
            </a:r>
            <a:r>
              <a:rPr lang="de-DE" altLang="de-DE" dirty="0"/>
              <a:t>?				</a:t>
            </a:r>
            <a:r>
              <a:rPr lang="de-DE" altLang="de-DE" dirty="0" err="1"/>
              <a:t>Which</a:t>
            </a:r>
            <a:r>
              <a:rPr lang="de-DE" altLang="de-DE" dirty="0"/>
              <a:t> </a:t>
            </a:r>
            <a:r>
              <a:rPr lang="de-DE" altLang="de-DE" dirty="0" err="1"/>
              <a:t>kind</a:t>
            </a:r>
            <a:r>
              <a:rPr lang="de-DE" altLang="de-DE" dirty="0"/>
              <a:t> </a:t>
            </a:r>
            <a:r>
              <a:rPr lang="de-DE" altLang="de-DE" dirty="0" err="1"/>
              <a:t>of</a:t>
            </a:r>
            <a:r>
              <a:rPr lang="de-DE" altLang="de-DE" dirty="0"/>
              <a:t>?</a:t>
            </a:r>
          </a:p>
          <a:p>
            <a:pPr marL="0" indent="0">
              <a:buNone/>
            </a:pPr>
            <a:r>
              <a:rPr lang="de-DE" altLang="de-DE" dirty="0"/>
              <a:t>		trans-</a:t>
            </a:r>
            <a:r>
              <a:rPr lang="de-DE" altLang="de-DE" dirty="0" err="1"/>
              <a:t>arterial</a:t>
            </a:r>
            <a:r>
              <a:rPr lang="de-DE" altLang="de-DE" dirty="0"/>
              <a:t>				</a:t>
            </a:r>
            <a:r>
              <a:rPr lang="de-DE" altLang="de-DE" dirty="0" err="1"/>
              <a:t>coils</a:t>
            </a:r>
            <a:endParaRPr lang="de-DE" altLang="de-DE" dirty="0"/>
          </a:p>
          <a:p>
            <a:pPr marL="0" indent="0">
              <a:buNone/>
            </a:pPr>
            <a:r>
              <a:rPr lang="de-DE" altLang="de-DE" dirty="0"/>
              <a:t>		trans-</a:t>
            </a:r>
            <a:r>
              <a:rPr lang="de-DE" altLang="de-DE" dirty="0" err="1"/>
              <a:t>lumbar</a:t>
            </a:r>
            <a:r>
              <a:rPr lang="de-DE" altLang="de-DE" dirty="0"/>
              <a:t>				(</a:t>
            </a:r>
            <a:r>
              <a:rPr lang="de-DE" altLang="de-DE" dirty="0" err="1"/>
              <a:t>micro</a:t>
            </a:r>
            <a:r>
              <a:rPr lang="de-DE" altLang="de-DE" dirty="0"/>
              <a:t>-)</a:t>
            </a:r>
            <a:r>
              <a:rPr lang="de-DE" altLang="de-DE" dirty="0" err="1"/>
              <a:t>plugs</a:t>
            </a:r>
            <a:endParaRPr lang="de-DE" altLang="de-DE" dirty="0"/>
          </a:p>
          <a:p>
            <a:pPr marL="0" indent="0">
              <a:buNone/>
            </a:pPr>
            <a:r>
              <a:rPr lang="de-DE" altLang="de-DE" dirty="0"/>
              <a:t>		trans-</a:t>
            </a:r>
            <a:r>
              <a:rPr lang="de-DE" altLang="de-DE" dirty="0" err="1"/>
              <a:t>caval</a:t>
            </a:r>
            <a:r>
              <a:rPr lang="de-DE" altLang="de-DE" dirty="0"/>
              <a:t>					liquid </a:t>
            </a:r>
            <a:r>
              <a:rPr lang="de-DE" altLang="de-DE" dirty="0" err="1"/>
              <a:t>agents</a:t>
            </a:r>
            <a:endParaRPr lang="de-DE" altLang="de-DE" dirty="0"/>
          </a:p>
          <a:p>
            <a:pPr marL="0" indent="0">
              <a:buNone/>
            </a:pPr>
            <a:r>
              <a:rPr lang="de-DE" altLang="de-DE" dirty="0"/>
              <a:t>		trans-</a:t>
            </a:r>
            <a:r>
              <a:rPr lang="de-DE" altLang="de-DE" dirty="0" err="1"/>
              <a:t>prosthetic</a:t>
            </a:r>
            <a:r>
              <a:rPr lang="de-DE" altLang="de-DE" dirty="0"/>
              <a:t>				</a:t>
            </a:r>
            <a:r>
              <a:rPr lang="de-DE" altLang="de-DE" dirty="0" err="1"/>
              <a:t>others</a:t>
            </a:r>
            <a:endParaRPr lang="de-DE" altLang="de-DE" dirty="0"/>
          </a:p>
          <a:p>
            <a:r>
              <a:rPr lang="de-DE" altLang="de-DE" dirty="0" err="1"/>
              <a:t>Laparoscopic</a:t>
            </a:r>
            <a:r>
              <a:rPr lang="de-DE" altLang="de-DE" dirty="0"/>
              <a:t> </a:t>
            </a:r>
            <a:r>
              <a:rPr lang="de-DE" altLang="de-DE" dirty="0" err="1"/>
              <a:t>ligation</a:t>
            </a:r>
            <a:r>
              <a:rPr lang="de-DE" altLang="de-DE" dirty="0"/>
              <a:t>?</a:t>
            </a:r>
          </a:p>
          <a:p>
            <a:r>
              <a:rPr lang="de-DE" altLang="de-DE" dirty="0"/>
              <a:t>Open </a:t>
            </a:r>
            <a:r>
              <a:rPr lang="de-DE" altLang="de-DE" dirty="0" err="1"/>
              <a:t>surgery</a:t>
            </a:r>
            <a:r>
              <a:rPr lang="de-DE" altLang="de-DE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7362658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el 1"/>
          <p:cNvSpPr>
            <a:spLocks noGrp="1"/>
          </p:cNvSpPr>
          <p:nvPr>
            <p:ph type="title"/>
          </p:nvPr>
        </p:nvSpPr>
        <p:spPr>
          <a:xfrm>
            <a:off x="838200" y="367022"/>
            <a:ext cx="11430000" cy="701731"/>
          </a:xfrm>
          <a:noFill/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r>
              <a:rPr lang="de-DE" altLang="de-DE" b="1" dirty="0" err="1"/>
              <a:t>How</a:t>
            </a:r>
            <a:r>
              <a:rPr lang="de-DE" altLang="de-DE" b="1" dirty="0"/>
              <a:t> </a:t>
            </a:r>
            <a:r>
              <a:rPr lang="de-DE" altLang="de-DE" b="1" dirty="0" err="1"/>
              <a:t>we</a:t>
            </a:r>
            <a:r>
              <a:rPr lang="de-DE" altLang="de-DE" b="1" dirty="0"/>
              <a:t> </a:t>
            </a:r>
            <a:r>
              <a:rPr lang="de-DE" altLang="de-DE" b="1" dirty="0" err="1"/>
              <a:t>treated</a:t>
            </a:r>
            <a:endParaRPr lang="de-DE" altLang="de-DE" b="1" dirty="0"/>
          </a:p>
        </p:txBody>
      </p:sp>
      <p:sp>
        <p:nvSpPr>
          <p:cNvPr id="8195" name="Inhaltsplatzhalter 2"/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r>
              <a:rPr lang="de-DE" altLang="de-DE" dirty="0"/>
              <a:t>Trans-</a:t>
            </a:r>
            <a:r>
              <a:rPr lang="de-DE" altLang="de-DE" dirty="0" err="1"/>
              <a:t>arterial</a:t>
            </a:r>
            <a:r>
              <a:rPr lang="de-DE" altLang="de-DE" dirty="0"/>
              <a:t> </a:t>
            </a:r>
            <a:r>
              <a:rPr lang="de-DE" altLang="de-DE" dirty="0" err="1"/>
              <a:t>embolization</a:t>
            </a:r>
            <a:r>
              <a:rPr lang="de-DE" altLang="de-DE" dirty="0"/>
              <a:t> </a:t>
            </a:r>
            <a:r>
              <a:rPr lang="de-DE" altLang="de-DE" dirty="0" err="1"/>
              <a:t>under</a:t>
            </a:r>
            <a:r>
              <a:rPr lang="de-DE" altLang="de-DE" dirty="0"/>
              <a:t> </a:t>
            </a:r>
            <a:r>
              <a:rPr lang="de-DE" altLang="de-DE" dirty="0" err="1"/>
              <a:t>local</a:t>
            </a:r>
            <a:r>
              <a:rPr lang="de-DE" altLang="de-DE" dirty="0"/>
              <a:t> </a:t>
            </a:r>
            <a:r>
              <a:rPr lang="de-DE" altLang="de-DE" dirty="0" err="1"/>
              <a:t>anesthesia</a:t>
            </a:r>
            <a:endParaRPr lang="de-DE" altLang="de-DE" dirty="0"/>
          </a:p>
          <a:p>
            <a:r>
              <a:rPr lang="de-DE" altLang="de-DE" dirty="0" err="1"/>
              <a:t>With</a:t>
            </a:r>
            <a:r>
              <a:rPr lang="de-DE" altLang="de-DE" dirty="0"/>
              <a:t> Onyx™ (</a:t>
            </a:r>
            <a:r>
              <a:rPr lang="de-DE" altLang="de-DE" dirty="0" err="1"/>
              <a:t>ethylene</a:t>
            </a:r>
            <a:r>
              <a:rPr lang="de-DE" altLang="de-DE" dirty="0"/>
              <a:t>-vinyl-</a:t>
            </a:r>
            <a:r>
              <a:rPr lang="de-DE" altLang="de-DE" dirty="0" err="1"/>
              <a:t>alcohol</a:t>
            </a:r>
            <a:r>
              <a:rPr lang="de-DE" altLang="de-DE" dirty="0"/>
              <a:t>-</a:t>
            </a:r>
            <a:r>
              <a:rPr lang="de-DE" altLang="de-DE" dirty="0" err="1"/>
              <a:t>copolymer</a:t>
            </a:r>
            <a:r>
              <a:rPr lang="de-DE" altLang="de-DE" dirty="0"/>
              <a:t> liquid </a:t>
            </a:r>
            <a:r>
              <a:rPr lang="de-DE" altLang="de-DE" dirty="0" err="1"/>
              <a:t>embolic</a:t>
            </a:r>
            <a:r>
              <a:rPr lang="de-DE" altLang="de-DE" dirty="0"/>
              <a:t> </a:t>
            </a:r>
            <a:r>
              <a:rPr lang="de-DE" altLang="de-DE" dirty="0" err="1"/>
              <a:t>agent</a:t>
            </a:r>
            <a:r>
              <a:rPr lang="de-DE" altLang="de-DE" dirty="0"/>
              <a:t>) </a:t>
            </a:r>
          </a:p>
          <a:p>
            <a:r>
              <a:rPr lang="de-DE" altLang="de-DE" dirty="0"/>
              <a:t>18 </a:t>
            </a:r>
            <a:r>
              <a:rPr lang="de-DE" altLang="de-DE" dirty="0" err="1"/>
              <a:t>months</a:t>
            </a:r>
            <a:r>
              <a:rPr lang="de-DE" altLang="de-DE" dirty="0"/>
              <a:t> after </a:t>
            </a:r>
            <a:r>
              <a:rPr lang="de-DE" altLang="de-DE" dirty="0" err="1"/>
              <a:t>the</a:t>
            </a:r>
            <a:r>
              <a:rPr lang="de-DE" altLang="de-DE" dirty="0"/>
              <a:t> EVAR</a:t>
            </a:r>
          </a:p>
          <a:p>
            <a:pPr marL="0" indent="0">
              <a:buNone/>
            </a:pPr>
            <a:endParaRPr lang="de-DE" altLang="de-DE" sz="20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EB65468-EE89-65C1-EBDA-4C43A599A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075" y="3034716"/>
            <a:ext cx="2846244" cy="331041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7C637B6-8091-1D4B-CC7D-A30DCD912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458" y="3034715"/>
            <a:ext cx="2846244" cy="331041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683F308-886C-9A12-6744-B4C9F9E327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841" y="3034715"/>
            <a:ext cx="2846244" cy="331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69193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B99238CA42B843B2619AD1BBB1D9C5" ma:contentTypeVersion="5" ma:contentTypeDescription="Create a new document." ma:contentTypeScope="" ma:versionID="ee7cc5be15f2d6aa34983933f469cb35">
  <xsd:schema xmlns:xsd="http://www.w3.org/2001/XMLSchema" xmlns:xs="http://www.w3.org/2001/XMLSchema" xmlns:p="http://schemas.microsoft.com/office/2006/metadata/properties" xmlns:ns2="9977c0e9-6e59-49c4-a897-fd490394ac1c" xmlns:ns3="04ebe293-cc75-4d4e-b41e-10d7d99a1577" targetNamespace="http://schemas.microsoft.com/office/2006/metadata/properties" ma:root="true" ma:fieldsID="b760b174ae75528b2d55d41492ae046f" ns2:_="" ns3:_="">
    <xsd:import namespace="9977c0e9-6e59-49c4-a897-fd490394ac1c"/>
    <xsd:import namespace="04ebe293-cc75-4d4e-b41e-10d7d99a15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77c0e9-6e59-49c4-a897-fd490394ac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ebe293-cc75-4d4e-b41e-10d7d99a15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13F4A8C-10DB-4171-A86B-368B3040DE47}">
  <ds:schemaRefs>
    <ds:schemaRef ds:uri="http://purl.org/dc/elements/1.1/"/>
    <ds:schemaRef ds:uri="http://schemas.openxmlformats.org/package/2006/metadata/core-properties"/>
    <ds:schemaRef ds:uri="80a56b08-91d7-4ea8-a3ad-c9b57cb81820"/>
    <ds:schemaRef ds:uri="http://schemas.microsoft.com/office/2006/metadata/properties"/>
    <ds:schemaRef ds:uri="http://purl.org/dc/dcmitype/"/>
    <ds:schemaRef ds:uri="http://purl.org/dc/terms/"/>
    <ds:schemaRef ds:uri="http://www.w3.org/XML/1998/namespace"/>
    <ds:schemaRef ds:uri="http://schemas.microsoft.com/office/2006/documentManagement/types"/>
    <ds:schemaRef ds:uri="5ad4a400-a75c-4c7e-9603-c6c04fb999e8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31170D8D-9A69-428D-AC22-478F1FD41B3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977c0e9-6e59-49c4-a897-fd490394ac1c"/>
    <ds:schemaRef ds:uri="04ebe293-cc75-4d4e-b41e-10d7d99a15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B28DAE8-8AA5-4B05-9EA5-FAEFA48F962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575</TotalTime>
  <Words>398</Words>
  <Application>Microsoft Office PowerPoint</Application>
  <PresentationFormat>Grand écran</PresentationFormat>
  <Paragraphs>67</Paragraphs>
  <Slides>16</Slides>
  <Notes>1</Notes>
  <HiddenSlides>0</HiddenSlides>
  <MMClips>3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2" baseType="lpstr">
      <vt:lpstr>Arial</vt:lpstr>
      <vt:lpstr>Avenir Next World</vt:lpstr>
      <vt:lpstr>Calibri</vt:lpstr>
      <vt:lpstr>Calibri Light</vt:lpstr>
      <vt:lpstr>Effra Light</vt:lpstr>
      <vt:lpstr>Office Theme</vt:lpstr>
      <vt:lpstr>Complication of IMA embolization for type 2 endoleak</vt:lpstr>
      <vt:lpstr>Disclosures</vt:lpstr>
      <vt:lpstr>Patient demographics, history and co-morbidities</vt:lpstr>
      <vt:lpstr>EVAR</vt:lpstr>
      <vt:lpstr>Follow-up at 3 months</vt:lpstr>
      <vt:lpstr>Follow-up at 16 months</vt:lpstr>
      <vt:lpstr>Présentation PowerPoint</vt:lpstr>
      <vt:lpstr>How would you treat?</vt:lpstr>
      <vt:lpstr>How we treated</vt:lpstr>
      <vt:lpstr>How we treated</vt:lpstr>
      <vt:lpstr>Accordingly to how we treated</vt:lpstr>
      <vt:lpstr>Présentation PowerPoint</vt:lpstr>
      <vt:lpstr>Final outcome</vt:lpstr>
      <vt:lpstr>Présentation PowerPoint</vt:lpstr>
      <vt:lpstr>Key learnings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Case title</dc:title>
  <dc:creator>Deinhardt, Markus, Ing</dc:creator>
  <cp:lastModifiedBy>Arnaud Kerzmann</cp:lastModifiedBy>
  <cp:revision>2</cp:revision>
  <dcterms:created xsi:type="dcterms:W3CDTF">2023-10-13T08:17:58Z</dcterms:created>
  <dcterms:modified xsi:type="dcterms:W3CDTF">2024-01-13T10:05:29Z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0x01010016B99238CA42B843B2619AD1BBB1D9C5</vt:lpwstr>
  </property>
  <property fmtid="{D5CDD505-2E9C-101B-9397-08002B2CF9AE}" pid="3" name="MediaServiceImageTags">
    <vt:lpwstr/>
  </property>
</Properties>
</file>