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648" r:id="rId2"/>
  </p:sldMasterIdLst>
  <p:notesMasterIdLst>
    <p:notesMasterId r:id="rId57"/>
  </p:notesMasterIdLst>
  <p:sldIdLst>
    <p:sldId id="256" r:id="rId3"/>
    <p:sldId id="257" r:id="rId4"/>
    <p:sldId id="281" r:id="rId5"/>
    <p:sldId id="275" r:id="rId6"/>
    <p:sldId id="282" r:id="rId7"/>
    <p:sldId id="276" r:id="rId8"/>
    <p:sldId id="283" r:id="rId9"/>
    <p:sldId id="286" r:id="rId10"/>
    <p:sldId id="284" r:id="rId11"/>
    <p:sldId id="278" r:id="rId12"/>
    <p:sldId id="287" r:id="rId13"/>
    <p:sldId id="280" r:id="rId14"/>
    <p:sldId id="279" r:id="rId15"/>
    <p:sldId id="273" r:id="rId16"/>
    <p:sldId id="272" r:id="rId17"/>
    <p:sldId id="271" r:id="rId18"/>
    <p:sldId id="265" r:id="rId19"/>
    <p:sldId id="270" r:id="rId20"/>
    <p:sldId id="261" r:id="rId21"/>
    <p:sldId id="262" r:id="rId22"/>
    <p:sldId id="263" r:id="rId23"/>
    <p:sldId id="264" r:id="rId24"/>
    <p:sldId id="268" r:id="rId25"/>
    <p:sldId id="266" r:id="rId26"/>
    <p:sldId id="269" r:id="rId27"/>
    <p:sldId id="267" r:id="rId28"/>
    <p:sldId id="406" r:id="rId29"/>
    <p:sldId id="384" r:id="rId30"/>
    <p:sldId id="389" r:id="rId31"/>
    <p:sldId id="390" r:id="rId32"/>
    <p:sldId id="391" r:id="rId33"/>
    <p:sldId id="403" r:id="rId34"/>
    <p:sldId id="395" r:id="rId35"/>
    <p:sldId id="404" r:id="rId36"/>
    <p:sldId id="407" r:id="rId37"/>
    <p:sldId id="394" r:id="rId38"/>
    <p:sldId id="400" r:id="rId39"/>
    <p:sldId id="405" r:id="rId40"/>
    <p:sldId id="388" r:id="rId41"/>
    <p:sldId id="402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1" r:id="rId5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88DADBD9-050C-4C9E-AB3E-D915CF426F49}">
          <p14:sldIdLst>
            <p14:sldId id="256"/>
          </p14:sldIdLst>
        </p14:section>
        <p14:section name="Dataverse" id="{DA7D7E6B-F27C-4890-9B6A-5F383EB74D65}">
          <p14:sldIdLst>
            <p14:sldId id="257"/>
            <p14:sldId id="281"/>
            <p14:sldId id="275"/>
            <p14:sldId id="282"/>
            <p14:sldId id="276"/>
            <p14:sldId id="283"/>
            <p14:sldId id="286"/>
            <p14:sldId id="284"/>
            <p14:sldId id="278"/>
            <p14:sldId id="287"/>
            <p14:sldId id="280"/>
            <p14:sldId id="279"/>
          </p14:sldIdLst>
        </p14:section>
        <p14:section name="RSpace" id="{AE035862-6E46-4A71-86A9-8656C0C057DA}">
          <p14:sldIdLst>
            <p14:sldId id="273"/>
            <p14:sldId id="272"/>
            <p14:sldId id="271"/>
            <p14:sldId id="265"/>
            <p14:sldId id="270"/>
            <p14:sldId id="261"/>
            <p14:sldId id="262"/>
            <p14:sldId id="263"/>
            <p14:sldId id="264"/>
            <p14:sldId id="268"/>
            <p14:sldId id="266"/>
            <p14:sldId id="269"/>
            <p14:sldId id="267"/>
          </p14:sldIdLst>
        </p14:section>
        <p14:section name="Git" id="{F8DA4B63-225E-4679-B155-508C9E3DD29D}">
          <p14:sldIdLst>
            <p14:sldId id="406"/>
            <p14:sldId id="384"/>
            <p14:sldId id="389"/>
            <p14:sldId id="390"/>
            <p14:sldId id="391"/>
            <p14:sldId id="403"/>
            <p14:sldId id="395"/>
            <p14:sldId id="404"/>
            <p14:sldId id="407"/>
            <p14:sldId id="394"/>
            <p14:sldId id="400"/>
            <p14:sldId id="405"/>
            <p14:sldId id="388"/>
            <p14:sldId id="402"/>
          </p14:sldIdLst>
        </p14:section>
        <p14:section name="Datalad" id="{8F8E32EE-B5BB-46F6-BFF3-768078EF6F32}">
          <p14:sldIdLst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</p14:sldIdLst>
        </p14:section>
        <p14:section name="Wrap-up" id="{F2334155-4195-42F8-A8A5-DB2602E11C14}">
          <p14:sldIdLst>
            <p14:sldId id="30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71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4387" autoAdjust="0"/>
  </p:normalViewPr>
  <p:slideViewPr>
    <p:cSldViewPr snapToGrid="0">
      <p:cViewPr varScale="1">
        <p:scale>
          <a:sx n="54" d="100"/>
          <a:sy n="54" d="100"/>
        </p:scale>
        <p:origin x="178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20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ernaux Judith" userId="S::jbiernaux@uliege.be::c4eed302-c374-4745-ab4c-db89b8020801" providerId="AD" clId="Web-{5881FAA0-3A09-441A-F00F-F1C693B5A25B}"/>
    <pc:docChg chg="addSld delSld modSld">
      <pc:chgData name="Biernaux Judith" userId="S::jbiernaux@uliege.be::c4eed302-c374-4745-ab4c-db89b8020801" providerId="AD" clId="Web-{5881FAA0-3A09-441A-F00F-F1C693B5A25B}" dt="2023-12-08T14:44:19.562" v="75"/>
      <pc:docMkLst>
        <pc:docMk/>
      </pc:docMkLst>
      <pc:sldChg chg="addSp delSp modSp">
        <pc:chgData name="Biernaux Judith" userId="S::jbiernaux@uliege.be::c4eed302-c374-4745-ab4c-db89b8020801" providerId="AD" clId="Web-{5881FAA0-3A09-441A-F00F-F1C693B5A25B}" dt="2023-12-08T14:43:51.295" v="70" actId="1076"/>
        <pc:sldMkLst>
          <pc:docMk/>
          <pc:sldMk cId="3784089036" sldId="256"/>
        </pc:sldMkLst>
        <pc:spChg chg="del mod">
          <ac:chgData name="Biernaux Judith" userId="S::jbiernaux@uliege.be::c4eed302-c374-4745-ab4c-db89b8020801" providerId="AD" clId="Web-{5881FAA0-3A09-441A-F00F-F1C693B5A25B}" dt="2023-12-08T14:14:05.691" v="40"/>
          <ac:spMkLst>
            <pc:docMk/>
            <pc:sldMk cId="3784089036" sldId="256"/>
            <ac:spMk id="2" creationId="{00000000-0000-0000-0000-000000000000}"/>
          </ac:spMkLst>
        </pc:spChg>
        <pc:spChg chg="mod">
          <ac:chgData name="Biernaux Judith" userId="S::jbiernaux@uliege.be::c4eed302-c374-4745-ab4c-db89b8020801" providerId="AD" clId="Web-{5881FAA0-3A09-441A-F00F-F1C693B5A25B}" dt="2023-12-08T14:14:00.659" v="37"/>
          <ac:spMkLst>
            <pc:docMk/>
            <pc:sldMk cId="3784089036" sldId="256"/>
            <ac:spMk id="3" creationId="{00000000-0000-0000-0000-000000000000}"/>
          </ac:spMkLst>
        </pc:spChg>
        <pc:spChg chg="mod">
          <ac:chgData name="Biernaux Judith" userId="S::jbiernaux@uliege.be::c4eed302-c374-4745-ab4c-db89b8020801" providerId="AD" clId="Web-{5881FAA0-3A09-441A-F00F-F1C693B5A25B}" dt="2023-12-08T14:43:51.295" v="70" actId="1076"/>
          <ac:spMkLst>
            <pc:docMk/>
            <pc:sldMk cId="3784089036" sldId="256"/>
            <ac:spMk id="5" creationId="{FDCBB97B-9127-FE3F-9462-9D0E22282BA4}"/>
          </ac:spMkLst>
        </pc:spChg>
        <pc:spChg chg="add del mod ord">
          <ac:chgData name="Biernaux Judith" userId="S::jbiernaux@uliege.be::c4eed302-c374-4745-ab4c-db89b8020801" providerId="AD" clId="Web-{5881FAA0-3A09-441A-F00F-F1C693B5A25B}" dt="2023-12-08T14:12:07.624" v="7"/>
          <ac:spMkLst>
            <pc:docMk/>
            <pc:sldMk cId="3784089036" sldId="256"/>
            <ac:spMk id="6" creationId="{28D14548-8337-237F-A97B-B82F4F7ED4B2}"/>
          </ac:spMkLst>
        </pc:spChg>
        <pc:spChg chg="add mod ord">
          <ac:chgData name="Biernaux Judith" userId="S::jbiernaux@uliege.be::c4eed302-c374-4745-ab4c-db89b8020801" providerId="AD" clId="Web-{5881FAA0-3A09-441A-F00F-F1C693B5A25B}" dt="2023-12-08T14:12:43.719" v="14"/>
          <ac:spMkLst>
            <pc:docMk/>
            <pc:sldMk cId="3784089036" sldId="256"/>
            <ac:spMk id="7" creationId="{CAF6C8D0-39F8-8618-0D28-A5497D7C148C}"/>
          </ac:spMkLst>
        </pc:spChg>
        <pc:spChg chg="add del mod">
          <ac:chgData name="Biernaux Judith" userId="S::jbiernaux@uliege.be::c4eed302-c374-4745-ab4c-db89b8020801" providerId="AD" clId="Web-{5881FAA0-3A09-441A-F00F-F1C693B5A25B}" dt="2023-12-08T14:14:11.457" v="41"/>
          <ac:spMkLst>
            <pc:docMk/>
            <pc:sldMk cId="3784089036" sldId="256"/>
            <ac:spMk id="9" creationId="{56A60819-743B-93AD-14E5-B859ECDD2439}"/>
          </ac:spMkLst>
        </pc:spChg>
        <pc:spChg chg="add mod">
          <ac:chgData name="Biernaux Judith" userId="S::jbiernaux@uliege.be::c4eed302-c374-4745-ab4c-db89b8020801" providerId="AD" clId="Web-{5881FAA0-3A09-441A-F00F-F1C693B5A25B}" dt="2023-12-08T14:43:46.123" v="69" actId="1076"/>
          <ac:spMkLst>
            <pc:docMk/>
            <pc:sldMk cId="3784089036" sldId="256"/>
            <ac:spMk id="10" creationId="{0440637B-856F-BDD0-2943-E889CD0AA241}"/>
          </ac:spMkLst>
        </pc:spChg>
      </pc:sldChg>
      <pc:sldChg chg="addSp delSp modSp">
        <pc:chgData name="Biernaux Judith" userId="S::jbiernaux@uliege.be::c4eed302-c374-4745-ab4c-db89b8020801" providerId="AD" clId="Web-{5881FAA0-3A09-441A-F00F-F1C693B5A25B}" dt="2023-12-08T14:44:19.562" v="75"/>
        <pc:sldMkLst>
          <pc:docMk/>
          <pc:sldMk cId="53085138" sldId="257"/>
        </pc:sldMkLst>
        <pc:spChg chg="del">
          <ac:chgData name="Biernaux Judith" userId="S::jbiernaux@uliege.be::c4eed302-c374-4745-ab4c-db89b8020801" providerId="AD" clId="Web-{5881FAA0-3A09-441A-F00F-F1C693B5A25B}" dt="2023-12-08T14:44:02.921" v="71"/>
          <ac:spMkLst>
            <pc:docMk/>
            <pc:sldMk cId="53085138" sldId="257"/>
            <ac:spMk id="2" creationId="{00000000-0000-0000-0000-000000000000}"/>
          </ac:spMkLst>
        </pc:spChg>
        <pc:spChg chg="add del mod">
          <ac:chgData name="Biernaux Judith" userId="S::jbiernaux@uliege.be::c4eed302-c374-4745-ab4c-db89b8020801" providerId="AD" clId="Web-{5881FAA0-3A09-441A-F00F-F1C693B5A25B}" dt="2023-12-08T14:44:17.952" v="74"/>
          <ac:spMkLst>
            <pc:docMk/>
            <pc:sldMk cId="53085138" sldId="257"/>
            <ac:spMk id="4" creationId="{C57BB395-FF2C-5166-D76B-73CA31E6C09C}"/>
          </ac:spMkLst>
        </pc:spChg>
        <pc:spChg chg="del">
          <ac:chgData name="Biernaux Judith" userId="S::jbiernaux@uliege.be::c4eed302-c374-4745-ab4c-db89b8020801" providerId="AD" clId="Web-{5881FAA0-3A09-441A-F00F-F1C693B5A25B}" dt="2023-12-08T14:44:19.562" v="75"/>
          <ac:spMkLst>
            <pc:docMk/>
            <pc:sldMk cId="53085138" sldId="257"/>
            <ac:spMk id="5" creationId="{9426C01E-EC69-8457-D234-6FA96BC2AB43}"/>
          </ac:spMkLst>
        </pc:spChg>
        <pc:picChg chg="add del mod">
          <ac:chgData name="Biernaux Judith" userId="S::jbiernaux@uliege.be::c4eed302-c374-4745-ab4c-db89b8020801" providerId="AD" clId="Web-{5881FAA0-3A09-441A-F00F-F1C693B5A25B}" dt="2023-12-08T14:44:07.561" v="73"/>
          <ac:picMkLst>
            <pc:docMk/>
            <pc:sldMk cId="53085138" sldId="257"/>
            <ac:picMk id="6" creationId="{F952C964-614E-CC9A-7D88-0D365A8A3A55}"/>
          </ac:picMkLst>
        </pc:picChg>
      </pc:sldChg>
      <pc:sldChg chg="del">
        <pc:chgData name="Biernaux Judith" userId="S::jbiernaux@uliege.be::c4eed302-c374-4745-ab4c-db89b8020801" providerId="AD" clId="Web-{5881FAA0-3A09-441A-F00F-F1C693B5A25B}" dt="2023-12-08T14:32:51.352" v="55"/>
        <pc:sldMkLst>
          <pc:docMk/>
          <pc:sldMk cId="2168814746" sldId="258"/>
        </pc:sldMkLst>
      </pc:sldChg>
      <pc:sldChg chg="add">
        <pc:chgData name="Biernaux Judith" userId="S::jbiernaux@uliege.be::c4eed302-c374-4745-ab4c-db89b8020801" providerId="AD" clId="Web-{5881FAA0-3A09-441A-F00F-F1C693B5A25B}" dt="2023-12-08T14:32:43.211" v="49"/>
        <pc:sldMkLst>
          <pc:docMk/>
          <pc:sldMk cId="1099183864" sldId="261"/>
        </pc:sldMkLst>
      </pc:sldChg>
      <pc:sldChg chg="add">
        <pc:chgData name="Biernaux Judith" userId="S::jbiernaux@uliege.be::c4eed302-c374-4745-ab4c-db89b8020801" providerId="AD" clId="Web-{5881FAA0-3A09-441A-F00F-F1C693B5A25B}" dt="2023-12-08T14:32:43.102" v="48"/>
        <pc:sldMkLst>
          <pc:docMk/>
          <pc:sldMk cId="3518530113" sldId="262"/>
        </pc:sldMkLst>
      </pc:sldChg>
      <pc:sldChg chg="add">
        <pc:chgData name="Biernaux Judith" userId="S::jbiernaux@uliege.be::c4eed302-c374-4745-ab4c-db89b8020801" providerId="AD" clId="Web-{5881FAA0-3A09-441A-F00F-F1C693B5A25B}" dt="2023-12-08T14:32:42.977" v="47"/>
        <pc:sldMkLst>
          <pc:docMk/>
          <pc:sldMk cId="211431436" sldId="263"/>
        </pc:sldMkLst>
      </pc:sldChg>
      <pc:sldChg chg="add">
        <pc:chgData name="Biernaux Judith" userId="S::jbiernaux@uliege.be::c4eed302-c374-4745-ab4c-db89b8020801" providerId="AD" clId="Web-{5881FAA0-3A09-441A-F00F-F1C693B5A25B}" dt="2023-12-08T14:32:42.805" v="46"/>
        <pc:sldMkLst>
          <pc:docMk/>
          <pc:sldMk cId="86854968" sldId="264"/>
        </pc:sldMkLst>
      </pc:sldChg>
      <pc:sldChg chg="add">
        <pc:chgData name="Biernaux Judith" userId="S::jbiernaux@uliege.be::c4eed302-c374-4745-ab4c-db89b8020801" providerId="AD" clId="Web-{5881FAA0-3A09-441A-F00F-F1C693B5A25B}" dt="2023-12-08T14:32:43.414" v="51"/>
        <pc:sldMkLst>
          <pc:docMk/>
          <pc:sldMk cId="178389036" sldId="265"/>
        </pc:sldMkLst>
      </pc:sldChg>
      <pc:sldChg chg="add">
        <pc:chgData name="Biernaux Judith" userId="S::jbiernaux@uliege.be::c4eed302-c374-4745-ab4c-db89b8020801" providerId="AD" clId="Web-{5881FAA0-3A09-441A-F00F-F1C693B5A25B}" dt="2023-12-08T14:32:42.649" v="44"/>
        <pc:sldMkLst>
          <pc:docMk/>
          <pc:sldMk cId="2007032158" sldId="266"/>
        </pc:sldMkLst>
      </pc:sldChg>
      <pc:sldChg chg="add">
        <pc:chgData name="Biernaux Judith" userId="S::jbiernaux@uliege.be::c4eed302-c374-4745-ab4c-db89b8020801" providerId="AD" clId="Web-{5881FAA0-3A09-441A-F00F-F1C693B5A25B}" dt="2023-12-08T14:32:42.446" v="42"/>
        <pc:sldMkLst>
          <pc:docMk/>
          <pc:sldMk cId="3395799163" sldId="267"/>
        </pc:sldMkLst>
      </pc:sldChg>
      <pc:sldChg chg="add">
        <pc:chgData name="Biernaux Judith" userId="S::jbiernaux@uliege.be::c4eed302-c374-4745-ab4c-db89b8020801" providerId="AD" clId="Web-{5881FAA0-3A09-441A-F00F-F1C693B5A25B}" dt="2023-12-08T14:32:42.727" v="45"/>
        <pc:sldMkLst>
          <pc:docMk/>
          <pc:sldMk cId="2911193016" sldId="268"/>
        </pc:sldMkLst>
      </pc:sldChg>
      <pc:sldChg chg="add">
        <pc:chgData name="Biernaux Judith" userId="S::jbiernaux@uliege.be::c4eed302-c374-4745-ab4c-db89b8020801" providerId="AD" clId="Web-{5881FAA0-3A09-441A-F00F-F1C693B5A25B}" dt="2023-12-08T14:32:42.555" v="43"/>
        <pc:sldMkLst>
          <pc:docMk/>
          <pc:sldMk cId="374867441" sldId="269"/>
        </pc:sldMkLst>
      </pc:sldChg>
      <pc:sldChg chg="add">
        <pc:chgData name="Biernaux Judith" userId="S::jbiernaux@uliege.be::c4eed302-c374-4745-ab4c-db89b8020801" providerId="AD" clId="Web-{5881FAA0-3A09-441A-F00F-F1C693B5A25B}" dt="2023-12-08T14:32:43.305" v="50"/>
        <pc:sldMkLst>
          <pc:docMk/>
          <pc:sldMk cId="3347127238" sldId="270"/>
        </pc:sldMkLst>
      </pc:sldChg>
      <pc:sldChg chg="add">
        <pc:chgData name="Biernaux Judith" userId="S::jbiernaux@uliege.be::c4eed302-c374-4745-ab4c-db89b8020801" providerId="AD" clId="Web-{5881FAA0-3A09-441A-F00F-F1C693B5A25B}" dt="2023-12-08T14:32:43.461" v="52"/>
        <pc:sldMkLst>
          <pc:docMk/>
          <pc:sldMk cId="657643166" sldId="271"/>
        </pc:sldMkLst>
      </pc:sldChg>
      <pc:sldChg chg="add">
        <pc:chgData name="Biernaux Judith" userId="S::jbiernaux@uliege.be::c4eed302-c374-4745-ab4c-db89b8020801" providerId="AD" clId="Web-{5881FAA0-3A09-441A-F00F-F1C693B5A25B}" dt="2023-12-08T14:32:43.539" v="53"/>
        <pc:sldMkLst>
          <pc:docMk/>
          <pc:sldMk cId="2760081646" sldId="272"/>
        </pc:sldMkLst>
      </pc:sldChg>
      <pc:sldChg chg="add">
        <pc:chgData name="Biernaux Judith" userId="S::jbiernaux@uliege.be::c4eed302-c374-4745-ab4c-db89b8020801" providerId="AD" clId="Web-{5881FAA0-3A09-441A-F00F-F1C693B5A25B}" dt="2023-12-08T14:32:43.586" v="54"/>
        <pc:sldMkLst>
          <pc:docMk/>
          <pc:sldMk cId="3579623316" sldId="273"/>
        </pc:sldMkLst>
      </pc:sldChg>
    </pc:docChg>
  </pc:docChgLst>
  <pc:docChgLst>
    <pc:chgData name="Biernaux Judith" userId="S::jbiernaux@uliege.be::c4eed302-c374-4745-ab4c-db89b8020801" providerId="AD" clId="Web-{5629C25D-7A9F-46D2-A23F-3EFA72DFCD4D}"/>
    <pc:docChg chg="addSld modSld">
      <pc:chgData name="Biernaux Judith" userId="S::jbiernaux@uliege.be::c4eed302-c374-4745-ab4c-db89b8020801" providerId="AD" clId="Web-{5629C25D-7A9F-46D2-A23F-3EFA72DFCD4D}" dt="2023-12-08T14:09:50.155" v="94" actId="14100"/>
      <pc:docMkLst>
        <pc:docMk/>
      </pc:docMkLst>
      <pc:sldChg chg="addSp modSp">
        <pc:chgData name="Biernaux Judith" userId="S::jbiernaux@uliege.be::c4eed302-c374-4745-ab4c-db89b8020801" providerId="AD" clId="Web-{5629C25D-7A9F-46D2-A23F-3EFA72DFCD4D}" dt="2023-12-08T14:09:50.155" v="94" actId="14100"/>
        <pc:sldMkLst>
          <pc:docMk/>
          <pc:sldMk cId="3784089036" sldId="256"/>
        </pc:sldMkLst>
        <pc:spChg chg="mod">
          <ac:chgData name="Biernaux Judith" userId="S::jbiernaux@uliege.be::c4eed302-c374-4745-ab4c-db89b8020801" providerId="AD" clId="Web-{5629C25D-7A9F-46D2-A23F-3EFA72DFCD4D}" dt="2023-12-08T14:09:45.248" v="90" actId="20577"/>
          <ac:spMkLst>
            <pc:docMk/>
            <pc:sldMk cId="3784089036" sldId="256"/>
            <ac:spMk id="2" creationId="{00000000-0000-0000-0000-000000000000}"/>
          </ac:spMkLst>
        </pc:spChg>
        <pc:spChg chg="mod">
          <ac:chgData name="Biernaux Judith" userId="S::jbiernaux@uliege.be::c4eed302-c374-4745-ab4c-db89b8020801" providerId="AD" clId="Web-{5629C25D-7A9F-46D2-A23F-3EFA72DFCD4D}" dt="2023-12-08T14:09:34.419" v="83" actId="20577"/>
          <ac:spMkLst>
            <pc:docMk/>
            <pc:sldMk cId="3784089036" sldId="256"/>
            <ac:spMk id="3" creationId="{00000000-0000-0000-0000-000000000000}"/>
          </ac:spMkLst>
        </pc:spChg>
        <pc:spChg chg="add mod">
          <ac:chgData name="Biernaux Judith" userId="S::jbiernaux@uliege.be::c4eed302-c374-4745-ab4c-db89b8020801" providerId="AD" clId="Web-{5629C25D-7A9F-46D2-A23F-3EFA72DFCD4D}" dt="2023-12-08T14:09:40.092" v="88" actId="1076"/>
          <ac:spMkLst>
            <pc:docMk/>
            <pc:sldMk cId="3784089036" sldId="256"/>
            <ac:spMk id="5" creationId="{FDCBB97B-9127-FE3F-9462-9D0E22282BA4}"/>
          </ac:spMkLst>
        </pc:spChg>
        <pc:spChg chg="add mod">
          <ac:chgData name="Biernaux Judith" userId="S::jbiernaux@uliege.be::c4eed302-c374-4745-ab4c-db89b8020801" providerId="AD" clId="Web-{5629C25D-7A9F-46D2-A23F-3EFA72DFCD4D}" dt="2023-12-08T14:09:50.155" v="94" actId="14100"/>
          <ac:spMkLst>
            <pc:docMk/>
            <pc:sldMk cId="3784089036" sldId="256"/>
            <ac:spMk id="6" creationId="{A00DDF80-BAB3-ECB4-942D-9B61934CC8F1}"/>
          </ac:spMkLst>
        </pc:spChg>
        <pc:picChg chg="add mod">
          <ac:chgData name="Biernaux Judith" userId="S::jbiernaux@uliege.be::c4eed302-c374-4745-ab4c-db89b8020801" providerId="AD" clId="Web-{5629C25D-7A9F-46D2-A23F-3EFA72DFCD4D}" dt="2023-12-08T14:08:43.650" v="71" actId="1076"/>
          <ac:picMkLst>
            <pc:docMk/>
            <pc:sldMk cId="3784089036" sldId="256"/>
            <ac:picMk id="4" creationId="{A9E6A4A8-585C-7F71-321C-F1922F4AF5A5}"/>
          </ac:picMkLst>
        </pc:picChg>
      </pc:sldChg>
      <pc:sldChg chg="addSp delSp modSp add replId">
        <pc:chgData name="Biernaux Judith" userId="S::jbiernaux@uliege.be::c4eed302-c374-4745-ab4c-db89b8020801" providerId="AD" clId="Web-{5629C25D-7A9F-46D2-A23F-3EFA72DFCD4D}" dt="2023-12-08T14:05:26.447" v="40"/>
        <pc:sldMkLst>
          <pc:docMk/>
          <pc:sldMk cId="53085138" sldId="257"/>
        </pc:sldMkLst>
        <pc:spChg chg="mod">
          <ac:chgData name="Biernaux Judith" userId="S::jbiernaux@uliege.be::c4eed302-c374-4745-ab4c-db89b8020801" providerId="AD" clId="Web-{5629C25D-7A9F-46D2-A23F-3EFA72DFCD4D}" dt="2023-12-08T14:05:24.040" v="39" actId="20577"/>
          <ac:spMkLst>
            <pc:docMk/>
            <pc:sldMk cId="53085138" sldId="257"/>
            <ac:spMk id="2" creationId="{00000000-0000-0000-0000-000000000000}"/>
          </ac:spMkLst>
        </pc:spChg>
        <pc:spChg chg="del">
          <ac:chgData name="Biernaux Judith" userId="S::jbiernaux@uliege.be::c4eed302-c374-4745-ab4c-db89b8020801" providerId="AD" clId="Web-{5629C25D-7A9F-46D2-A23F-3EFA72DFCD4D}" dt="2023-12-08T14:05:26.447" v="40"/>
          <ac:spMkLst>
            <pc:docMk/>
            <pc:sldMk cId="53085138" sldId="257"/>
            <ac:spMk id="3" creationId="{00000000-0000-0000-0000-000000000000}"/>
          </ac:spMkLst>
        </pc:spChg>
        <pc:spChg chg="add mod">
          <ac:chgData name="Biernaux Judith" userId="S::jbiernaux@uliege.be::c4eed302-c374-4745-ab4c-db89b8020801" providerId="AD" clId="Web-{5629C25D-7A9F-46D2-A23F-3EFA72DFCD4D}" dt="2023-12-08T14:05:26.447" v="40"/>
          <ac:spMkLst>
            <pc:docMk/>
            <pc:sldMk cId="53085138" sldId="257"/>
            <ac:spMk id="5" creationId="{9426C01E-EC69-8457-D234-6FA96BC2AB43}"/>
          </ac:spMkLst>
        </pc:spChg>
      </pc:sldChg>
      <pc:sldChg chg="modSp add replId">
        <pc:chgData name="Biernaux Judith" userId="S::jbiernaux@uliege.be::c4eed302-c374-4745-ab4c-db89b8020801" providerId="AD" clId="Web-{5629C25D-7A9F-46D2-A23F-3EFA72DFCD4D}" dt="2023-12-08T14:05:51.902" v="53" actId="20577"/>
        <pc:sldMkLst>
          <pc:docMk/>
          <pc:sldMk cId="2168814746" sldId="258"/>
        </pc:sldMkLst>
        <pc:spChg chg="mod">
          <ac:chgData name="Biernaux Judith" userId="S::jbiernaux@uliege.be::c4eed302-c374-4745-ab4c-db89b8020801" providerId="AD" clId="Web-{5629C25D-7A9F-46D2-A23F-3EFA72DFCD4D}" dt="2023-12-08T14:05:36.244" v="45" actId="20577"/>
          <ac:spMkLst>
            <pc:docMk/>
            <pc:sldMk cId="2168814746" sldId="258"/>
            <ac:spMk id="2" creationId="{00000000-0000-0000-0000-000000000000}"/>
          </ac:spMkLst>
        </pc:spChg>
        <pc:spChg chg="mod">
          <ac:chgData name="Biernaux Judith" userId="S::jbiernaux@uliege.be::c4eed302-c374-4745-ab4c-db89b8020801" providerId="AD" clId="Web-{5629C25D-7A9F-46D2-A23F-3EFA72DFCD4D}" dt="2023-12-08T14:05:51.902" v="53" actId="20577"/>
          <ac:spMkLst>
            <pc:docMk/>
            <pc:sldMk cId="2168814746" sldId="258"/>
            <ac:spMk id="5" creationId="{9426C01E-EC69-8457-D234-6FA96BC2AB43}"/>
          </ac:spMkLst>
        </pc:spChg>
      </pc:sldChg>
      <pc:sldChg chg="modSp add replId">
        <pc:chgData name="Biernaux Judith" userId="S::jbiernaux@uliege.be::c4eed302-c374-4745-ab4c-db89b8020801" providerId="AD" clId="Web-{5629C25D-7A9F-46D2-A23F-3EFA72DFCD4D}" dt="2023-12-08T14:06:02.700" v="60" actId="20577"/>
        <pc:sldMkLst>
          <pc:docMk/>
          <pc:sldMk cId="110651427" sldId="259"/>
        </pc:sldMkLst>
        <pc:spChg chg="mod">
          <ac:chgData name="Biernaux Judith" userId="S::jbiernaux@uliege.be::c4eed302-c374-4745-ab4c-db89b8020801" providerId="AD" clId="Web-{5629C25D-7A9F-46D2-A23F-3EFA72DFCD4D}" dt="2023-12-08T14:06:02.700" v="60" actId="20577"/>
          <ac:spMkLst>
            <pc:docMk/>
            <pc:sldMk cId="110651427" sldId="259"/>
            <ac:spMk id="2" creationId="{00000000-0000-0000-0000-000000000000}"/>
          </ac:spMkLst>
        </pc:spChg>
      </pc:sldChg>
      <pc:sldChg chg="modSp add replId">
        <pc:chgData name="Biernaux Judith" userId="S::jbiernaux@uliege.be::c4eed302-c374-4745-ab4c-db89b8020801" providerId="AD" clId="Web-{5629C25D-7A9F-46D2-A23F-3EFA72DFCD4D}" dt="2023-12-08T14:06:07.747" v="63" actId="20577"/>
        <pc:sldMkLst>
          <pc:docMk/>
          <pc:sldMk cId="3046542658" sldId="260"/>
        </pc:sldMkLst>
        <pc:spChg chg="mod">
          <ac:chgData name="Biernaux Judith" userId="S::jbiernaux@uliege.be::c4eed302-c374-4745-ab4c-db89b8020801" providerId="AD" clId="Web-{5629C25D-7A9F-46D2-A23F-3EFA72DFCD4D}" dt="2023-12-08T14:06:07.747" v="63" actId="20577"/>
          <ac:spMkLst>
            <pc:docMk/>
            <pc:sldMk cId="3046542658" sldId="260"/>
            <ac:spMk id="2" creationId="{00000000-0000-0000-0000-000000000000}"/>
          </ac:spMkLst>
        </pc:spChg>
      </pc:sldChg>
    </pc:docChg>
  </pc:docChgLst>
  <pc:docChgLst>
    <pc:chgData name="Grignard Martin" userId="25dc1caa-e331-4bff-96e0-6ba3dd0b45d5" providerId="ADAL" clId="{F33AA119-114D-4288-AFCC-9ADB2C6277BE}"/>
    <pc:docChg chg="custSel addSld delSld modSld addSection modSection">
      <pc:chgData name="Grignard Martin" userId="25dc1caa-e331-4bff-96e0-6ba3dd0b45d5" providerId="ADAL" clId="{F33AA119-114D-4288-AFCC-9ADB2C6277BE}" dt="2023-12-11T11:10:09.577" v="384" actId="20577"/>
      <pc:docMkLst>
        <pc:docMk/>
      </pc:docMkLst>
      <pc:sldChg chg="del">
        <pc:chgData name="Grignard Martin" userId="25dc1caa-e331-4bff-96e0-6ba3dd0b45d5" providerId="ADAL" clId="{F33AA119-114D-4288-AFCC-9ADB2C6277BE}" dt="2023-12-11T11:07:11.806" v="76" actId="47"/>
        <pc:sldMkLst>
          <pc:docMk/>
          <pc:sldMk cId="3046542658" sldId="260"/>
        </pc:sldMkLst>
      </pc:sldChg>
      <pc:sldChg chg="modSp add mod">
        <pc:chgData name="Grignard Martin" userId="25dc1caa-e331-4bff-96e0-6ba3dd0b45d5" providerId="ADAL" clId="{F33AA119-114D-4288-AFCC-9ADB2C6277BE}" dt="2023-12-11T11:07:03.753" v="75" actId="114"/>
        <pc:sldMkLst>
          <pc:docMk/>
          <pc:sldMk cId="852610459" sldId="288"/>
        </pc:sldMkLst>
        <pc:spChg chg="mod">
          <ac:chgData name="Grignard Martin" userId="25dc1caa-e331-4bff-96e0-6ba3dd0b45d5" providerId="ADAL" clId="{F33AA119-114D-4288-AFCC-9ADB2C6277BE}" dt="2023-12-11T11:07:03.753" v="75" actId="114"/>
          <ac:spMkLst>
            <pc:docMk/>
            <pc:sldMk cId="852610459" sldId="288"/>
            <ac:spMk id="11" creationId="{ED2E2EAD-2EAA-2EF3-250C-C0F9FD41BBDF}"/>
          </ac:spMkLst>
        </pc:spChg>
      </pc:sldChg>
      <pc:sldChg chg="add">
        <pc:chgData name="Grignard Martin" userId="25dc1caa-e331-4bff-96e0-6ba3dd0b45d5" providerId="ADAL" clId="{F33AA119-114D-4288-AFCC-9ADB2C6277BE}" dt="2023-12-11T11:05:47.748" v="7"/>
        <pc:sldMkLst>
          <pc:docMk/>
          <pc:sldMk cId="1580111387" sldId="289"/>
        </pc:sldMkLst>
      </pc:sldChg>
      <pc:sldChg chg="add">
        <pc:chgData name="Grignard Martin" userId="25dc1caa-e331-4bff-96e0-6ba3dd0b45d5" providerId="ADAL" clId="{F33AA119-114D-4288-AFCC-9ADB2C6277BE}" dt="2023-12-11T11:05:47.748" v="7"/>
        <pc:sldMkLst>
          <pc:docMk/>
          <pc:sldMk cId="1480727167" sldId="290"/>
        </pc:sldMkLst>
      </pc:sldChg>
      <pc:sldChg chg="add">
        <pc:chgData name="Grignard Martin" userId="25dc1caa-e331-4bff-96e0-6ba3dd0b45d5" providerId="ADAL" clId="{F33AA119-114D-4288-AFCC-9ADB2C6277BE}" dt="2023-12-11T11:05:47.748" v="7"/>
        <pc:sldMkLst>
          <pc:docMk/>
          <pc:sldMk cId="3707222667" sldId="291"/>
        </pc:sldMkLst>
      </pc:sldChg>
      <pc:sldChg chg="add">
        <pc:chgData name="Grignard Martin" userId="25dc1caa-e331-4bff-96e0-6ba3dd0b45d5" providerId="ADAL" clId="{F33AA119-114D-4288-AFCC-9ADB2C6277BE}" dt="2023-12-11T11:05:47.748" v="7"/>
        <pc:sldMkLst>
          <pc:docMk/>
          <pc:sldMk cId="1089479065" sldId="292"/>
        </pc:sldMkLst>
      </pc:sldChg>
      <pc:sldChg chg="add">
        <pc:chgData name="Grignard Martin" userId="25dc1caa-e331-4bff-96e0-6ba3dd0b45d5" providerId="ADAL" clId="{F33AA119-114D-4288-AFCC-9ADB2C6277BE}" dt="2023-12-11T11:05:47.748" v="7"/>
        <pc:sldMkLst>
          <pc:docMk/>
          <pc:sldMk cId="2643573505" sldId="293"/>
        </pc:sldMkLst>
      </pc:sldChg>
      <pc:sldChg chg="add modNotesTx">
        <pc:chgData name="Grignard Martin" userId="25dc1caa-e331-4bff-96e0-6ba3dd0b45d5" providerId="ADAL" clId="{F33AA119-114D-4288-AFCC-9ADB2C6277BE}" dt="2023-12-11T11:08:47.689" v="190" actId="20577"/>
        <pc:sldMkLst>
          <pc:docMk/>
          <pc:sldMk cId="681594732" sldId="294"/>
        </pc:sldMkLst>
      </pc:sldChg>
      <pc:sldChg chg="add">
        <pc:chgData name="Grignard Martin" userId="25dc1caa-e331-4bff-96e0-6ba3dd0b45d5" providerId="ADAL" clId="{F33AA119-114D-4288-AFCC-9ADB2C6277BE}" dt="2023-12-11T11:05:47.748" v="7"/>
        <pc:sldMkLst>
          <pc:docMk/>
          <pc:sldMk cId="317786131" sldId="295"/>
        </pc:sldMkLst>
      </pc:sldChg>
      <pc:sldChg chg="add">
        <pc:chgData name="Grignard Martin" userId="25dc1caa-e331-4bff-96e0-6ba3dd0b45d5" providerId="ADAL" clId="{F33AA119-114D-4288-AFCC-9ADB2C6277BE}" dt="2023-12-11T11:05:47.748" v="7"/>
        <pc:sldMkLst>
          <pc:docMk/>
          <pc:sldMk cId="305300976" sldId="296"/>
        </pc:sldMkLst>
      </pc:sldChg>
      <pc:sldChg chg="add">
        <pc:chgData name="Grignard Martin" userId="25dc1caa-e331-4bff-96e0-6ba3dd0b45d5" providerId="ADAL" clId="{F33AA119-114D-4288-AFCC-9ADB2C6277BE}" dt="2023-12-11T11:05:47.748" v="7"/>
        <pc:sldMkLst>
          <pc:docMk/>
          <pc:sldMk cId="1304815151" sldId="297"/>
        </pc:sldMkLst>
      </pc:sldChg>
      <pc:sldChg chg="add">
        <pc:chgData name="Grignard Martin" userId="25dc1caa-e331-4bff-96e0-6ba3dd0b45d5" providerId="ADAL" clId="{F33AA119-114D-4288-AFCC-9ADB2C6277BE}" dt="2023-12-11T11:05:47.748" v="7"/>
        <pc:sldMkLst>
          <pc:docMk/>
          <pc:sldMk cId="1757462920" sldId="298"/>
        </pc:sldMkLst>
      </pc:sldChg>
      <pc:sldChg chg="add">
        <pc:chgData name="Grignard Martin" userId="25dc1caa-e331-4bff-96e0-6ba3dd0b45d5" providerId="ADAL" clId="{F33AA119-114D-4288-AFCC-9ADB2C6277BE}" dt="2023-12-11T11:05:47.748" v="7"/>
        <pc:sldMkLst>
          <pc:docMk/>
          <pc:sldMk cId="3037170038" sldId="299"/>
        </pc:sldMkLst>
      </pc:sldChg>
      <pc:sldChg chg="add modNotesTx">
        <pc:chgData name="Grignard Martin" userId="25dc1caa-e331-4bff-96e0-6ba3dd0b45d5" providerId="ADAL" clId="{F33AA119-114D-4288-AFCC-9ADB2C6277BE}" dt="2023-12-11T11:10:09.577" v="384" actId="20577"/>
        <pc:sldMkLst>
          <pc:docMk/>
          <pc:sldMk cId="4099495768" sldId="300"/>
        </pc:sldMkLst>
      </pc:sldChg>
    </pc:docChg>
  </pc:docChgLst>
  <pc:docChgLst>
    <pc:chgData name="Biernaux Judith" userId="S::jbiernaux@uliege.be::c4eed302-c374-4745-ab4c-db89b8020801" providerId="AD" clId="Web-{7BE0B8A6-7AF9-136E-280F-D0E7D26AB4BF}"/>
    <pc:docChg chg="addSld modSld addSection modSection">
      <pc:chgData name="Biernaux Judith" userId="S::jbiernaux@uliege.be::c4eed302-c374-4745-ab4c-db89b8020801" providerId="AD" clId="Web-{7BE0B8A6-7AF9-136E-280F-D0E7D26AB4BF}" dt="2023-12-11T12:44:49.064" v="53"/>
      <pc:docMkLst>
        <pc:docMk/>
      </pc:docMkLst>
      <pc:sldChg chg="addSp delSp modSp add replId">
        <pc:chgData name="Biernaux Judith" userId="S::jbiernaux@uliege.be::c4eed302-c374-4745-ab4c-db89b8020801" providerId="AD" clId="Web-{7BE0B8A6-7AF9-136E-280F-D0E7D26AB4BF}" dt="2023-12-11T12:44:21.750" v="49" actId="20577"/>
        <pc:sldMkLst>
          <pc:docMk/>
          <pc:sldMk cId="434183139" sldId="301"/>
        </pc:sldMkLst>
        <pc:spChg chg="add mod">
          <ac:chgData name="Biernaux Judith" userId="S::jbiernaux@uliege.be::c4eed302-c374-4745-ab4c-db89b8020801" providerId="AD" clId="Web-{7BE0B8A6-7AF9-136E-280F-D0E7D26AB4BF}" dt="2023-12-11T12:44:21.750" v="49" actId="20577"/>
          <ac:spMkLst>
            <pc:docMk/>
            <pc:sldMk cId="434183139" sldId="301"/>
            <ac:spMk id="2" creationId="{5B1054FD-1DD2-FC4F-DD9E-36FBA80E7723}"/>
          </ac:spMkLst>
        </pc:spChg>
        <pc:spChg chg="del">
          <ac:chgData name="Biernaux Judith" userId="S::jbiernaux@uliege.be::c4eed302-c374-4745-ab4c-db89b8020801" providerId="AD" clId="Web-{7BE0B8A6-7AF9-136E-280F-D0E7D26AB4BF}" dt="2023-12-11T12:42:47.324" v="13"/>
          <ac:spMkLst>
            <pc:docMk/>
            <pc:sldMk cId="434183139" sldId="301"/>
            <ac:spMk id="5" creationId="{FDCBB97B-9127-FE3F-9462-9D0E22282BA4}"/>
          </ac:spMkLst>
        </pc:spChg>
        <pc:spChg chg="mod">
          <ac:chgData name="Biernaux Judith" userId="S::jbiernaux@uliege.be::c4eed302-c374-4745-ab4c-db89b8020801" providerId="AD" clId="Web-{7BE0B8A6-7AF9-136E-280F-D0E7D26AB4BF}" dt="2023-12-11T12:42:49.778" v="14" actId="1076"/>
          <ac:spMkLst>
            <pc:docMk/>
            <pc:sldMk cId="434183139" sldId="301"/>
            <ac:spMk id="10" creationId="{0440637B-856F-BDD0-2943-E889CD0AA241}"/>
          </ac:spMkLst>
        </pc:spChg>
      </pc:sldChg>
    </pc:docChg>
  </pc:docChgLst>
  <pc:docChgLst>
    <pc:chgData name="Phillips Christophe" userId="S::c.phillips@uliege.be::d3cd7704-c68a-4139-bcba-8d0902ca4821" providerId="AD" clId="Web-{A299EA31-7616-3811-1D3E-4E23CC9D03DA}"/>
    <pc:docChg chg="addSld modSld sldOrd modSection">
      <pc:chgData name="Phillips Christophe" userId="S::c.phillips@uliege.be::d3cd7704-c68a-4139-bcba-8d0902ca4821" providerId="AD" clId="Web-{A299EA31-7616-3811-1D3E-4E23CC9D03DA}" dt="2023-12-14T09:07:24.096" v="26"/>
      <pc:docMkLst>
        <pc:docMk/>
      </pc:docMkLst>
      <pc:sldChg chg="modSp">
        <pc:chgData name="Phillips Christophe" userId="S::c.phillips@uliege.be::d3cd7704-c68a-4139-bcba-8d0902ca4821" providerId="AD" clId="Web-{A299EA31-7616-3811-1D3E-4E23CC9D03DA}" dt="2023-12-14T09:02:14.344" v="4" actId="14100"/>
        <pc:sldMkLst>
          <pc:docMk/>
          <pc:sldMk cId="3784089036" sldId="256"/>
        </pc:sldMkLst>
        <pc:spChg chg="mod">
          <ac:chgData name="Phillips Christophe" userId="S::c.phillips@uliege.be::d3cd7704-c68a-4139-bcba-8d0902ca4821" providerId="AD" clId="Web-{A299EA31-7616-3811-1D3E-4E23CC9D03DA}" dt="2023-12-14T09:02:14.344" v="4" actId="14100"/>
          <ac:spMkLst>
            <pc:docMk/>
            <pc:sldMk cId="3784089036" sldId="256"/>
            <ac:spMk id="5" creationId="{FDCBB97B-9127-FE3F-9462-9D0E22282BA4}"/>
          </ac:spMkLst>
        </pc:spChg>
      </pc:sldChg>
      <pc:sldChg chg="modSp ord">
        <pc:chgData name="Phillips Christophe" userId="S::c.phillips@uliege.be::d3cd7704-c68a-4139-bcba-8d0902ca4821" providerId="AD" clId="Web-{A299EA31-7616-3811-1D3E-4E23CC9D03DA}" dt="2023-12-14T09:05:03.354" v="17" actId="20577"/>
        <pc:sldMkLst>
          <pc:docMk/>
          <pc:sldMk cId="3118471871" sldId="395"/>
        </pc:sldMkLst>
        <pc:spChg chg="mod">
          <ac:chgData name="Phillips Christophe" userId="S::c.phillips@uliege.be::d3cd7704-c68a-4139-bcba-8d0902ca4821" providerId="AD" clId="Web-{A299EA31-7616-3811-1D3E-4E23CC9D03DA}" dt="2023-12-14T09:05:03.354" v="17" actId="20577"/>
          <ac:spMkLst>
            <pc:docMk/>
            <pc:sldMk cId="3118471871" sldId="395"/>
            <ac:spMk id="2" creationId="{00000000-0000-0000-0000-000000000000}"/>
          </ac:spMkLst>
        </pc:spChg>
      </pc:sldChg>
      <pc:sldChg chg="modSp delAnim">
        <pc:chgData name="Phillips Christophe" userId="S::c.phillips@uliege.be::d3cd7704-c68a-4139-bcba-8d0902ca4821" providerId="AD" clId="Web-{A299EA31-7616-3811-1D3E-4E23CC9D03DA}" dt="2023-12-14T09:06:21.733" v="23"/>
        <pc:sldMkLst>
          <pc:docMk/>
          <pc:sldMk cId="1866115686" sldId="404"/>
        </pc:sldMkLst>
        <pc:spChg chg="mod">
          <ac:chgData name="Phillips Christophe" userId="S::c.phillips@uliege.be::d3cd7704-c68a-4139-bcba-8d0902ca4821" providerId="AD" clId="Web-{A299EA31-7616-3811-1D3E-4E23CC9D03DA}" dt="2023-12-14T09:06:15.311" v="20" actId="20577"/>
          <ac:spMkLst>
            <pc:docMk/>
            <pc:sldMk cId="1866115686" sldId="404"/>
            <ac:spMk id="2" creationId="{00000000-0000-0000-0000-000000000000}"/>
          </ac:spMkLst>
        </pc:spChg>
      </pc:sldChg>
      <pc:sldChg chg="delSp add replId delAnim">
        <pc:chgData name="Phillips Christophe" userId="S::c.phillips@uliege.be::d3cd7704-c68a-4139-bcba-8d0902ca4821" providerId="AD" clId="Web-{A299EA31-7616-3811-1D3E-4E23CC9D03DA}" dt="2023-12-14T09:07:24.096" v="26"/>
        <pc:sldMkLst>
          <pc:docMk/>
          <pc:sldMk cId="430323986" sldId="407"/>
        </pc:sldMkLst>
        <pc:spChg chg="del">
          <ac:chgData name="Phillips Christophe" userId="S::c.phillips@uliege.be::d3cd7704-c68a-4139-bcba-8d0902ca4821" providerId="AD" clId="Web-{A299EA31-7616-3811-1D3E-4E23CC9D03DA}" dt="2023-12-14T09:06:29.437" v="24"/>
          <ac:spMkLst>
            <pc:docMk/>
            <pc:sldMk cId="430323986" sldId="407"/>
            <ac:spMk id="7" creationId="{00000000-0000-0000-0000-000000000000}"/>
          </ac:spMkLst>
        </pc:spChg>
        <pc:spChg chg="del">
          <ac:chgData name="Phillips Christophe" userId="S::c.phillips@uliege.be::d3cd7704-c68a-4139-bcba-8d0902ca4821" providerId="AD" clId="Web-{A299EA31-7616-3811-1D3E-4E23CC9D03DA}" dt="2023-12-14T09:07:24.096" v="26"/>
          <ac:spMkLst>
            <pc:docMk/>
            <pc:sldMk cId="430323986" sldId="407"/>
            <ac:spMk id="8" creationId="{00000000-0000-0000-0000-000000000000}"/>
          </ac:spMkLst>
        </pc:spChg>
      </pc:sldChg>
    </pc:docChg>
  </pc:docChgLst>
  <pc:docChgLst>
    <pc:chgData name="Phillips Christophe" userId="S::c.phillips@uliege.be::d3cd7704-c68a-4139-bcba-8d0902ca4821" providerId="AD" clId="Web-{EC41D04E-4C7D-9901-2465-CF1E1AE4EF0B}"/>
    <pc:docChg chg="delSld modSld sldOrd modSection">
      <pc:chgData name="Phillips Christophe" userId="S::c.phillips@uliege.be::d3cd7704-c68a-4139-bcba-8d0902ca4821" providerId="AD" clId="Web-{EC41D04E-4C7D-9901-2465-CF1E1AE4EF0B}" dt="2023-12-13T22:24:54.291" v="196"/>
      <pc:docMkLst>
        <pc:docMk/>
      </pc:docMkLst>
      <pc:sldChg chg="del">
        <pc:chgData name="Phillips Christophe" userId="S::c.phillips@uliege.be::d3cd7704-c68a-4139-bcba-8d0902ca4821" providerId="AD" clId="Web-{EC41D04E-4C7D-9901-2465-CF1E1AE4EF0B}" dt="2023-12-13T22:00:24.566" v="0"/>
        <pc:sldMkLst>
          <pc:docMk/>
          <pc:sldMk cId="110651427" sldId="259"/>
        </pc:sldMkLst>
      </pc:sldChg>
      <pc:sldChg chg="del">
        <pc:chgData name="Phillips Christophe" userId="S::c.phillips@uliege.be::d3cd7704-c68a-4139-bcba-8d0902ca4821" providerId="AD" clId="Web-{EC41D04E-4C7D-9901-2465-CF1E1AE4EF0B}" dt="2023-12-13T22:24:54.291" v="196"/>
        <pc:sldMkLst>
          <pc:docMk/>
          <pc:sldMk cId="978617066" sldId="302"/>
        </pc:sldMkLst>
      </pc:sldChg>
      <pc:sldChg chg="modSp">
        <pc:chgData name="Phillips Christophe" userId="S::c.phillips@uliege.be::d3cd7704-c68a-4139-bcba-8d0902ca4821" providerId="AD" clId="Web-{EC41D04E-4C7D-9901-2465-CF1E1AE4EF0B}" dt="2023-12-13T22:10:08.494" v="86" actId="14100"/>
        <pc:sldMkLst>
          <pc:docMk/>
          <pc:sldMk cId="3057919206" sldId="384"/>
        </pc:sldMkLst>
        <pc:spChg chg="mod">
          <ac:chgData name="Phillips Christophe" userId="S::c.phillips@uliege.be::d3cd7704-c68a-4139-bcba-8d0902ca4821" providerId="AD" clId="Web-{EC41D04E-4C7D-9901-2465-CF1E1AE4EF0B}" dt="2023-12-13T22:10:08.494" v="86" actId="14100"/>
          <ac:spMkLst>
            <pc:docMk/>
            <pc:sldMk cId="3057919206" sldId="384"/>
            <ac:spMk id="2" creationId="{00000000-0000-0000-0000-000000000000}"/>
          </ac:spMkLst>
        </pc:spChg>
        <pc:spChg chg="mod">
          <ac:chgData name="Phillips Christophe" userId="S::c.phillips@uliege.be::d3cd7704-c68a-4139-bcba-8d0902ca4821" providerId="AD" clId="Web-{EC41D04E-4C7D-9901-2465-CF1E1AE4EF0B}" dt="2023-12-13T22:09:31.039" v="81"/>
          <ac:spMkLst>
            <pc:docMk/>
            <pc:sldMk cId="3057919206" sldId="384"/>
            <ac:spMk id="3" creationId="{00000000-0000-0000-0000-000000000000}"/>
          </ac:spMkLst>
        </pc:spChg>
      </pc:sldChg>
      <pc:sldChg chg="modSp ord">
        <pc:chgData name="Phillips Christophe" userId="S::c.phillips@uliege.be::d3cd7704-c68a-4139-bcba-8d0902ca4821" providerId="AD" clId="Web-{EC41D04E-4C7D-9901-2465-CF1E1AE4EF0B}" dt="2023-12-13T22:06:06.641" v="61"/>
        <pc:sldMkLst>
          <pc:docMk/>
          <pc:sldMk cId="1791006666" sldId="388"/>
        </pc:sldMkLst>
        <pc:spChg chg="mod">
          <ac:chgData name="Phillips Christophe" userId="S::c.phillips@uliege.be::d3cd7704-c68a-4139-bcba-8d0902ca4821" providerId="AD" clId="Web-{EC41D04E-4C7D-9901-2465-CF1E1AE4EF0B}" dt="2023-12-13T22:06:00.328" v="59"/>
          <ac:spMkLst>
            <pc:docMk/>
            <pc:sldMk cId="1791006666" sldId="388"/>
            <ac:spMk id="2" creationId="{00000000-0000-0000-0000-000000000000}"/>
          </ac:spMkLst>
        </pc:spChg>
      </pc:sldChg>
      <pc:sldChg chg="modSp">
        <pc:chgData name="Phillips Christophe" userId="S::c.phillips@uliege.be::d3cd7704-c68a-4139-bcba-8d0902ca4821" providerId="AD" clId="Web-{EC41D04E-4C7D-9901-2465-CF1E1AE4EF0B}" dt="2023-12-13T22:14:21.221" v="91" actId="20577"/>
        <pc:sldMkLst>
          <pc:docMk/>
          <pc:sldMk cId="976399312" sldId="389"/>
        </pc:sldMkLst>
        <pc:spChg chg="mod">
          <ac:chgData name="Phillips Christophe" userId="S::c.phillips@uliege.be::d3cd7704-c68a-4139-bcba-8d0902ca4821" providerId="AD" clId="Web-{EC41D04E-4C7D-9901-2465-CF1E1AE4EF0B}" dt="2023-12-13T22:14:21.221" v="91" actId="20577"/>
          <ac:spMkLst>
            <pc:docMk/>
            <pc:sldMk cId="976399312" sldId="389"/>
            <ac:spMk id="2" creationId="{00000000-0000-0000-0000-000000000000}"/>
          </ac:spMkLst>
        </pc:spChg>
        <pc:spChg chg="mod">
          <ac:chgData name="Phillips Christophe" userId="S::c.phillips@uliege.be::d3cd7704-c68a-4139-bcba-8d0902ca4821" providerId="AD" clId="Web-{EC41D04E-4C7D-9901-2465-CF1E1AE4EF0B}" dt="2023-12-13T22:08:40.303" v="76"/>
          <ac:spMkLst>
            <pc:docMk/>
            <pc:sldMk cId="976399312" sldId="389"/>
            <ac:spMk id="3" creationId="{00000000-0000-0000-0000-000000000000}"/>
          </ac:spMkLst>
        </pc:spChg>
      </pc:sldChg>
      <pc:sldChg chg="modSp">
        <pc:chgData name="Phillips Christophe" userId="S::c.phillips@uliege.be::d3cd7704-c68a-4139-bcba-8d0902ca4821" providerId="AD" clId="Web-{EC41D04E-4C7D-9901-2465-CF1E1AE4EF0B}" dt="2023-12-13T22:08:23.287" v="75"/>
        <pc:sldMkLst>
          <pc:docMk/>
          <pc:sldMk cId="3868000884" sldId="390"/>
        </pc:sldMkLst>
        <pc:spChg chg="mod">
          <ac:chgData name="Phillips Christophe" userId="S::c.phillips@uliege.be::d3cd7704-c68a-4139-bcba-8d0902ca4821" providerId="AD" clId="Web-{EC41D04E-4C7D-9901-2465-CF1E1AE4EF0B}" dt="2023-12-13T22:08:23.287" v="75"/>
          <ac:spMkLst>
            <pc:docMk/>
            <pc:sldMk cId="3868000884" sldId="390"/>
            <ac:spMk id="3" creationId="{00000000-0000-0000-0000-000000000000}"/>
          </ac:spMkLst>
        </pc:spChg>
      </pc:sldChg>
      <pc:sldChg chg="modSp">
        <pc:chgData name="Phillips Christophe" userId="S::c.phillips@uliege.be::d3cd7704-c68a-4139-bcba-8d0902ca4821" providerId="AD" clId="Web-{EC41D04E-4C7D-9901-2465-CF1E1AE4EF0B}" dt="2023-12-13T22:16:21.460" v="95" actId="20577"/>
        <pc:sldMkLst>
          <pc:docMk/>
          <pc:sldMk cId="2786974536" sldId="391"/>
        </pc:sldMkLst>
        <pc:spChg chg="mod">
          <ac:chgData name="Phillips Christophe" userId="S::c.phillips@uliege.be::d3cd7704-c68a-4139-bcba-8d0902ca4821" providerId="AD" clId="Web-{EC41D04E-4C7D-9901-2465-CF1E1AE4EF0B}" dt="2023-12-13T22:16:21.460" v="95" actId="20577"/>
          <ac:spMkLst>
            <pc:docMk/>
            <pc:sldMk cId="2786974536" sldId="391"/>
            <ac:spMk id="2" creationId="{00000000-0000-0000-0000-000000000000}"/>
          </ac:spMkLst>
        </pc:spChg>
      </pc:sldChg>
      <pc:sldChg chg="modSp">
        <pc:chgData name="Phillips Christophe" userId="S::c.phillips@uliege.be::d3cd7704-c68a-4139-bcba-8d0902ca4821" providerId="AD" clId="Web-{EC41D04E-4C7D-9901-2465-CF1E1AE4EF0B}" dt="2023-12-13T22:07:10.253" v="67" actId="20577"/>
        <pc:sldMkLst>
          <pc:docMk/>
          <pc:sldMk cId="2420715357" sldId="394"/>
        </pc:sldMkLst>
        <pc:spChg chg="mod">
          <ac:chgData name="Phillips Christophe" userId="S::c.phillips@uliege.be::d3cd7704-c68a-4139-bcba-8d0902ca4821" providerId="AD" clId="Web-{EC41D04E-4C7D-9901-2465-CF1E1AE4EF0B}" dt="2023-12-13T22:07:10.253" v="67" actId="20577"/>
          <ac:spMkLst>
            <pc:docMk/>
            <pc:sldMk cId="2420715357" sldId="394"/>
            <ac:spMk id="2" creationId="{00000000-0000-0000-0000-000000000000}"/>
          </ac:spMkLst>
        </pc:spChg>
        <pc:spChg chg="mod">
          <ac:chgData name="Phillips Christophe" userId="S::c.phillips@uliege.be::d3cd7704-c68a-4139-bcba-8d0902ca4821" providerId="AD" clId="Web-{EC41D04E-4C7D-9901-2465-CF1E1AE4EF0B}" dt="2023-12-13T22:06:42.408" v="63"/>
          <ac:spMkLst>
            <pc:docMk/>
            <pc:sldMk cId="2420715357" sldId="394"/>
            <ac:spMk id="3" creationId="{00000000-0000-0000-0000-000000000000}"/>
          </ac:spMkLst>
        </pc:spChg>
      </pc:sldChg>
      <pc:sldChg chg="modSp">
        <pc:chgData name="Phillips Christophe" userId="S::c.phillips@uliege.be::d3cd7704-c68a-4139-bcba-8d0902ca4821" providerId="AD" clId="Web-{EC41D04E-4C7D-9901-2465-CF1E1AE4EF0B}" dt="2023-12-13T22:19:22.326" v="106" actId="20577"/>
        <pc:sldMkLst>
          <pc:docMk/>
          <pc:sldMk cId="3118471871" sldId="395"/>
        </pc:sldMkLst>
        <pc:spChg chg="mod">
          <ac:chgData name="Phillips Christophe" userId="S::c.phillips@uliege.be::d3cd7704-c68a-4139-bcba-8d0902ca4821" providerId="AD" clId="Web-{EC41D04E-4C7D-9901-2465-CF1E1AE4EF0B}" dt="2023-12-13T22:19:22.326" v="106" actId="20577"/>
          <ac:spMkLst>
            <pc:docMk/>
            <pc:sldMk cId="3118471871" sldId="395"/>
            <ac:spMk id="2" creationId="{00000000-0000-0000-0000-000000000000}"/>
          </ac:spMkLst>
        </pc:spChg>
        <pc:spChg chg="mod">
          <ac:chgData name="Phillips Christophe" userId="S::c.phillips@uliege.be::d3cd7704-c68a-4139-bcba-8d0902ca4821" providerId="AD" clId="Web-{EC41D04E-4C7D-9901-2465-CF1E1AE4EF0B}" dt="2023-12-13T22:02:04.351" v="11"/>
          <ac:spMkLst>
            <pc:docMk/>
            <pc:sldMk cId="3118471871" sldId="395"/>
            <ac:spMk id="3" creationId="{00000000-0000-0000-0000-000000000000}"/>
          </ac:spMkLst>
        </pc:spChg>
      </pc:sldChg>
      <pc:sldChg chg="modSp">
        <pc:chgData name="Phillips Christophe" userId="S::c.phillips@uliege.be::d3cd7704-c68a-4139-bcba-8d0902ca4821" providerId="AD" clId="Web-{EC41D04E-4C7D-9901-2465-CF1E1AE4EF0B}" dt="2023-12-13T22:23:13.303" v="163" actId="20577"/>
        <pc:sldMkLst>
          <pc:docMk/>
          <pc:sldMk cId="2842075371" sldId="400"/>
        </pc:sldMkLst>
        <pc:spChg chg="mod">
          <ac:chgData name="Phillips Christophe" userId="S::c.phillips@uliege.be::d3cd7704-c68a-4139-bcba-8d0902ca4821" providerId="AD" clId="Web-{EC41D04E-4C7D-9901-2465-CF1E1AE4EF0B}" dt="2023-12-13T22:23:13.303" v="163" actId="20577"/>
          <ac:spMkLst>
            <pc:docMk/>
            <pc:sldMk cId="2842075371" sldId="400"/>
            <ac:spMk id="2" creationId="{00000000-0000-0000-0000-000000000000}"/>
          </ac:spMkLst>
        </pc:spChg>
        <pc:spChg chg="mod">
          <ac:chgData name="Phillips Christophe" userId="S::c.phillips@uliege.be::d3cd7704-c68a-4139-bcba-8d0902ca4821" providerId="AD" clId="Web-{EC41D04E-4C7D-9901-2465-CF1E1AE4EF0B}" dt="2023-12-13T22:05:50.562" v="57"/>
          <ac:spMkLst>
            <pc:docMk/>
            <pc:sldMk cId="2842075371" sldId="400"/>
            <ac:spMk id="3" creationId="{00000000-0000-0000-0000-000000000000}"/>
          </ac:spMkLst>
        </pc:spChg>
      </pc:sldChg>
      <pc:sldChg chg="modSp">
        <pc:chgData name="Phillips Christophe" userId="S::c.phillips@uliege.be::d3cd7704-c68a-4139-bcba-8d0902ca4821" providerId="AD" clId="Web-{EC41D04E-4C7D-9901-2465-CF1E1AE4EF0B}" dt="2023-12-13T22:06:11.860" v="62"/>
        <pc:sldMkLst>
          <pc:docMk/>
          <pc:sldMk cId="1728112394" sldId="402"/>
        </pc:sldMkLst>
        <pc:spChg chg="mod">
          <ac:chgData name="Phillips Christophe" userId="S::c.phillips@uliege.be::d3cd7704-c68a-4139-bcba-8d0902ca4821" providerId="AD" clId="Web-{EC41D04E-4C7D-9901-2465-CF1E1AE4EF0B}" dt="2023-12-13T22:05:33.609" v="56" actId="20577"/>
          <ac:spMkLst>
            <pc:docMk/>
            <pc:sldMk cId="1728112394" sldId="402"/>
            <ac:spMk id="2" creationId="{00000000-0000-0000-0000-000000000000}"/>
          </ac:spMkLst>
        </pc:spChg>
        <pc:spChg chg="mod">
          <ac:chgData name="Phillips Christophe" userId="S::c.phillips@uliege.be::d3cd7704-c68a-4139-bcba-8d0902ca4821" providerId="AD" clId="Web-{EC41D04E-4C7D-9901-2465-CF1E1AE4EF0B}" dt="2023-12-13T22:06:11.860" v="62"/>
          <ac:spMkLst>
            <pc:docMk/>
            <pc:sldMk cId="1728112394" sldId="402"/>
            <ac:spMk id="3" creationId="{00000000-0000-0000-0000-000000000000}"/>
          </ac:spMkLst>
        </pc:spChg>
      </pc:sldChg>
      <pc:sldChg chg="modSp">
        <pc:chgData name="Phillips Christophe" userId="S::c.phillips@uliege.be::d3cd7704-c68a-4139-bcba-8d0902ca4821" providerId="AD" clId="Web-{EC41D04E-4C7D-9901-2465-CF1E1AE4EF0B}" dt="2023-12-13T22:08:14.052" v="74" actId="20577"/>
        <pc:sldMkLst>
          <pc:docMk/>
          <pc:sldMk cId="1975186176" sldId="403"/>
        </pc:sldMkLst>
        <pc:spChg chg="mod">
          <ac:chgData name="Phillips Christophe" userId="S::c.phillips@uliege.be::d3cd7704-c68a-4139-bcba-8d0902ca4821" providerId="AD" clId="Web-{EC41D04E-4C7D-9901-2465-CF1E1AE4EF0B}" dt="2023-12-13T22:08:14.052" v="74" actId="20577"/>
          <ac:spMkLst>
            <pc:docMk/>
            <pc:sldMk cId="1975186176" sldId="403"/>
            <ac:spMk id="2" creationId="{00000000-0000-0000-0000-000000000000}"/>
          </ac:spMkLst>
        </pc:spChg>
        <pc:spChg chg="mod">
          <ac:chgData name="Phillips Christophe" userId="S::c.phillips@uliege.be::d3cd7704-c68a-4139-bcba-8d0902ca4821" providerId="AD" clId="Web-{EC41D04E-4C7D-9901-2465-CF1E1AE4EF0B}" dt="2023-12-13T22:07:56.129" v="69"/>
          <ac:spMkLst>
            <pc:docMk/>
            <pc:sldMk cId="1975186176" sldId="403"/>
            <ac:spMk id="3" creationId="{00000000-0000-0000-0000-000000000000}"/>
          </ac:spMkLst>
        </pc:spChg>
      </pc:sldChg>
      <pc:sldChg chg="modSp">
        <pc:chgData name="Phillips Christophe" userId="S::c.phillips@uliege.be::d3cd7704-c68a-4139-bcba-8d0902ca4821" providerId="AD" clId="Web-{EC41D04E-4C7D-9901-2465-CF1E1AE4EF0B}" dt="2023-12-13T22:07:31.769" v="68"/>
        <pc:sldMkLst>
          <pc:docMk/>
          <pc:sldMk cId="1866115686" sldId="404"/>
        </pc:sldMkLst>
        <pc:spChg chg="mod">
          <ac:chgData name="Phillips Christophe" userId="S::c.phillips@uliege.be::d3cd7704-c68a-4139-bcba-8d0902ca4821" providerId="AD" clId="Web-{EC41D04E-4C7D-9901-2465-CF1E1AE4EF0B}" dt="2023-12-13T22:00:59.161" v="3" actId="20577"/>
          <ac:spMkLst>
            <pc:docMk/>
            <pc:sldMk cId="1866115686" sldId="404"/>
            <ac:spMk id="2" creationId="{00000000-0000-0000-0000-000000000000}"/>
          </ac:spMkLst>
        </pc:spChg>
        <pc:spChg chg="mod">
          <ac:chgData name="Phillips Christophe" userId="S::c.phillips@uliege.be::d3cd7704-c68a-4139-bcba-8d0902ca4821" providerId="AD" clId="Web-{EC41D04E-4C7D-9901-2465-CF1E1AE4EF0B}" dt="2023-12-13T22:07:31.769" v="68"/>
          <ac:spMkLst>
            <pc:docMk/>
            <pc:sldMk cId="1866115686" sldId="404"/>
            <ac:spMk id="3" creationId="{00000000-0000-0000-0000-000000000000}"/>
          </ac:spMkLst>
        </pc:spChg>
      </pc:sldChg>
      <pc:sldChg chg="modSp">
        <pc:chgData name="Phillips Christophe" userId="S::c.phillips@uliege.be::d3cd7704-c68a-4139-bcba-8d0902ca4821" providerId="AD" clId="Web-{EC41D04E-4C7D-9901-2465-CF1E1AE4EF0B}" dt="2023-12-13T22:24:22.712" v="195" actId="20577"/>
        <pc:sldMkLst>
          <pc:docMk/>
          <pc:sldMk cId="1448477379" sldId="405"/>
        </pc:sldMkLst>
        <pc:spChg chg="mod">
          <ac:chgData name="Phillips Christophe" userId="S::c.phillips@uliege.be::d3cd7704-c68a-4139-bcba-8d0902ca4821" providerId="AD" clId="Web-{EC41D04E-4C7D-9901-2465-CF1E1AE4EF0B}" dt="2023-12-13T22:24:22.712" v="195" actId="20577"/>
          <ac:spMkLst>
            <pc:docMk/>
            <pc:sldMk cId="1448477379" sldId="405"/>
            <ac:spMk id="2" creationId="{00000000-0000-0000-0000-000000000000}"/>
          </ac:spMkLst>
        </pc:spChg>
        <pc:spChg chg="mod">
          <ac:chgData name="Phillips Christophe" userId="S::c.phillips@uliege.be::d3cd7704-c68a-4139-bcba-8d0902ca4821" providerId="AD" clId="Web-{EC41D04E-4C7D-9901-2465-CF1E1AE4EF0B}" dt="2023-12-13T22:02:41.602" v="23" actId="20577"/>
          <ac:spMkLst>
            <pc:docMk/>
            <pc:sldMk cId="1448477379" sldId="405"/>
            <ac:spMk id="3" creationId="{00000000-0000-0000-0000-000000000000}"/>
          </ac:spMkLst>
        </pc:spChg>
      </pc:sldChg>
      <pc:sldChg chg="modSp">
        <pc:chgData name="Phillips Christophe" userId="S::c.phillips@uliege.be::d3cd7704-c68a-4139-bcba-8d0902ca4821" providerId="AD" clId="Web-{EC41D04E-4C7D-9901-2465-CF1E1AE4EF0B}" dt="2023-12-13T22:10:29.604" v="87" actId="20577"/>
        <pc:sldMkLst>
          <pc:docMk/>
          <pc:sldMk cId="279451815" sldId="406"/>
        </pc:sldMkLst>
        <pc:spChg chg="mod">
          <ac:chgData name="Phillips Christophe" userId="S::c.phillips@uliege.be::d3cd7704-c68a-4139-bcba-8d0902ca4821" providerId="AD" clId="Web-{EC41D04E-4C7D-9901-2465-CF1E1AE4EF0B}" dt="2023-12-13T22:10:29.604" v="87" actId="20577"/>
          <ac:spMkLst>
            <pc:docMk/>
            <pc:sldMk cId="279451815" sldId="406"/>
            <ac:spMk id="4" creationId="{00000000-0000-0000-0000-000000000000}"/>
          </ac:spMkLst>
        </pc:spChg>
      </pc:sldChg>
    </pc:docChg>
  </pc:docChgLst>
  <pc:docChgLst>
    <pc:chgData name="Biernaux Judith" userId="c4eed302-c374-4745-ab4c-db89b8020801" providerId="ADAL" clId="{81F1B73F-BF25-494B-A9E3-D5232550CEF3}"/>
    <pc:docChg chg="undo custSel addSld delSld modSld sldOrd">
      <pc:chgData name="Biernaux Judith" userId="c4eed302-c374-4745-ab4c-db89b8020801" providerId="ADAL" clId="{81F1B73F-BF25-494B-A9E3-D5232550CEF3}" dt="2023-12-15T14:54:37.493" v="4349" actId="6549"/>
      <pc:docMkLst>
        <pc:docMk/>
      </pc:docMkLst>
      <pc:sldChg chg="delSp modSp mod">
        <pc:chgData name="Biernaux Judith" userId="c4eed302-c374-4745-ab4c-db89b8020801" providerId="ADAL" clId="{81F1B73F-BF25-494B-A9E3-D5232550CEF3}" dt="2023-12-08T14:44:51.277" v="11" actId="403"/>
        <pc:sldMkLst>
          <pc:docMk/>
          <pc:sldMk cId="3784089036" sldId="256"/>
        </pc:sldMkLst>
        <pc:spChg chg="mod">
          <ac:chgData name="Biernaux Judith" userId="c4eed302-c374-4745-ab4c-db89b8020801" providerId="ADAL" clId="{81F1B73F-BF25-494B-A9E3-D5232550CEF3}" dt="2023-12-08T14:10:38.013" v="8" actId="14100"/>
          <ac:spMkLst>
            <pc:docMk/>
            <pc:sldMk cId="3784089036" sldId="256"/>
            <ac:spMk id="3" creationId="{00000000-0000-0000-0000-000000000000}"/>
          </ac:spMkLst>
        </pc:spChg>
        <pc:spChg chg="mod">
          <ac:chgData name="Biernaux Judith" userId="c4eed302-c374-4745-ab4c-db89b8020801" providerId="ADAL" clId="{81F1B73F-BF25-494B-A9E3-D5232550CEF3}" dt="2023-12-08T14:10:21.957" v="2" actId="3064"/>
          <ac:spMkLst>
            <pc:docMk/>
            <pc:sldMk cId="3784089036" sldId="256"/>
            <ac:spMk id="5" creationId="{FDCBB97B-9127-FE3F-9462-9D0E22282BA4}"/>
          </ac:spMkLst>
        </pc:spChg>
        <pc:spChg chg="del mod">
          <ac:chgData name="Biernaux Judith" userId="c4eed302-c374-4745-ab4c-db89b8020801" providerId="ADAL" clId="{81F1B73F-BF25-494B-A9E3-D5232550CEF3}" dt="2023-12-08T14:10:33.151" v="6" actId="478"/>
          <ac:spMkLst>
            <pc:docMk/>
            <pc:sldMk cId="3784089036" sldId="256"/>
            <ac:spMk id="6" creationId="{A00DDF80-BAB3-ECB4-942D-9B61934CC8F1}"/>
          </ac:spMkLst>
        </pc:spChg>
        <pc:spChg chg="mod">
          <ac:chgData name="Biernaux Judith" userId="c4eed302-c374-4745-ab4c-db89b8020801" providerId="ADAL" clId="{81F1B73F-BF25-494B-A9E3-D5232550CEF3}" dt="2023-12-08T14:44:51.277" v="11" actId="403"/>
          <ac:spMkLst>
            <pc:docMk/>
            <pc:sldMk cId="3784089036" sldId="256"/>
            <ac:spMk id="10" creationId="{0440637B-856F-BDD0-2943-E889CD0AA241}"/>
          </ac:spMkLst>
        </pc:spChg>
      </pc:sldChg>
      <pc:sldChg chg="addSp modSp mod">
        <pc:chgData name="Biernaux Judith" userId="c4eed302-c374-4745-ab4c-db89b8020801" providerId="ADAL" clId="{81F1B73F-BF25-494B-A9E3-D5232550CEF3}" dt="2023-12-08T14:49:14.440" v="193" actId="1076"/>
        <pc:sldMkLst>
          <pc:docMk/>
          <pc:sldMk cId="53085138" sldId="257"/>
        </pc:sldMkLst>
        <pc:spChg chg="add mod">
          <ac:chgData name="Biernaux Judith" userId="c4eed302-c374-4745-ab4c-db89b8020801" providerId="ADAL" clId="{81F1B73F-BF25-494B-A9E3-D5232550CEF3}" dt="2023-12-08T14:48:48.431" v="184" actId="14100"/>
          <ac:spMkLst>
            <pc:docMk/>
            <pc:sldMk cId="53085138" sldId="257"/>
            <ac:spMk id="3" creationId="{BEAAACA9-DFA8-C3CA-7E40-68FAE2FF4A46}"/>
          </ac:spMkLst>
        </pc:spChg>
        <pc:spChg chg="add mod">
          <ac:chgData name="Biernaux Judith" userId="c4eed302-c374-4745-ab4c-db89b8020801" providerId="ADAL" clId="{81F1B73F-BF25-494B-A9E3-D5232550CEF3}" dt="2023-12-08T14:45:27.907" v="27" actId="20577"/>
          <ac:spMkLst>
            <pc:docMk/>
            <pc:sldMk cId="53085138" sldId="257"/>
            <ac:spMk id="4" creationId="{0F43EDFF-9A23-A09B-C591-A9A91464A063}"/>
          </ac:spMkLst>
        </pc:spChg>
        <pc:spChg chg="add mod">
          <ac:chgData name="Biernaux Judith" userId="c4eed302-c374-4745-ab4c-db89b8020801" providerId="ADAL" clId="{81F1B73F-BF25-494B-A9E3-D5232550CEF3}" dt="2023-12-08T14:49:14.440" v="193" actId="1076"/>
          <ac:spMkLst>
            <pc:docMk/>
            <pc:sldMk cId="53085138" sldId="257"/>
            <ac:spMk id="9" creationId="{5BB46DDB-B92E-4AF8-D4C9-197B2E901016}"/>
          </ac:spMkLst>
        </pc:spChg>
        <pc:picChg chg="add mod">
          <ac:chgData name="Biernaux Judith" userId="c4eed302-c374-4745-ab4c-db89b8020801" providerId="ADAL" clId="{81F1B73F-BF25-494B-A9E3-D5232550CEF3}" dt="2023-12-08T14:48:49.807" v="185" actId="1076"/>
          <ac:picMkLst>
            <pc:docMk/>
            <pc:sldMk cId="53085138" sldId="257"/>
            <ac:picMk id="7" creationId="{BF664852-882E-6B51-EDCE-4CE486244E7F}"/>
          </ac:picMkLst>
        </pc:picChg>
      </pc:sldChg>
      <pc:sldChg chg="modNotesTx">
        <pc:chgData name="Biernaux Judith" userId="c4eed302-c374-4745-ab4c-db89b8020801" providerId="ADAL" clId="{81F1B73F-BF25-494B-A9E3-D5232550CEF3}" dt="2023-12-15T14:24:22.067" v="4218" actId="20577"/>
        <pc:sldMkLst>
          <pc:docMk/>
          <pc:sldMk cId="1099183864" sldId="261"/>
        </pc:sldMkLst>
      </pc:sldChg>
      <pc:sldChg chg="modNotesTx">
        <pc:chgData name="Biernaux Judith" userId="c4eed302-c374-4745-ab4c-db89b8020801" providerId="ADAL" clId="{81F1B73F-BF25-494B-A9E3-D5232550CEF3}" dt="2023-12-15T14:24:35.412" v="4225" actId="20577"/>
        <pc:sldMkLst>
          <pc:docMk/>
          <pc:sldMk cId="3518530113" sldId="262"/>
        </pc:sldMkLst>
      </pc:sldChg>
      <pc:sldChg chg="modNotesTx">
        <pc:chgData name="Biernaux Judith" userId="c4eed302-c374-4745-ab4c-db89b8020801" providerId="ADAL" clId="{81F1B73F-BF25-494B-A9E3-D5232550CEF3}" dt="2023-12-15T14:24:32.819" v="4224" actId="20577"/>
        <pc:sldMkLst>
          <pc:docMk/>
          <pc:sldMk cId="211431436" sldId="263"/>
        </pc:sldMkLst>
      </pc:sldChg>
      <pc:sldChg chg="modNotesTx">
        <pc:chgData name="Biernaux Judith" userId="c4eed302-c374-4745-ab4c-db89b8020801" providerId="ADAL" clId="{81F1B73F-BF25-494B-A9E3-D5232550CEF3}" dt="2023-12-15T14:24:29.932" v="4223" actId="20577"/>
        <pc:sldMkLst>
          <pc:docMk/>
          <pc:sldMk cId="86854968" sldId="264"/>
        </pc:sldMkLst>
      </pc:sldChg>
      <pc:sldChg chg="modNotesTx">
        <pc:chgData name="Biernaux Judith" userId="c4eed302-c374-4745-ab4c-db89b8020801" providerId="ADAL" clId="{81F1B73F-BF25-494B-A9E3-D5232550CEF3}" dt="2023-12-15T14:24:16.584" v="4216" actId="20577"/>
        <pc:sldMkLst>
          <pc:docMk/>
          <pc:sldMk cId="178389036" sldId="265"/>
        </pc:sldMkLst>
      </pc:sldChg>
      <pc:sldChg chg="modNotesTx">
        <pc:chgData name="Biernaux Judith" userId="c4eed302-c374-4745-ab4c-db89b8020801" providerId="ADAL" clId="{81F1B73F-BF25-494B-A9E3-D5232550CEF3}" dt="2023-12-15T14:24:48.868" v="4227" actId="6549"/>
        <pc:sldMkLst>
          <pc:docMk/>
          <pc:sldMk cId="2007032158" sldId="266"/>
        </pc:sldMkLst>
      </pc:sldChg>
      <pc:sldChg chg="modSp mod modNotesTx">
        <pc:chgData name="Biernaux Judith" userId="c4eed302-c374-4745-ab4c-db89b8020801" providerId="ADAL" clId="{81F1B73F-BF25-494B-A9E3-D5232550CEF3}" dt="2023-12-15T14:24:54.500" v="4229" actId="6549"/>
        <pc:sldMkLst>
          <pc:docMk/>
          <pc:sldMk cId="3395799163" sldId="267"/>
        </pc:sldMkLst>
        <pc:spChg chg="mod">
          <ac:chgData name="Biernaux Judith" userId="c4eed302-c374-4745-ab4c-db89b8020801" providerId="ADAL" clId="{81F1B73F-BF25-494B-A9E3-D5232550CEF3}" dt="2023-12-08T14:44:58.033" v="13" actId="27636"/>
          <ac:spMkLst>
            <pc:docMk/>
            <pc:sldMk cId="3395799163" sldId="267"/>
            <ac:spMk id="2" creationId="{C8F3B273-8001-9AF4-5242-89CE28A617FB}"/>
          </ac:spMkLst>
        </pc:spChg>
      </pc:sldChg>
      <pc:sldChg chg="modNotesTx">
        <pc:chgData name="Biernaux Judith" userId="c4eed302-c374-4745-ab4c-db89b8020801" providerId="ADAL" clId="{81F1B73F-BF25-494B-A9E3-D5232550CEF3}" dt="2023-12-15T14:24:44.722" v="4226" actId="6549"/>
        <pc:sldMkLst>
          <pc:docMk/>
          <pc:sldMk cId="2911193016" sldId="268"/>
        </pc:sldMkLst>
      </pc:sldChg>
      <pc:sldChg chg="modNotesTx">
        <pc:chgData name="Biernaux Judith" userId="c4eed302-c374-4745-ab4c-db89b8020801" providerId="ADAL" clId="{81F1B73F-BF25-494B-A9E3-D5232550CEF3}" dt="2023-12-15T14:24:59.227" v="4234" actId="20577"/>
        <pc:sldMkLst>
          <pc:docMk/>
          <pc:sldMk cId="374867441" sldId="269"/>
        </pc:sldMkLst>
      </pc:sldChg>
      <pc:sldChg chg="modNotesTx">
        <pc:chgData name="Biernaux Judith" userId="c4eed302-c374-4745-ab4c-db89b8020801" providerId="ADAL" clId="{81F1B73F-BF25-494B-A9E3-D5232550CEF3}" dt="2023-12-15T14:24:18.788" v="4217" actId="20577"/>
        <pc:sldMkLst>
          <pc:docMk/>
          <pc:sldMk cId="3347127238" sldId="270"/>
        </pc:sldMkLst>
      </pc:sldChg>
      <pc:sldChg chg="modNotesTx">
        <pc:chgData name="Biernaux Judith" userId="c4eed302-c374-4745-ab4c-db89b8020801" providerId="ADAL" clId="{81F1B73F-BF25-494B-A9E3-D5232550CEF3}" dt="2023-12-15T14:24:14.484" v="4215" actId="20577"/>
        <pc:sldMkLst>
          <pc:docMk/>
          <pc:sldMk cId="657643166" sldId="271"/>
        </pc:sldMkLst>
      </pc:sldChg>
      <pc:sldChg chg="modNotesTx">
        <pc:chgData name="Biernaux Judith" userId="c4eed302-c374-4745-ab4c-db89b8020801" providerId="ADAL" clId="{81F1B73F-BF25-494B-A9E3-D5232550CEF3}" dt="2023-12-15T14:24:10.676" v="4214" actId="6549"/>
        <pc:sldMkLst>
          <pc:docMk/>
          <pc:sldMk cId="2760081646" sldId="272"/>
        </pc:sldMkLst>
      </pc:sldChg>
      <pc:sldChg chg="modNotesTx">
        <pc:chgData name="Biernaux Judith" userId="c4eed302-c374-4745-ab4c-db89b8020801" providerId="ADAL" clId="{81F1B73F-BF25-494B-A9E3-D5232550CEF3}" dt="2023-12-15T14:24:04.751" v="4212" actId="20577"/>
        <pc:sldMkLst>
          <pc:docMk/>
          <pc:sldMk cId="3579623316" sldId="273"/>
        </pc:sldMkLst>
      </pc:sldChg>
      <pc:sldChg chg="addSp delSp modSp new del mod ord">
        <pc:chgData name="Biernaux Judith" userId="c4eed302-c374-4745-ab4c-db89b8020801" providerId="ADAL" clId="{81F1B73F-BF25-494B-A9E3-D5232550CEF3}" dt="2023-12-08T15:20:33.273" v="3043" actId="47"/>
        <pc:sldMkLst>
          <pc:docMk/>
          <pc:sldMk cId="2457934422" sldId="274"/>
        </pc:sldMkLst>
        <pc:spChg chg="add mod">
          <ac:chgData name="Biernaux Judith" userId="c4eed302-c374-4745-ab4c-db89b8020801" providerId="ADAL" clId="{81F1B73F-BF25-494B-A9E3-D5232550CEF3}" dt="2023-12-08T14:46:03.646" v="70" actId="20577"/>
          <ac:spMkLst>
            <pc:docMk/>
            <pc:sldMk cId="2457934422" sldId="274"/>
            <ac:spMk id="2" creationId="{7879751E-3045-0749-F3AE-B22B31726A33}"/>
          </ac:spMkLst>
        </pc:spChg>
        <pc:spChg chg="add del mod">
          <ac:chgData name="Biernaux Judith" userId="c4eed302-c374-4745-ab4c-db89b8020801" providerId="ADAL" clId="{81F1B73F-BF25-494B-A9E3-D5232550CEF3}" dt="2023-12-08T15:20:31.574" v="3042" actId="478"/>
          <ac:spMkLst>
            <pc:docMk/>
            <pc:sldMk cId="2457934422" sldId="274"/>
            <ac:spMk id="4" creationId="{A943702E-2AEB-11A9-F47C-EDBCF72E7024}"/>
          </ac:spMkLst>
        </pc:spChg>
        <pc:picChg chg="add mod">
          <ac:chgData name="Biernaux Judith" userId="c4eed302-c374-4745-ab4c-db89b8020801" providerId="ADAL" clId="{81F1B73F-BF25-494B-A9E3-D5232550CEF3}" dt="2023-12-08T14:47:11.588" v="175"/>
          <ac:picMkLst>
            <pc:docMk/>
            <pc:sldMk cId="2457934422" sldId="274"/>
            <ac:picMk id="3" creationId="{D2C55827-7CA0-E9D4-D0B8-2047B03D057A}"/>
          </ac:picMkLst>
        </pc:picChg>
      </pc:sldChg>
      <pc:sldChg chg="new del">
        <pc:chgData name="Biernaux Judith" userId="c4eed302-c374-4745-ab4c-db89b8020801" providerId="ADAL" clId="{81F1B73F-BF25-494B-A9E3-D5232550CEF3}" dt="2023-12-08T14:45:50.892" v="29" actId="680"/>
        <pc:sldMkLst>
          <pc:docMk/>
          <pc:sldMk cId="4195969467" sldId="274"/>
        </pc:sldMkLst>
      </pc:sldChg>
      <pc:sldChg chg="addSp modSp add mod">
        <pc:chgData name="Biernaux Judith" userId="c4eed302-c374-4745-ab4c-db89b8020801" providerId="ADAL" clId="{81F1B73F-BF25-494B-A9E3-D5232550CEF3}" dt="2023-12-08T15:03:56.714" v="1757" actId="20577"/>
        <pc:sldMkLst>
          <pc:docMk/>
          <pc:sldMk cId="1340618191" sldId="275"/>
        </pc:sldMkLst>
        <pc:spChg chg="mod">
          <ac:chgData name="Biernaux Judith" userId="c4eed302-c374-4745-ab4c-db89b8020801" providerId="ADAL" clId="{81F1B73F-BF25-494B-A9E3-D5232550CEF3}" dt="2023-12-08T15:03:56.714" v="1757" actId="20577"/>
          <ac:spMkLst>
            <pc:docMk/>
            <pc:sldMk cId="1340618191" sldId="275"/>
            <ac:spMk id="2" creationId="{7879751E-3045-0749-F3AE-B22B31726A33}"/>
          </ac:spMkLst>
        </pc:spChg>
        <pc:spChg chg="add mod">
          <ac:chgData name="Biernaux Judith" userId="c4eed302-c374-4745-ab4c-db89b8020801" providerId="ADAL" clId="{81F1B73F-BF25-494B-A9E3-D5232550CEF3}" dt="2023-12-08T15:03:41.599" v="1752" actId="20577"/>
          <ac:spMkLst>
            <pc:docMk/>
            <pc:sldMk cId="1340618191" sldId="275"/>
            <ac:spMk id="5" creationId="{B60693C8-34E7-E3EF-2CA5-593D95C2A462}"/>
          </ac:spMkLst>
        </pc:spChg>
        <pc:picChg chg="add mod">
          <ac:chgData name="Biernaux Judith" userId="c4eed302-c374-4745-ab4c-db89b8020801" providerId="ADAL" clId="{81F1B73F-BF25-494B-A9E3-D5232550CEF3}" dt="2023-12-08T14:47:10.982" v="174"/>
          <ac:picMkLst>
            <pc:docMk/>
            <pc:sldMk cId="1340618191" sldId="275"/>
            <ac:picMk id="3" creationId="{030C6930-43BE-F691-26FB-0A81680DBFCA}"/>
          </ac:picMkLst>
        </pc:picChg>
        <pc:picChg chg="add mod">
          <ac:chgData name="Biernaux Judith" userId="c4eed302-c374-4745-ab4c-db89b8020801" providerId="ADAL" clId="{81F1B73F-BF25-494B-A9E3-D5232550CEF3}" dt="2023-12-08T14:59:03.297" v="1110" actId="1076"/>
          <ac:picMkLst>
            <pc:docMk/>
            <pc:sldMk cId="1340618191" sldId="275"/>
            <ac:picMk id="4" creationId="{932A5E20-F6B2-93D4-9693-3F1597D9B19D}"/>
          </ac:picMkLst>
        </pc:picChg>
      </pc:sldChg>
      <pc:sldChg chg="addSp modSp add mod">
        <pc:chgData name="Biernaux Judith" userId="c4eed302-c374-4745-ab4c-db89b8020801" providerId="ADAL" clId="{81F1B73F-BF25-494B-A9E3-D5232550CEF3}" dt="2023-12-08T15:13:05.282" v="2607" actId="14100"/>
        <pc:sldMkLst>
          <pc:docMk/>
          <pc:sldMk cId="2587296921" sldId="276"/>
        </pc:sldMkLst>
        <pc:spChg chg="mod">
          <ac:chgData name="Biernaux Judith" userId="c4eed302-c374-4745-ab4c-db89b8020801" providerId="ADAL" clId="{81F1B73F-BF25-494B-A9E3-D5232550CEF3}" dt="2023-12-08T14:46:25.351" v="99" actId="20577"/>
          <ac:spMkLst>
            <pc:docMk/>
            <pc:sldMk cId="2587296921" sldId="276"/>
            <ac:spMk id="2" creationId="{7879751E-3045-0749-F3AE-B22B31726A33}"/>
          </ac:spMkLst>
        </pc:spChg>
        <pc:spChg chg="add mod">
          <ac:chgData name="Biernaux Judith" userId="c4eed302-c374-4745-ab4c-db89b8020801" providerId="ADAL" clId="{81F1B73F-BF25-494B-A9E3-D5232550CEF3}" dt="2023-12-08T15:13:01.716" v="2606" actId="14100"/>
          <ac:spMkLst>
            <pc:docMk/>
            <pc:sldMk cId="2587296921" sldId="276"/>
            <ac:spMk id="4" creationId="{CFD3F435-7946-4C57-4B73-B1D6CC0BB26D}"/>
          </ac:spMkLst>
        </pc:spChg>
        <pc:picChg chg="add mod">
          <ac:chgData name="Biernaux Judith" userId="c4eed302-c374-4745-ab4c-db89b8020801" providerId="ADAL" clId="{81F1B73F-BF25-494B-A9E3-D5232550CEF3}" dt="2023-12-08T14:47:10.332" v="173"/>
          <ac:picMkLst>
            <pc:docMk/>
            <pc:sldMk cId="2587296921" sldId="276"/>
            <ac:picMk id="3" creationId="{06E7153E-5389-FB55-A701-E291A50281DC}"/>
          </ac:picMkLst>
        </pc:picChg>
        <pc:picChg chg="add mod">
          <ac:chgData name="Biernaux Judith" userId="c4eed302-c374-4745-ab4c-db89b8020801" providerId="ADAL" clId="{81F1B73F-BF25-494B-A9E3-D5232550CEF3}" dt="2023-12-08T15:13:05.282" v="2607" actId="14100"/>
          <ac:picMkLst>
            <pc:docMk/>
            <pc:sldMk cId="2587296921" sldId="276"/>
            <ac:picMk id="5" creationId="{01E68075-7D59-9EB3-AA24-4921907590F8}"/>
          </ac:picMkLst>
        </pc:picChg>
      </pc:sldChg>
      <pc:sldChg chg="addSp delSp modSp add del mod">
        <pc:chgData name="Biernaux Judith" userId="c4eed302-c374-4745-ab4c-db89b8020801" providerId="ADAL" clId="{81F1B73F-BF25-494B-A9E3-D5232550CEF3}" dt="2023-12-08T15:31:30.208" v="3794" actId="47"/>
        <pc:sldMkLst>
          <pc:docMk/>
          <pc:sldMk cId="540599558" sldId="277"/>
        </pc:sldMkLst>
        <pc:spChg chg="mod">
          <ac:chgData name="Biernaux Judith" userId="c4eed302-c374-4745-ab4c-db89b8020801" providerId="ADAL" clId="{81F1B73F-BF25-494B-A9E3-D5232550CEF3}" dt="2023-12-08T14:46:35.471" v="132" actId="20577"/>
          <ac:spMkLst>
            <pc:docMk/>
            <pc:sldMk cId="540599558" sldId="277"/>
            <ac:spMk id="2" creationId="{7879751E-3045-0749-F3AE-B22B31726A33}"/>
          </ac:spMkLst>
        </pc:spChg>
        <pc:spChg chg="add mod">
          <ac:chgData name="Biernaux Judith" userId="c4eed302-c374-4745-ab4c-db89b8020801" providerId="ADAL" clId="{81F1B73F-BF25-494B-A9E3-D5232550CEF3}" dt="2023-12-08T15:29:44.701" v="3774" actId="20577"/>
          <ac:spMkLst>
            <pc:docMk/>
            <pc:sldMk cId="540599558" sldId="277"/>
            <ac:spMk id="4" creationId="{BD2153CE-0CD9-33EE-B055-E2805B330156}"/>
          </ac:spMkLst>
        </pc:spChg>
        <pc:spChg chg="add del mod">
          <ac:chgData name="Biernaux Judith" userId="c4eed302-c374-4745-ab4c-db89b8020801" providerId="ADAL" clId="{81F1B73F-BF25-494B-A9E3-D5232550CEF3}" dt="2023-12-08T15:19:45.806" v="3038" actId="478"/>
          <ac:spMkLst>
            <pc:docMk/>
            <pc:sldMk cId="540599558" sldId="277"/>
            <ac:spMk id="6" creationId="{3F98830D-C754-E785-A70F-4357F5672FAB}"/>
          </ac:spMkLst>
        </pc:spChg>
        <pc:spChg chg="add del mod">
          <ac:chgData name="Biernaux Judith" userId="c4eed302-c374-4745-ab4c-db89b8020801" providerId="ADAL" clId="{81F1B73F-BF25-494B-A9E3-D5232550CEF3}" dt="2023-12-08T15:21:28.160" v="3045" actId="478"/>
          <ac:spMkLst>
            <pc:docMk/>
            <pc:sldMk cId="540599558" sldId="277"/>
            <ac:spMk id="7" creationId="{B8F8292F-8B78-EFDF-9403-813B62C2D087}"/>
          </ac:spMkLst>
        </pc:spChg>
        <pc:spChg chg="add mod">
          <ac:chgData name="Biernaux Judith" userId="c4eed302-c374-4745-ab4c-db89b8020801" providerId="ADAL" clId="{81F1B73F-BF25-494B-A9E3-D5232550CEF3}" dt="2023-12-08T15:19:45.928" v="3039"/>
          <ac:spMkLst>
            <pc:docMk/>
            <pc:sldMk cId="540599558" sldId="277"/>
            <ac:spMk id="8" creationId="{E02D3B59-C1F9-A1CF-011B-41AF71C9EF49}"/>
          </ac:spMkLst>
        </pc:spChg>
        <pc:picChg chg="add mod">
          <ac:chgData name="Biernaux Judith" userId="c4eed302-c374-4745-ab4c-db89b8020801" providerId="ADAL" clId="{81F1B73F-BF25-494B-A9E3-D5232550CEF3}" dt="2023-12-08T14:47:07.886" v="172"/>
          <ac:picMkLst>
            <pc:docMk/>
            <pc:sldMk cId="540599558" sldId="277"/>
            <ac:picMk id="3" creationId="{7EBE8C3B-17EC-6341-BE19-FEA6AA2FD51C}"/>
          </ac:picMkLst>
        </pc:picChg>
        <pc:picChg chg="add mod">
          <ac:chgData name="Biernaux Judith" userId="c4eed302-c374-4745-ab4c-db89b8020801" providerId="ADAL" clId="{81F1B73F-BF25-494B-A9E3-D5232550CEF3}" dt="2023-12-08T15:16:27.813" v="2680"/>
          <ac:picMkLst>
            <pc:docMk/>
            <pc:sldMk cId="540599558" sldId="277"/>
            <ac:picMk id="5" creationId="{CE14BBCD-75D8-BECC-C5AF-FA3EBD66AB8C}"/>
          </ac:picMkLst>
        </pc:picChg>
      </pc:sldChg>
      <pc:sldChg chg="addSp delSp modSp add mod">
        <pc:chgData name="Biernaux Judith" userId="c4eed302-c374-4745-ab4c-db89b8020801" providerId="ADAL" clId="{81F1B73F-BF25-494B-A9E3-D5232550CEF3}" dt="2023-12-08T15:19:07.556" v="3037" actId="113"/>
        <pc:sldMkLst>
          <pc:docMk/>
          <pc:sldMk cId="2206292718" sldId="278"/>
        </pc:sldMkLst>
        <pc:spChg chg="mod">
          <ac:chgData name="Biernaux Judith" userId="c4eed302-c374-4745-ab4c-db89b8020801" providerId="ADAL" clId="{81F1B73F-BF25-494B-A9E3-D5232550CEF3}" dt="2023-12-08T14:46:45.759" v="167" actId="20577"/>
          <ac:spMkLst>
            <pc:docMk/>
            <pc:sldMk cId="2206292718" sldId="278"/>
            <ac:spMk id="2" creationId="{7879751E-3045-0749-F3AE-B22B31726A33}"/>
          </ac:spMkLst>
        </pc:spChg>
        <pc:spChg chg="add del mod">
          <ac:chgData name="Biernaux Judith" userId="c4eed302-c374-4745-ab4c-db89b8020801" providerId="ADAL" clId="{81F1B73F-BF25-494B-A9E3-D5232550CEF3}" dt="2023-12-08T15:18:27.314" v="3030"/>
          <ac:spMkLst>
            <pc:docMk/>
            <pc:sldMk cId="2206292718" sldId="278"/>
            <ac:spMk id="5" creationId="{C4B000A4-5430-E78F-E5CA-B1F40C3F7C7E}"/>
          </ac:spMkLst>
        </pc:spChg>
        <pc:spChg chg="add mod">
          <ac:chgData name="Biernaux Judith" userId="c4eed302-c374-4745-ab4c-db89b8020801" providerId="ADAL" clId="{81F1B73F-BF25-494B-A9E3-D5232550CEF3}" dt="2023-12-08T15:15:09.867" v="2640" actId="1076"/>
          <ac:spMkLst>
            <pc:docMk/>
            <pc:sldMk cId="2206292718" sldId="278"/>
            <ac:spMk id="8" creationId="{CBC9022E-A936-C2F0-DABE-63957AE3578C}"/>
          </ac:spMkLst>
        </pc:spChg>
        <pc:spChg chg="add mod">
          <ac:chgData name="Biernaux Judith" userId="c4eed302-c374-4745-ab4c-db89b8020801" providerId="ADAL" clId="{81F1B73F-BF25-494B-A9E3-D5232550CEF3}" dt="2023-12-08T15:19:07.556" v="3037" actId="113"/>
          <ac:spMkLst>
            <pc:docMk/>
            <pc:sldMk cId="2206292718" sldId="278"/>
            <ac:spMk id="10" creationId="{9A84BC3E-4F4F-FF12-9D5E-1BC80825E1DA}"/>
          </ac:spMkLst>
        </pc:spChg>
        <pc:picChg chg="add mod">
          <ac:chgData name="Biernaux Judith" userId="c4eed302-c374-4745-ab4c-db89b8020801" providerId="ADAL" clId="{81F1B73F-BF25-494B-A9E3-D5232550CEF3}" dt="2023-12-08T14:47:07.159" v="171"/>
          <ac:picMkLst>
            <pc:docMk/>
            <pc:sldMk cId="2206292718" sldId="278"/>
            <ac:picMk id="3" creationId="{7D3FCF3B-7B2A-F8B0-6EC4-22E8C72CFBD3}"/>
          </ac:picMkLst>
        </pc:picChg>
        <pc:picChg chg="add mod">
          <ac:chgData name="Biernaux Judith" userId="c4eed302-c374-4745-ab4c-db89b8020801" providerId="ADAL" clId="{81F1B73F-BF25-494B-A9E3-D5232550CEF3}" dt="2023-12-08T15:16:19.547" v="2679" actId="14100"/>
          <ac:picMkLst>
            <pc:docMk/>
            <pc:sldMk cId="2206292718" sldId="278"/>
            <ac:picMk id="6" creationId="{4FD48AF8-5CAB-CB62-F9E0-17CC7032ABAB}"/>
          </ac:picMkLst>
        </pc:picChg>
      </pc:sldChg>
      <pc:sldChg chg="addSp delSp modSp add mod">
        <pc:chgData name="Biernaux Judith" userId="c4eed302-c374-4745-ab4c-db89b8020801" providerId="ADAL" clId="{81F1B73F-BF25-494B-A9E3-D5232550CEF3}" dt="2023-12-08T15:41:46.935" v="4188" actId="113"/>
        <pc:sldMkLst>
          <pc:docMk/>
          <pc:sldMk cId="3401183219" sldId="279"/>
        </pc:sldMkLst>
        <pc:spChg chg="del">
          <ac:chgData name="Biernaux Judith" userId="c4eed302-c374-4745-ab4c-db89b8020801" providerId="ADAL" clId="{81F1B73F-BF25-494B-A9E3-D5232550CEF3}" dt="2023-12-08T14:47:03.828" v="169" actId="478"/>
          <ac:spMkLst>
            <pc:docMk/>
            <pc:sldMk cId="3401183219" sldId="279"/>
            <ac:spMk id="2" creationId="{7879751E-3045-0749-F3AE-B22B31726A33}"/>
          </ac:spMkLst>
        </pc:spChg>
        <pc:spChg chg="add mod">
          <ac:chgData name="Biernaux Judith" userId="c4eed302-c374-4745-ab4c-db89b8020801" providerId="ADAL" clId="{81F1B73F-BF25-494B-A9E3-D5232550CEF3}" dt="2023-12-08T14:47:04.111" v="170"/>
          <ac:spMkLst>
            <pc:docMk/>
            <pc:sldMk cId="3401183219" sldId="279"/>
            <ac:spMk id="3" creationId="{F3DFEFFA-979E-8626-E1C9-B385D2E584E7}"/>
          </ac:spMkLst>
        </pc:spChg>
        <pc:spChg chg="add mod">
          <ac:chgData name="Biernaux Judith" userId="c4eed302-c374-4745-ab4c-db89b8020801" providerId="ADAL" clId="{81F1B73F-BF25-494B-A9E3-D5232550CEF3}" dt="2023-12-08T14:53:34.420" v="982" actId="20577"/>
          <ac:spMkLst>
            <pc:docMk/>
            <pc:sldMk cId="3401183219" sldId="279"/>
            <ac:spMk id="4" creationId="{A5DE32F0-9373-463A-4131-4698FB4B7FC2}"/>
          </ac:spMkLst>
        </pc:spChg>
        <pc:spChg chg="add mod">
          <ac:chgData name="Biernaux Judith" userId="c4eed302-c374-4745-ab4c-db89b8020801" providerId="ADAL" clId="{81F1B73F-BF25-494B-A9E3-D5232550CEF3}" dt="2023-12-08T15:41:46.935" v="4188" actId="113"/>
          <ac:spMkLst>
            <pc:docMk/>
            <pc:sldMk cId="3401183219" sldId="279"/>
            <ac:spMk id="6" creationId="{BCD66054-23A9-5155-CCED-EB5E5DE25CD0}"/>
          </ac:spMkLst>
        </pc:spChg>
        <pc:spChg chg="add mod">
          <ac:chgData name="Biernaux Judith" userId="c4eed302-c374-4745-ab4c-db89b8020801" providerId="ADAL" clId="{81F1B73F-BF25-494B-A9E3-D5232550CEF3}" dt="2023-12-08T14:53:45.042" v="989" actId="20577"/>
          <ac:spMkLst>
            <pc:docMk/>
            <pc:sldMk cId="3401183219" sldId="279"/>
            <ac:spMk id="7" creationId="{40CC9339-08E0-76A6-037D-7B2A6685AEDB}"/>
          </ac:spMkLst>
        </pc:spChg>
        <pc:picChg chg="add mod">
          <ac:chgData name="Biernaux Judith" userId="c4eed302-c374-4745-ab4c-db89b8020801" providerId="ADAL" clId="{81F1B73F-BF25-494B-A9E3-D5232550CEF3}" dt="2023-12-08T14:47:04.111" v="170"/>
          <ac:picMkLst>
            <pc:docMk/>
            <pc:sldMk cId="3401183219" sldId="279"/>
            <ac:picMk id="5" creationId="{190B6E88-747A-5C3B-760B-F09D6B9B355A}"/>
          </ac:picMkLst>
        </pc:picChg>
        <pc:picChg chg="add mod">
          <ac:chgData name="Biernaux Judith" userId="c4eed302-c374-4745-ab4c-db89b8020801" providerId="ADAL" clId="{81F1B73F-BF25-494B-A9E3-D5232550CEF3}" dt="2023-12-08T14:47:04.111" v="170"/>
          <ac:picMkLst>
            <pc:docMk/>
            <pc:sldMk cId="3401183219" sldId="279"/>
            <ac:picMk id="8" creationId="{E13FCE64-1EF8-6804-2EB6-C6F87B4EA54F}"/>
          </ac:picMkLst>
        </pc:picChg>
      </pc:sldChg>
      <pc:sldChg chg="addSp delSp modSp add mod ord">
        <pc:chgData name="Biernaux Judith" userId="c4eed302-c374-4745-ab4c-db89b8020801" providerId="ADAL" clId="{81F1B73F-BF25-494B-A9E3-D5232550CEF3}" dt="2023-12-08T15:41:36.365" v="4186" actId="113"/>
        <pc:sldMkLst>
          <pc:docMk/>
          <pc:sldMk cId="2706759216" sldId="280"/>
        </pc:sldMkLst>
        <pc:spChg chg="mod">
          <ac:chgData name="Biernaux Judith" userId="c4eed302-c374-4745-ab4c-db89b8020801" providerId="ADAL" clId="{81F1B73F-BF25-494B-A9E3-D5232550CEF3}" dt="2023-12-08T15:32:31.411" v="3832" actId="20577"/>
          <ac:spMkLst>
            <pc:docMk/>
            <pc:sldMk cId="2706759216" sldId="280"/>
            <ac:spMk id="2" creationId="{7879751E-3045-0749-F3AE-B22B31726A33}"/>
          </ac:spMkLst>
        </pc:spChg>
        <pc:spChg chg="add del mod">
          <ac:chgData name="Biernaux Judith" userId="c4eed302-c374-4745-ab4c-db89b8020801" providerId="ADAL" clId="{81F1B73F-BF25-494B-A9E3-D5232550CEF3}" dt="2023-12-08T15:32:51.726" v="3833" actId="478"/>
          <ac:spMkLst>
            <pc:docMk/>
            <pc:sldMk cId="2706759216" sldId="280"/>
            <ac:spMk id="4" creationId="{EAD31A53-25C4-596A-2168-A1D364BDBA33}"/>
          </ac:spMkLst>
        </pc:spChg>
        <pc:spChg chg="add mod">
          <ac:chgData name="Biernaux Judith" userId="c4eed302-c374-4745-ab4c-db89b8020801" providerId="ADAL" clId="{81F1B73F-BF25-494B-A9E3-D5232550CEF3}" dt="2023-12-08T15:41:36.365" v="4186" actId="113"/>
          <ac:spMkLst>
            <pc:docMk/>
            <pc:sldMk cId="2706759216" sldId="280"/>
            <ac:spMk id="5" creationId="{FEDC181B-7907-B176-12A5-78A763F1E0B2}"/>
          </ac:spMkLst>
        </pc:spChg>
      </pc:sldChg>
      <pc:sldChg chg="addSp delSp modSp add mod">
        <pc:chgData name="Biernaux Judith" userId="c4eed302-c374-4745-ab4c-db89b8020801" providerId="ADAL" clId="{81F1B73F-BF25-494B-A9E3-D5232550CEF3}" dt="2023-12-08T14:58:26.049" v="1107" actId="14100"/>
        <pc:sldMkLst>
          <pc:docMk/>
          <pc:sldMk cId="503338385" sldId="281"/>
        </pc:sldMkLst>
        <pc:spChg chg="del">
          <ac:chgData name="Biernaux Judith" userId="c4eed302-c374-4745-ab4c-db89b8020801" providerId="ADAL" clId="{81F1B73F-BF25-494B-A9E3-D5232550CEF3}" dt="2023-12-08T14:54:44.414" v="991" actId="478"/>
          <ac:spMkLst>
            <pc:docMk/>
            <pc:sldMk cId="503338385" sldId="281"/>
            <ac:spMk id="4" creationId="{A943702E-2AEB-11A9-F47C-EDBCF72E7024}"/>
          </ac:spMkLst>
        </pc:spChg>
        <pc:spChg chg="add mod">
          <ac:chgData name="Biernaux Judith" userId="c4eed302-c374-4745-ab4c-db89b8020801" providerId="ADAL" clId="{81F1B73F-BF25-494B-A9E3-D5232550CEF3}" dt="2023-12-08T14:58:05.625" v="1101" actId="1076"/>
          <ac:spMkLst>
            <pc:docMk/>
            <pc:sldMk cId="503338385" sldId="281"/>
            <ac:spMk id="6" creationId="{003DD6C6-4DF3-E822-DF4D-897743574242}"/>
          </ac:spMkLst>
        </pc:spChg>
        <pc:spChg chg="add mod">
          <ac:chgData name="Biernaux Judith" userId="c4eed302-c374-4745-ab4c-db89b8020801" providerId="ADAL" clId="{81F1B73F-BF25-494B-A9E3-D5232550CEF3}" dt="2023-12-08T14:57:33.569" v="1094" actId="1076"/>
          <ac:spMkLst>
            <pc:docMk/>
            <pc:sldMk cId="503338385" sldId="281"/>
            <ac:spMk id="10" creationId="{7DA645B9-15CC-9745-AE25-8EFD1CF0A428}"/>
          </ac:spMkLst>
        </pc:spChg>
        <pc:spChg chg="add mod">
          <ac:chgData name="Biernaux Judith" userId="c4eed302-c374-4745-ab4c-db89b8020801" providerId="ADAL" clId="{81F1B73F-BF25-494B-A9E3-D5232550CEF3}" dt="2023-12-08T14:57:50.844" v="1098" actId="113"/>
          <ac:spMkLst>
            <pc:docMk/>
            <pc:sldMk cId="503338385" sldId="281"/>
            <ac:spMk id="11" creationId="{FF3D6985-8F4E-97BC-2210-4E136BA6C2D0}"/>
          </ac:spMkLst>
        </pc:spChg>
        <pc:spChg chg="add mod">
          <ac:chgData name="Biernaux Judith" userId="c4eed302-c374-4745-ab4c-db89b8020801" providerId="ADAL" clId="{81F1B73F-BF25-494B-A9E3-D5232550CEF3}" dt="2023-12-08T14:57:50.844" v="1098" actId="113"/>
          <ac:spMkLst>
            <pc:docMk/>
            <pc:sldMk cId="503338385" sldId="281"/>
            <ac:spMk id="12" creationId="{2AE5D1EC-3627-7B81-E902-2CF0C1B3DEEF}"/>
          </ac:spMkLst>
        </pc:spChg>
        <pc:spChg chg="add mod">
          <ac:chgData name="Biernaux Judith" userId="c4eed302-c374-4745-ab4c-db89b8020801" providerId="ADAL" clId="{81F1B73F-BF25-494B-A9E3-D5232550CEF3}" dt="2023-12-08T14:57:50.844" v="1098" actId="113"/>
          <ac:spMkLst>
            <pc:docMk/>
            <pc:sldMk cId="503338385" sldId="281"/>
            <ac:spMk id="13" creationId="{458CB326-9785-03CD-797A-87647E953122}"/>
          </ac:spMkLst>
        </pc:spChg>
        <pc:picChg chg="add mod">
          <ac:chgData name="Biernaux Judith" userId="c4eed302-c374-4745-ab4c-db89b8020801" providerId="ADAL" clId="{81F1B73F-BF25-494B-A9E3-D5232550CEF3}" dt="2023-12-08T14:57:27.443" v="1092" actId="1036"/>
          <ac:picMkLst>
            <pc:docMk/>
            <pc:sldMk cId="503338385" sldId="281"/>
            <ac:picMk id="1026" creationId="{A68EE19E-89DF-0421-CD3E-EF2F2936BE73}"/>
          </ac:picMkLst>
        </pc:picChg>
        <pc:cxnChg chg="add del">
          <ac:chgData name="Biernaux Judith" userId="c4eed302-c374-4745-ab4c-db89b8020801" providerId="ADAL" clId="{81F1B73F-BF25-494B-A9E3-D5232550CEF3}" dt="2023-12-08T14:55:43.267" v="1006" actId="478"/>
          <ac:cxnSpMkLst>
            <pc:docMk/>
            <pc:sldMk cId="503338385" sldId="281"/>
            <ac:cxnSpMk id="8" creationId="{C1433B9A-9A66-5D90-9524-091135561FA6}"/>
          </ac:cxnSpMkLst>
        </pc:cxnChg>
        <pc:cxnChg chg="add mod">
          <ac:chgData name="Biernaux Judith" userId="c4eed302-c374-4745-ab4c-db89b8020801" providerId="ADAL" clId="{81F1B73F-BF25-494B-A9E3-D5232550CEF3}" dt="2023-12-08T14:58:20.017" v="1104" actId="208"/>
          <ac:cxnSpMkLst>
            <pc:docMk/>
            <pc:sldMk cId="503338385" sldId="281"/>
            <ac:cxnSpMk id="15" creationId="{A569EB98-ACC1-49ED-2287-A4198B4E0393}"/>
          </ac:cxnSpMkLst>
        </pc:cxnChg>
        <pc:cxnChg chg="add mod">
          <ac:chgData name="Biernaux Judith" userId="c4eed302-c374-4745-ab4c-db89b8020801" providerId="ADAL" clId="{81F1B73F-BF25-494B-A9E3-D5232550CEF3}" dt="2023-12-08T14:58:26.049" v="1107" actId="14100"/>
          <ac:cxnSpMkLst>
            <pc:docMk/>
            <pc:sldMk cId="503338385" sldId="281"/>
            <ac:cxnSpMk id="16" creationId="{2A71ADDF-77A2-C7DF-0CBD-D638808265EB}"/>
          </ac:cxnSpMkLst>
        </pc:cxnChg>
      </pc:sldChg>
      <pc:sldChg chg="addSp delSp modSp add mod">
        <pc:chgData name="Biernaux Judith" userId="c4eed302-c374-4745-ab4c-db89b8020801" providerId="ADAL" clId="{81F1B73F-BF25-494B-A9E3-D5232550CEF3}" dt="2023-12-08T15:12:46.978" v="2605" actId="1076"/>
        <pc:sldMkLst>
          <pc:docMk/>
          <pc:sldMk cId="4219089560" sldId="282"/>
        </pc:sldMkLst>
        <pc:spChg chg="mod">
          <ac:chgData name="Biernaux Judith" userId="c4eed302-c374-4745-ab4c-db89b8020801" providerId="ADAL" clId="{81F1B73F-BF25-494B-A9E3-D5232550CEF3}" dt="2023-12-08T15:12:46.978" v="2605" actId="1076"/>
          <ac:spMkLst>
            <pc:docMk/>
            <pc:sldMk cId="4219089560" sldId="282"/>
            <ac:spMk id="5" creationId="{B60693C8-34E7-E3EF-2CA5-593D95C2A462}"/>
          </ac:spMkLst>
        </pc:spChg>
        <pc:spChg chg="add mod">
          <ac:chgData name="Biernaux Judith" userId="c4eed302-c374-4745-ab4c-db89b8020801" providerId="ADAL" clId="{81F1B73F-BF25-494B-A9E3-D5232550CEF3}" dt="2023-12-08T15:05:10.553" v="1808" actId="1076"/>
          <ac:spMkLst>
            <pc:docMk/>
            <pc:sldMk cId="4219089560" sldId="282"/>
            <ac:spMk id="6" creationId="{C37CDE30-A95E-3940-D900-47784860D587}"/>
          </ac:spMkLst>
        </pc:spChg>
        <pc:spChg chg="add mod">
          <ac:chgData name="Biernaux Judith" userId="c4eed302-c374-4745-ab4c-db89b8020801" providerId="ADAL" clId="{81F1B73F-BF25-494B-A9E3-D5232550CEF3}" dt="2023-12-08T15:07:25.554" v="1912" actId="1076"/>
          <ac:spMkLst>
            <pc:docMk/>
            <pc:sldMk cId="4219089560" sldId="282"/>
            <ac:spMk id="8" creationId="{339C3951-617F-9003-7DF3-8569F0E12547}"/>
          </ac:spMkLst>
        </pc:spChg>
        <pc:picChg chg="del">
          <ac:chgData name="Biernaux Judith" userId="c4eed302-c374-4745-ab4c-db89b8020801" providerId="ADAL" clId="{81F1B73F-BF25-494B-A9E3-D5232550CEF3}" dt="2023-12-08T15:04:35.612" v="1788" actId="478"/>
          <ac:picMkLst>
            <pc:docMk/>
            <pc:sldMk cId="4219089560" sldId="282"/>
            <ac:picMk id="4" creationId="{932A5E20-F6B2-93D4-9693-3F1597D9B19D}"/>
          </ac:picMkLst>
        </pc:picChg>
      </pc:sldChg>
      <pc:sldChg chg="addSp delSp modSp add mod">
        <pc:chgData name="Biernaux Judith" userId="c4eed302-c374-4745-ab4c-db89b8020801" providerId="ADAL" clId="{81F1B73F-BF25-494B-A9E3-D5232550CEF3}" dt="2023-12-08T15:13:15.162" v="2611" actId="14100"/>
        <pc:sldMkLst>
          <pc:docMk/>
          <pc:sldMk cId="3820373471" sldId="283"/>
        </pc:sldMkLst>
        <pc:spChg chg="del">
          <ac:chgData name="Biernaux Judith" userId="c4eed302-c374-4745-ab4c-db89b8020801" providerId="ADAL" clId="{81F1B73F-BF25-494B-A9E3-D5232550CEF3}" dt="2023-12-08T15:05:50.531" v="1811" actId="478"/>
          <ac:spMkLst>
            <pc:docMk/>
            <pc:sldMk cId="3820373471" sldId="283"/>
            <ac:spMk id="4" creationId="{CFD3F435-7946-4C57-4B73-B1D6CC0BB26D}"/>
          </ac:spMkLst>
        </pc:spChg>
        <pc:graphicFrameChg chg="add mod modGraphic">
          <ac:chgData name="Biernaux Judith" userId="c4eed302-c374-4745-ab4c-db89b8020801" providerId="ADAL" clId="{81F1B73F-BF25-494B-A9E3-D5232550CEF3}" dt="2023-12-08T15:13:15.162" v="2611" actId="14100"/>
          <ac:graphicFrameMkLst>
            <pc:docMk/>
            <pc:sldMk cId="3820373471" sldId="283"/>
            <ac:graphicFrameMk id="6" creationId="{91089F73-ACC3-DBD4-B960-1C3000FC48D2}"/>
          </ac:graphicFrameMkLst>
        </pc:graphicFrameChg>
        <pc:picChg chg="del">
          <ac:chgData name="Biernaux Judith" userId="c4eed302-c374-4745-ab4c-db89b8020801" providerId="ADAL" clId="{81F1B73F-BF25-494B-A9E3-D5232550CEF3}" dt="2023-12-08T15:13:08.387" v="2608" actId="478"/>
          <ac:picMkLst>
            <pc:docMk/>
            <pc:sldMk cId="3820373471" sldId="283"/>
            <ac:picMk id="5" creationId="{01E68075-7D59-9EB3-AA24-4921907590F8}"/>
          </ac:picMkLst>
        </pc:picChg>
        <pc:picChg chg="add mod">
          <ac:chgData name="Biernaux Judith" userId="c4eed302-c374-4745-ab4c-db89b8020801" providerId="ADAL" clId="{81F1B73F-BF25-494B-A9E3-D5232550CEF3}" dt="2023-12-08T15:13:08.605" v="2609"/>
          <ac:picMkLst>
            <pc:docMk/>
            <pc:sldMk cId="3820373471" sldId="283"/>
            <ac:picMk id="7" creationId="{371D060F-4957-0E1C-AD80-8C23A8E91CA6}"/>
          </ac:picMkLst>
        </pc:picChg>
      </pc:sldChg>
      <pc:sldChg chg="addSp delSp modSp add mod">
        <pc:chgData name="Biernaux Judith" userId="c4eed302-c374-4745-ab4c-db89b8020801" providerId="ADAL" clId="{81F1B73F-BF25-494B-A9E3-D5232550CEF3}" dt="2023-12-08T15:41:15.270" v="4179"/>
        <pc:sldMkLst>
          <pc:docMk/>
          <pc:sldMk cId="2599182094" sldId="284"/>
        </pc:sldMkLst>
        <pc:spChg chg="del mod">
          <ac:chgData name="Biernaux Judith" userId="c4eed302-c374-4745-ab4c-db89b8020801" providerId="ADAL" clId="{81F1B73F-BF25-494B-A9E3-D5232550CEF3}" dt="2023-12-08T15:32:05.627" v="3800" actId="478"/>
          <ac:spMkLst>
            <pc:docMk/>
            <pc:sldMk cId="2599182094" sldId="284"/>
            <ac:spMk id="4" creationId="{BD2153CE-0CD9-33EE-B055-E2805B330156}"/>
          </ac:spMkLst>
        </pc:spChg>
        <pc:spChg chg="mod">
          <ac:chgData name="Biernaux Judith" userId="c4eed302-c374-4745-ab4c-db89b8020801" providerId="ADAL" clId="{81F1B73F-BF25-494B-A9E3-D5232550CEF3}" dt="2023-12-08T15:32:10.869" v="3804" actId="20577"/>
          <ac:spMkLst>
            <pc:docMk/>
            <pc:sldMk cId="2599182094" sldId="284"/>
            <ac:spMk id="7" creationId="{B8F8292F-8B78-EFDF-9403-813B62C2D087}"/>
          </ac:spMkLst>
        </pc:spChg>
        <pc:picChg chg="del">
          <ac:chgData name="Biernaux Judith" userId="c4eed302-c374-4745-ab4c-db89b8020801" providerId="ADAL" clId="{81F1B73F-BF25-494B-A9E3-D5232550CEF3}" dt="2023-12-08T15:41:15.130" v="4178" actId="478"/>
          <ac:picMkLst>
            <pc:docMk/>
            <pc:sldMk cId="2599182094" sldId="284"/>
            <ac:picMk id="5" creationId="{CE14BBCD-75D8-BECC-C5AF-FA3EBD66AB8C}"/>
          </ac:picMkLst>
        </pc:picChg>
        <pc:picChg chg="add mod">
          <ac:chgData name="Biernaux Judith" userId="c4eed302-c374-4745-ab4c-db89b8020801" providerId="ADAL" clId="{81F1B73F-BF25-494B-A9E3-D5232550CEF3}" dt="2023-12-08T15:41:15.270" v="4179"/>
          <ac:picMkLst>
            <pc:docMk/>
            <pc:sldMk cId="2599182094" sldId="284"/>
            <ac:picMk id="6" creationId="{4B3CB723-C133-F7E3-173F-EB025C243255}"/>
          </ac:picMkLst>
        </pc:picChg>
      </pc:sldChg>
      <pc:sldChg chg="add del">
        <pc:chgData name="Biernaux Judith" userId="c4eed302-c374-4745-ab4c-db89b8020801" providerId="ADAL" clId="{81F1B73F-BF25-494B-A9E3-D5232550CEF3}" dt="2023-12-08T15:31:47.744" v="3798" actId="47"/>
        <pc:sldMkLst>
          <pc:docMk/>
          <pc:sldMk cId="1757210849" sldId="285"/>
        </pc:sldMkLst>
      </pc:sldChg>
      <pc:sldChg chg="addSp delSp modSp add mod">
        <pc:chgData name="Biernaux Judith" userId="c4eed302-c374-4745-ab4c-db89b8020801" providerId="ADAL" clId="{81F1B73F-BF25-494B-A9E3-D5232550CEF3}" dt="2023-12-08T15:31:39.954" v="3797" actId="1076"/>
        <pc:sldMkLst>
          <pc:docMk/>
          <pc:sldMk cId="3966418310" sldId="286"/>
        </pc:sldMkLst>
        <pc:picChg chg="add del mod">
          <ac:chgData name="Biernaux Judith" userId="c4eed302-c374-4745-ab4c-db89b8020801" providerId="ADAL" clId="{81F1B73F-BF25-494B-A9E3-D5232550CEF3}" dt="2023-12-08T15:31:39.954" v="3797" actId="1076"/>
          <ac:picMkLst>
            <pc:docMk/>
            <pc:sldMk cId="3966418310" sldId="286"/>
            <ac:picMk id="5" creationId="{CE14BBCD-75D8-BECC-C5AF-FA3EBD66AB8C}"/>
          </ac:picMkLst>
        </pc:picChg>
        <pc:picChg chg="add del mod">
          <ac:chgData name="Biernaux Judith" userId="c4eed302-c374-4745-ab4c-db89b8020801" providerId="ADAL" clId="{81F1B73F-BF25-494B-A9E3-D5232550CEF3}" dt="2023-12-08T15:31:23.317" v="3792" actId="931"/>
          <ac:picMkLst>
            <pc:docMk/>
            <pc:sldMk cId="3966418310" sldId="286"/>
            <ac:picMk id="7" creationId="{9268C0D4-5ED3-5913-59AA-45BF9D12BCF7}"/>
          </ac:picMkLst>
        </pc:picChg>
      </pc:sldChg>
      <pc:sldChg chg="modSp add mod modShow">
        <pc:chgData name="Biernaux Judith" userId="c4eed302-c374-4745-ab4c-db89b8020801" providerId="ADAL" clId="{81F1B73F-BF25-494B-A9E3-D5232550CEF3}" dt="2023-12-08T15:40:00.369" v="4166" actId="729"/>
        <pc:sldMkLst>
          <pc:docMk/>
          <pc:sldMk cId="1127214108" sldId="287"/>
        </pc:sldMkLst>
        <pc:spChg chg="mod">
          <ac:chgData name="Biernaux Judith" userId="c4eed302-c374-4745-ab4c-db89b8020801" providerId="ADAL" clId="{81F1B73F-BF25-494B-A9E3-D5232550CEF3}" dt="2023-12-08T15:39:56.057" v="4165" actId="6549"/>
          <ac:spMkLst>
            <pc:docMk/>
            <pc:sldMk cId="1127214108" sldId="287"/>
            <ac:spMk id="3" creationId="{99796C14-29AE-6B65-33E3-4CDE7C350C69}"/>
          </ac:spMkLst>
        </pc:spChg>
      </pc:sldChg>
      <pc:sldChg chg="modNotesTx">
        <pc:chgData name="Biernaux Judith" userId="c4eed302-c374-4745-ab4c-db89b8020801" providerId="ADAL" clId="{81F1B73F-BF25-494B-A9E3-D5232550CEF3}" dt="2023-12-15T14:54:12.585" v="4305" actId="6549"/>
        <pc:sldMkLst>
          <pc:docMk/>
          <pc:sldMk cId="1580111387" sldId="289"/>
        </pc:sldMkLst>
      </pc:sldChg>
      <pc:sldChg chg="modNotesTx">
        <pc:chgData name="Biernaux Judith" userId="c4eed302-c374-4745-ab4c-db89b8020801" providerId="ADAL" clId="{81F1B73F-BF25-494B-A9E3-D5232550CEF3}" dt="2023-12-15T14:54:14.280" v="4306" actId="6549"/>
        <pc:sldMkLst>
          <pc:docMk/>
          <pc:sldMk cId="1480727167" sldId="290"/>
        </pc:sldMkLst>
      </pc:sldChg>
      <pc:sldChg chg="modNotesTx">
        <pc:chgData name="Biernaux Judith" userId="c4eed302-c374-4745-ab4c-db89b8020801" providerId="ADAL" clId="{81F1B73F-BF25-494B-A9E3-D5232550CEF3}" dt="2023-12-15T14:54:16.074" v="4307" actId="6549"/>
        <pc:sldMkLst>
          <pc:docMk/>
          <pc:sldMk cId="3707222667" sldId="291"/>
        </pc:sldMkLst>
      </pc:sldChg>
      <pc:sldChg chg="modNotesTx">
        <pc:chgData name="Biernaux Judith" userId="c4eed302-c374-4745-ab4c-db89b8020801" providerId="ADAL" clId="{81F1B73F-BF25-494B-A9E3-D5232550CEF3}" dt="2023-12-15T14:54:21.101" v="4308" actId="6549"/>
        <pc:sldMkLst>
          <pc:docMk/>
          <pc:sldMk cId="2643573505" sldId="293"/>
        </pc:sldMkLst>
      </pc:sldChg>
      <pc:sldChg chg="modNotesTx">
        <pc:chgData name="Biernaux Judith" userId="c4eed302-c374-4745-ab4c-db89b8020801" providerId="ADAL" clId="{81F1B73F-BF25-494B-A9E3-D5232550CEF3}" dt="2023-12-15T14:54:22.990" v="4309" actId="6549"/>
        <pc:sldMkLst>
          <pc:docMk/>
          <pc:sldMk cId="681594732" sldId="294"/>
        </pc:sldMkLst>
      </pc:sldChg>
      <pc:sldChg chg="modNotesTx">
        <pc:chgData name="Biernaux Judith" userId="c4eed302-c374-4745-ab4c-db89b8020801" providerId="ADAL" clId="{81F1B73F-BF25-494B-A9E3-D5232550CEF3}" dt="2023-12-15T14:54:24.455" v="4310" actId="6549"/>
        <pc:sldMkLst>
          <pc:docMk/>
          <pc:sldMk cId="317786131" sldId="295"/>
        </pc:sldMkLst>
      </pc:sldChg>
      <pc:sldChg chg="modNotesTx">
        <pc:chgData name="Biernaux Judith" userId="c4eed302-c374-4745-ab4c-db89b8020801" providerId="ADAL" clId="{81F1B73F-BF25-494B-A9E3-D5232550CEF3}" dt="2023-12-15T14:54:25.931" v="4311" actId="6549"/>
        <pc:sldMkLst>
          <pc:docMk/>
          <pc:sldMk cId="305300976" sldId="296"/>
        </pc:sldMkLst>
      </pc:sldChg>
      <pc:sldChg chg="modNotesTx">
        <pc:chgData name="Biernaux Judith" userId="c4eed302-c374-4745-ab4c-db89b8020801" providerId="ADAL" clId="{81F1B73F-BF25-494B-A9E3-D5232550CEF3}" dt="2023-12-15T14:54:28.517" v="4312" actId="6549"/>
        <pc:sldMkLst>
          <pc:docMk/>
          <pc:sldMk cId="1304815151" sldId="297"/>
        </pc:sldMkLst>
      </pc:sldChg>
      <pc:sldChg chg="modNotesTx">
        <pc:chgData name="Biernaux Judith" userId="c4eed302-c374-4745-ab4c-db89b8020801" providerId="ADAL" clId="{81F1B73F-BF25-494B-A9E3-D5232550CEF3}" dt="2023-12-15T14:54:31.795" v="4347" actId="6549"/>
        <pc:sldMkLst>
          <pc:docMk/>
          <pc:sldMk cId="1757462920" sldId="298"/>
        </pc:sldMkLst>
      </pc:sldChg>
      <pc:sldChg chg="modNotesTx">
        <pc:chgData name="Biernaux Judith" userId="c4eed302-c374-4745-ab4c-db89b8020801" providerId="ADAL" clId="{81F1B73F-BF25-494B-A9E3-D5232550CEF3}" dt="2023-12-15T14:54:34.909" v="4348" actId="6549"/>
        <pc:sldMkLst>
          <pc:docMk/>
          <pc:sldMk cId="3037170038" sldId="299"/>
        </pc:sldMkLst>
      </pc:sldChg>
      <pc:sldChg chg="modNotesTx">
        <pc:chgData name="Biernaux Judith" userId="c4eed302-c374-4745-ab4c-db89b8020801" providerId="ADAL" clId="{81F1B73F-BF25-494B-A9E3-D5232550CEF3}" dt="2023-12-15T14:54:37.493" v="4349" actId="6549"/>
        <pc:sldMkLst>
          <pc:docMk/>
          <pc:sldMk cId="4099495768" sldId="300"/>
        </pc:sldMkLst>
      </pc:sldChg>
      <pc:sldChg chg="modNotesTx">
        <pc:chgData name="Biernaux Judith" userId="c4eed302-c374-4745-ab4c-db89b8020801" providerId="ADAL" clId="{81F1B73F-BF25-494B-A9E3-D5232550CEF3}" dt="2023-12-15T14:26:07.678" v="4304" actId="6549"/>
        <pc:sldMkLst>
          <pc:docMk/>
          <pc:sldMk cId="1791006666" sldId="388"/>
        </pc:sldMkLst>
      </pc:sldChg>
      <pc:sldChg chg="modNotesTx">
        <pc:chgData name="Biernaux Judith" userId="c4eed302-c374-4745-ab4c-db89b8020801" providerId="ADAL" clId="{81F1B73F-BF25-494B-A9E3-D5232550CEF3}" dt="2023-12-15T14:25:29.220" v="4235" actId="6549"/>
        <pc:sldMkLst>
          <pc:docMk/>
          <pc:sldMk cId="976399312" sldId="389"/>
        </pc:sldMkLst>
      </pc:sldChg>
      <pc:sldChg chg="modNotesTx">
        <pc:chgData name="Biernaux Judith" userId="c4eed302-c374-4745-ab4c-db89b8020801" providerId="ADAL" clId="{81F1B73F-BF25-494B-A9E3-D5232550CEF3}" dt="2023-12-15T14:25:34.134" v="4236" actId="6549"/>
        <pc:sldMkLst>
          <pc:docMk/>
          <pc:sldMk cId="3868000884" sldId="390"/>
        </pc:sldMkLst>
      </pc:sldChg>
      <pc:sldChg chg="modNotesTx">
        <pc:chgData name="Biernaux Judith" userId="c4eed302-c374-4745-ab4c-db89b8020801" providerId="ADAL" clId="{81F1B73F-BF25-494B-A9E3-D5232550CEF3}" dt="2023-12-15T14:25:44.538" v="4238" actId="6549"/>
        <pc:sldMkLst>
          <pc:docMk/>
          <pc:sldMk cId="2786974536" sldId="391"/>
        </pc:sldMkLst>
      </pc:sldChg>
      <pc:sldChg chg="modNotesTx">
        <pc:chgData name="Biernaux Judith" userId="c4eed302-c374-4745-ab4c-db89b8020801" providerId="ADAL" clId="{81F1B73F-BF25-494B-A9E3-D5232550CEF3}" dt="2023-12-15T14:25:59.493" v="4250" actId="6549"/>
        <pc:sldMkLst>
          <pc:docMk/>
          <pc:sldMk cId="2420715357" sldId="394"/>
        </pc:sldMkLst>
      </pc:sldChg>
      <pc:sldChg chg="modNotesTx">
        <pc:chgData name="Biernaux Judith" userId="c4eed302-c374-4745-ab4c-db89b8020801" providerId="ADAL" clId="{81F1B73F-BF25-494B-A9E3-D5232550CEF3}" dt="2023-12-15T14:25:48.659" v="4239" actId="6549"/>
        <pc:sldMkLst>
          <pc:docMk/>
          <pc:sldMk cId="3118471871" sldId="395"/>
        </pc:sldMkLst>
      </pc:sldChg>
    </pc:docChg>
  </pc:docChgLst>
  <pc:docChgLst>
    <pc:chgData name="Guest User" userId="S::urn:spo:anon#6ec298ed7a8e38d70e1301be184b1067e79a34e1eea06c95ed6a0a27c5129e8b::" providerId="AD" clId="Web-{6674C68C-1398-FE60-8243-DB4A140E945F}"/>
    <pc:docChg chg="addSld modSld addMainMaster modMainMaster modSection">
      <pc:chgData name="Guest User" userId="S::urn:spo:anon#6ec298ed7a8e38d70e1301be184b1067e79a34e1eea06c95ed6a0a27c5129e8b::" providerId="AD" clId="Web-{6674C68C-1398-FE60-8243-DB4A140E945F}" dt="2023-12-13T21:59:53.804" v="65" actId="20577"/>
      <pc:docMkLst>
        <pc:docMk/>
      </pc:docMkLst>
      <pc:sldChg chg="addSp delSp modSp">
        <pc:chgData name="Guest User" userId="S::urn:spo:anon#6ec298ed7a8e38d70e1301be184b1067e79a34e1eea06c95ed6a0a27c5129e8b::" providerId="AD" clId="Web-{6674C68C-1398-FE60-8243-DB4A140E945F}" dt="2023-12-13T21:52:40.508" v="6"/>
        <pc:sldMkLst>
          <pc:docMk/>
          <pc:sldMk cId="110651427" sldId="259"/>
        </pc:sldMkLst>
        <pc:picChg chg="add del mod">
          <ac:chgData name="Guest User" userId="S::urn:spo:anon#6ec298ed7a8e38d70e1301be184b1067e79a34e1eea06c95ed6a0a27c5129e8b::" providerId="AD" clId="Web-{6674C68C-1398-FE60-8243-DB4A140E945F}" dt="2023-12-13T21:50:45.046" v="1"/>
          <ac:picMkLst>
            <pc:docMk/>
            <pc:sldMk cId="110651427" sldId="259"/>
            <ac:picMk id="3" creationId="{C88F5EBD-C13F-FFF1-8912-5E4482455C1B}"/>
          </ac:picMkLst>
        </pc:picChg>
        <pc:picChg chg="add del mod">
          <ac:chgData name="Guest User" userId="S::urn:spo:anon#6ec298ed7a8e38d70e1301be184b1067e79a34e1eea06c95ed6a0a27c5129e8b::" providerId="AD" clId="Web-{6674C68C-1398-FE60-8243-DB4A140E945F}" dt="2023-12-13T21:52:05.911" v="3"/>
          <ac:picMkLst>
            <pc:docMk/>
            <pc:sldMk cId="110651427" sldId="259"/>
            <ac:picMk id="4" creationId="{191D6699-D141-A688-2E96-3459CE781F09}"/>
          </ac:picMkLst>
        </pc:picChg>
        <pc:picChg chg="add del mod">
          <ac:chgData name="Guest User" userId="S::urn:spo:anon#6ec298ed7a8e38d70e1301be184b1067e79a34e1eea06c95ed6a0a27c5129e8b::" providerId="AD" clId="Web-{6674C68C-1398-FE60-8243-DB4A140E945F}" dt="2023-12-13T21:52:40.508" v="6"/>
          <ac:picMkLst>
            <pc:docMk/>
            <pc:sldMk cId="110651427" sldId="259"/>
            <ac:picMk id="6" creationId="{1575BC1E-C8FC-2642-2C5D-B0F547942B78}"/>
          </ac:picMkLst>
        </pc:picChg>
      </pc:sldChg>
      <pc:sldChg chg="new">
        <pc:chgData name="Guest User" userId="S::urn:spo:anon#6ec298ed7a8e38d70e1301be184b1067e79a34e1eea06c95ed6a0a27c5129e8b::" providerId="AD" clId="Web-{6674C68C-1398-FE60-8243-DB4A140E945F}" dt="2023-12-13T21:52:08.537" v="4"/>
        <pc:sldMkLst>
          <pc:docMk/>
          <pc:sldMk cId="978617066" sldId="302"/>
        </pc:sldMkLst>
      </pc:sldChg>
      <pc:sldChg chg="modSp add">
        <pc:chgData name="Guest User" userId="S::urn:spo:anon#6ec298ed7a8e38d70e1301be184b1067e79a34e1eea06c95ed6a0a27c5129e8b::" providerId="AD" clId="Web-{6674C68C-1398-FE60-8243-DB4A140E945F}" dt="2023-12-13T21:57:57.811" v="45" actId="20577"/>
        <pc:sldMkLst>
          <pc:docMk/>
          <pc:sldMk cId="3057919206" sldId="384"/>
        </pc:sldMkLst>
        <pc:spChg chg="mod">
          <ac:chgData name="Guest User" userId="S::urn:spo:anon#6ec298ed7a8e38d70e1301be184b1067e79a34e1eea06c95ed6a0a27c5129e8b::" providerId="AD" clId="Web-{6674C68C-1398-FE60-8243-DB4A140E945F}" dt="2023-12-13T21:57:57.811" v="45" actId="20577"/>
          <ac:spMkLst>
            <pc:docMk/>
            <pc:sldMk cId="3057919206" sldId="384"/>
            <ac:spMk id="3" creationId="{00000000-0000-0000-0000-000000000000}"/>
          </ac:spMkLst>
        </pc:spChg>
      </pc:sldChg>
      <pc:sldChg chg="add">
        <pc:chgData name="Guest User" userId="S::urn:spo:anon#6ec298ed7a8e38d70e1301be184b1067e79a34e1eea06c95ed6a0a27c5129e8b::" providerId="AD" clId="Web-{6674C68C-1398-FE60-8243-DB4A140E945F}" dt="2023-12-13T21:54:41.563" v="8"/>
        <pc:sldMkLst>
          <pc:docMk/>
          <pc:sldMk cId="1791006666" sldId="388"/>
        </pc:sldMkLst>
      </pc:sldChg>
      <pc:sldChg chg="modSp add">
        <pc:chgData name="Guest User" userId="S::urn:spo:anon#6ec298ed7a8e38d70e1301be184b1067e79a34e1eea06c95ed6a0a27c5129e8b::" providerId="AD" clId="Web-{6674C68C-1398-FE60-8243-DB4A140E945F}" dt="2023-12-13T21:58:11.656" v="46" actId="20577"/>
        <pc:sldMkLst>
          <pc:docMk/>
          <pc:sldMk cId="976399312" sldId="389"/>
        </pc:sldMkLst>
        <pc:spChg chg="mod">
          <ac:chgData name="Guest User" userId="S::urn:spo:anon#6ec298ed7a8e38d70e1301be184b1067e79a34e1eea06c95ed6a0a27c5129e8b::" providerId="AD" clId="Web-{6674C68C-1398-FE60-8243-DB4A140E945F}" dt="2023-12-13T21:58:11.656" v="46" actId="20577"/>
          <ac:spMkLst>
            <pc:docMk/>
            <pc:sldMk cId="976399312" sldId="389"/>
            <ac:spMk id="3" creationId="{00000000-0000-0000-0000-000000000000}"/>
          </ac:spMkLst>
        </pc:spChg>
      </pc:sldChg>
      <pc:sldChg chg="modSp add">
        <pc:chgData name="Guest User" userId="S::urn:spo:anon#6ec298ed7a8e38d70e1301be184b1067e79a34e1eea06c95ed6a0a27c5129e8b::" providerId="AD" clId="Web-{6674C68C-1398-FE60-8243-DB4A140E945F}" dt="2023-12-13T21:58:20.625" v="49" actId="20577"/>
        <pc:sldMkLst>
          <pc:docMk/>
          <pc:sldMk cId="3868000884" sldId="390"/>
        </pc:sldMkLst>
        <pc:spChg chg="mod">
          <ac:chgData name="Guest User" userId="S::urn:spo:anon#6ec298ed7a8e38d70e1301be184b1067e79a34e1eea06c95ed6a0a27c5129e8b::" providerId="AD" clId="Web-{6674C68C-1398-FE60-8243-DB4A140E945F}" dt="2023-12-13T21:58:20.625" v="49" actId="20577"/>
          <ac:spMkLst>
            <pc:docMk/>
            <pc:sldMk cId="3868000884" sldId="390"/>
            <ac:spMk id="3" creationId="{00000000-0000-0000-0000-000000000000}"/>
          </ac:spMkLst>
        </pc:spChg>
      </pc:sldChg>
      <pc:sldChg chg="modSp add">
        <pc:chgData name="Guest User" userId="S::urn:spo:anon#6ec298ed7a8e38d70e1301be184b1067e79a34e1eea06c95ed6a0a27c5129e8b::" providerId="AD" clId="Web-{6674C68C-1398-FE60-8243-DB4A140E945F}" dt="2023-12-13T21:58:27.204" v="50" actId="20577"/>
        <pc:sldMkLst>
          <pc:docMk/>
          <pc:sldMk cId="2786974536" sldId="391"/>
        </pc:sldMkLst>
        <pc:spChg chg="mod">
          <ac:chgData name="Guest User" userId="S::urn:spo:anon#6ec298ed7a8e38d70e1301be184b1067e79a34e1eea06c95ed6a0a27c5129e8b::" providerId="AD" clId="Web-{6674C68C-1398-FE60-8243-DB4A140E945F}" dt="2023-12-13T21:58:27.204" v="50" actId="20577"/>
          <ac:spMkLst>
            <pc:docMk/>
            <pc:sldMk cId="2786974536" sldId="391"/>
            <ac:spMk id="2" creationId="{00000000-0000-0000-0000-000000000000}"/>
          </ac:spMkLst>
        </pc:spChg>
      </pc:sldChg>
      <pc:sldChg chg="add">
        <pc:chgData name="Guest User" userId="S::urn:spo:anon#6ec298ed7a8e38d70e1301be184b1067e79a34e1eea06c95ed6a0a27c5129e8b::" providerId="AD" clId="Web-{6674C68C-1398-FE60-8243-DB4A140E945F}" dt="2023-12-13T21:54:41.860" v="12"/>
        <pc:sldMkLst>
          <pc:docMk/>
          <pc:sldMk cId="2420715357" sldId="394"/>
        </pc:sldMkLst>
      </pc:sldChg>
      <pc:sldChg chg="add">
        <pc:chgData name="Guest User" userId="S::urn:spo:anon#6ec298ed7a8e38d70e1301be184b1067e79a34e1eea06c95ed6a0a27c5129e8b::" providerId="AD" clId="Web-{6674C68C-1398-FE60-8243-DB4A140E945F}" dt="2023-12-13T21:54:41.797" v="11"/>
        <pc:sldMkLst>
          <pc:docMk/>
          <pc:sldMk cId="3118471871" sldId="395"/>
        </pc:sldMkLst>
      </pc:sldChg>
      <pc:sldChg chg="add">
        <pc:chgData name="Guest User" userId="S::urn:spo:anon#6ec298ed7a8e38d70e1301be184b1067e79a34e1eea06c95ed6a0a27c5129e8b::" providerId="AD" clId="Web-{6674C68C-1398-FE60-8243-DB4A140E945F}" dt="2023-12-13T21:54:41.704" v="10"/>
        <pc:sldMkLst>
          <pc:docMk/>
          <pc:sldMk cId="2842075371" sldId="400"/>
        </pc:sldMkLst>
      </pc:sldChg>
      <pc:sldChg chg="add">
        <pc:chgData name="Guest User" userId="S::urn:spo:anon#6ec298ed7a8e38d70e1301be184b1067e79a34e1eea06c95ed6a0a27c5129e8b::" providerId="AD" clId="Web-{6674C68C-1398-FE60-8243-DB4A140E945F}" dt="2023-12-13T21:54:41.532" v="7"/>
        <pc:sldMkLst>
          <pc:docMk/>
          <pc:sldMk cId="1728112394" sldId="402"/>
        </pc:sldMkLst>
      </pc:sldChg>
      <pc:sldChg chg="modSp add">
        <pc:chgData name="Guest User" userId="S::urn:spo:anon#6ec298ed7a8e38d70e1301be184b1067e79a34e1eea06c95ed6a0a27c5129e8b::" providerId="AD" clId="Web-{6674C68C-1398-FE60-8243-DB4A140E945F}" dt="2023-12-13T21:58:43.892" v="53"/>
        <pc:sldMkLst>
          <pc:docMk/>
          <pc:sldMk cId="1975186176" sldId="403"/>
        </pc:sldMkLst>
        <pc:spChg chg="mod">
          <ac:chgData name="Guest User" userId="S::urn:spo:anon#6ec298ed7a8e38d70e1301be184b1067e79a34e1eea06c95ed6a0a27c5129e8b::" providerId="AD" clId="Web-{6674C68C-1398-FE60-8243-DB4A140E945F}" dt="2023-12-13T21:58:43.892" v="53"/>
          <ac:spMkLst>
            <pc:docMk/>
            <pc:sldMk cId="1975186176" sldId="403"/>
            <ac:spMk id="3" creationId="{00000000-0000-0000-0000-000000000000}"/>
          </ac:spMkLst>
        </pc:spChg>
      </pc:sldChg>
      <pc:sldChg chg="modSp add">
        <pc:chgData name="Guest User" userId="S::urn:spo:anon#6ec298ed7a8e38d70e1301be184b1067e79a34e1eea06c95ed6a0a27c5129e8b::" providerId="AD" clId="Web-{6674C68C-1398-FE60-8243-DB4A140E945F}" dt="2023-12-13T21:59:53.804" v="65" actId="20577"/>
        <pc:sldMkLst>
          <pc:docMk/>
          <pc:sldMk cId="1866115686" sldId="404"/>
        </pc:sldMkLst>
        <pc:spChg chg="mod">
          <ac:chgData name="Guest User" userId="S::urn:spo:anon#6ec298ed7a8e38d70e1301be184b1067e79a34e1eea06c95ed6a0a27c5129e8b::" providerId="AD" clId="Web-{6674C68C-1398-FE60-8243-DB4A140E945F}" dt="2023-12-13T21:59:53.804" v="65" actId="20577"/>
          <ac:spMkLst>
            <pc:docMk/>
            <pc:sldMk cId="1866115686" sldId="404"/>
            <ac:spMk id="2" creationId="{00000000-0000-0000-0000-000000000000}"/>
          </ac:spMkLst>
        </pc:spChg>
        <pc:spChg chg="mod">
          <ac:chgData name="Guest User" userId="S::urn:spo:anon#6ec298ed7a8e38d70e1301be184b1067e79a34e1eea06c95ed6a0a27c5129e8b::" providerId="AD" clId="Web-{6674C68C-1398-FE60-8243-DB4A140E945F}" dt="2023-12-13T21:59:36.568" v="62" actId="20577"/>
          <ac:spMkLst>
            <pc:docMk/>
            <pc:sldMk cId="1866115686" sldId="404"/>
            <ac:spMk id="3" creationId="{00000000-0000-0000-0000-000000000000}"/>
          </ac:spMkLst>
        </pc:spChg>
      </pc:sldChg>
      <pc:sldChg chg="add">
        <pc:chgData name="Guest User" userId="S::urn:spo:anon#6ec298ed7a8e38d70e1301be184b1067e79a34e1eea06c95ed6a0a27c5129e8b::" providerId="AD" clId="Web-{6674C68C-1398-FE60-8243-DB4A140E945F}" dt="2023-12-13T21:54:41.641" v="9"/>
        <pc:sldMkLst>
          <pc:docMk/>
          <pc:sldMk cId="1448477379" sldId="405"/>
        </pc:sldMkLst>
      </pc:sldChg>
      <pc:sldChg chg="modSp add">
        <pc:chgData name="Guest User" userId="S::urn:spo:anon#6ec298ed7a8e38d70e1301be184b1067e79a34e1eea06c95ed6a0a27c5129e8b::" providerId="AD" clId="Web-{6674C68C-1398-FE60-8243-DB4A140E945F}" dt="2023-12-13T21:57:48.732" v="44" actId="20577"/>
        <pc:sldMkLst>
          <pc:docMk/>
          <pc:sldMk cId="279451815" sldId="406"/>
        </pc:sldMkLst>
        <pc:spChg chg="mod">
          <ac:chgData name="Guest User" userId="S::urn:spo:anon#6ec298ed7a8e38d70e1301be184b1067e79a34e1eea06c95ed6a0a27c5129e8b::" providerId="AD" clId="Web-{6674C68C-1398-FE60-8243-DB4A140E945F}" dt="2023-12-13T21:57:48.732" v="44" actId="20577"/>
          <ac:spMkLst>
            <pc:docMk/>
            <pc:sldMk cId="279451815" sldId="406"/>
            <ac:spMk id="4" creationId="{00000000-0000-0000-0000-000000000000}"/>
          </ac:spMkLst>
        </pc:spChg>
      </pc:sldChg>
      <pc:sldMasterChg chg="add addSldLayout">
        <pc:chgData name="Guest User" userId="S::urn:spo:anon#6ec298ed7a8e38d70e1301be184b1067e79a34e1eea06c95ed6a0a27c5129e8b::" providerId="AD" clId="Web-{6674C68C-1398-FE60-8243-DB4A140E945F}" dt="2023-12-13T21:54:41.532" v="7"/>
        <pc:sldMasterMkLst>
          <pc:docMk/>
          <pc:sldMasterMk cId="2722886663" sldId="2147483648"/>
        </pc:sldMasterMkLst>
        <pc:sldLayoutChg chg="add">
          <pc:chgData name="Guest User" userId="S::urn:spo:anon#6ec298ed7a8e38d70e1301be184b1067e79a34e1eea06c95ed6a0a27c5129e8b::" providerId="AD" clId="Web-{6674C68C-1398-FE60-8243-DB4A140E945F}" dt="2023-12-13T21:54:41.532" v="7"/>
          <pc:sldLayoutMkLst>
            <pc:docMk/>
            <pc:sldMasterMk cId="2722886663" sldId="2147483648"/>
            <pc:sldLayoutMk cId="3637946452" sldId="2147483649"/>
          </pc:sldLayoutMkLst>
        </pc:sldLayoutChg>
        <pc:sldLayoutChg chg="add">
          <pc:chgData name="Guest User" userId="S::urn:spo:anon#6ec298ed7a8e38d70e1301be184b1067e79a34e1eea06c95ed6a0a27c5129e8b::" providerId="AD" clId="Web-{6674C68C-1398-FE60-8243-DB4A140E945F}" dt="2023-12-13T21:54:41.532" v="7"/>
          <pc:sldLayoutMkLst>
            <pc:docMk/>
            <pc:sldMasterMk cId="2722886663" sldId="2147483648"/>
            <pc:sldLayoutMk cId="2581178841" sldId="2147483650"/>
          </pc:sldLayoutMkLst>
        </pc:sldLayoutChg>
        <pc:sldLayoutChg chg="add">
          <pc:chgData name="Guest User" userId="S::urn:spo:anon#6ec298ed7a8e38d70e1301be184b1067e79a34e1eea06c95ed6a0a27c5129e8b::" providerId="AD" clId="Web-{6674C68C-1398-FE60-8243-DB4A140E945F}" dt="2023-12-13T21:54:41.532" v="7"/>
          <pc:sldLayoutMkLst>
            <pc:docMk/>
            <pc:sldMasterMk cId="2722886663" sldId="2147483648"/>
            <pc:sldLayoutMk cId="3764697461" sldId="2147483651"/>
          </pc:sldLayoutMkLst>
        </pc:sldLayoutChg>
        <pc:sldLayoutChg chg="add">
          <pc:chgData name="Guest User" userId="S::urn:spo:anon#6ec298ed7a8e38d70e1301be184b1067e79a34e1eea06c95ed6a0a27c5129e8b::" providerId="AD" clId="Web-{6674C68C-1398-FE60-8243-DB4A140E945F}" dt="2023-12-13T21:54:41.532" v="7"/>
          <pc:sldLayoutMkLst>
            <pc:docMk/>
            <pc:sldMasterMk cId="2722886663" sldId="2147483648"/>
            <pc:sldLayoutMk cId="2613674566" sldId="2147483653"/>
          </pc:sldLayoutMkLst>
        </pc:sldLayoutChg>
        <pc:sldLayoutChg chg="add">
          <pc:chgData name="Guest User" userId="S::urn:spo:anon#6ec298ed7a8e38d70e1301be184b1067e79a34e1eea06c95ed6a0a27c5129e8b::" providerId="AD" clId="Web-{6674C68C-1398-FE60-8243-DB4A140E945F}" dt="2023-12-13T21:54:41.532" v="7"/>
          <pc:sldLayoutMkLst>
            <pc:docMk/>
            <pc:sldMasterMk cId="2722886663" sldId="2147483648"/>
            <pc:sldLayoutMk cId="3649982290" sldId="2147483654"/>
          </pc:sldLayoutMkLst>
        </pc:sldLayoutChg>
        <pc:sldLayoutChg chg="add">
          <pc:chgData name="Guest User" userId="S::urn:spo:anon#6ec298ed7a8e38d70e1301be184b1067e79a34e1eea06c95ed6a0a27c5129e8b::" providerId="AD" clId="Web-{6674C68C-1398-FE60-8243-DB4A140E945F}" dt="2023-12-13T21:54:41.532" v="7"/>
          <pc:sldLayoutMkLst>
            <pc:docMk/>
            <pc:sldMasterMk cId="2722886663" sldId="2147483648"/>
            <pc:sldLayoutMk cId="2587392473" sldId="2147483655"/>
          </pc:sldLayoutMkLst>
        </pc:sldLayoutChg>
        <pc:sldLayoutChg chg="add">
          <pc:chgData name="Guest User" userId="S::urn:spo:anon#6ec298ed7a8e38d70e1301be184b1067e79a34e1eea06c95ed6a0a27c5129e8b::" providerId="AD" clId="Web-{6674C68C-1398-FE60-8243-DB4A140E945F}" dt="2023-12-13T21:54:41.532" v="7"/>
          <pc:sldLayoutMkLst>
            <pc:docMk/>
            <pc:sldMasterMk cId="2722886663" sldId="2147483648"/>
            <pc:sldLayoutMk cId="2957643805" sldId="2147483657"/>
          </pc:sldLayoutMkLst>
        </pc:sldLayoutChg>
        <pc:sldLayoutChg chg="add">
          <pc:chgData name="Guest User" userId="S::urn:spo:anon#6ec298ed7a8e38d70e1301be184b1067e79a34e1eea06c95ed6a0a27c5129e8b::" providerId="AD" clId="Web-{6674C68C-1398-FE60-8243-DB4A140E945F}" dt="2023-12-13T21:54:41.532" v="7"/>
          <pc:sldLayoutMkLst>
            <pc:docMk/>
            <pc:sldMasterMk cId="2722886663" sldId="2147483648"/>
            <pc:sldLayoutMk cId="1377587587" sldId="2147483660"/>
          </pc:sldLayoutMkLst>
        </pc:sldLayoutChg>
        <pc:sldLayoutChg chg="add">
          <pc:chgData name="Guest User" userId="S::urn:spo:anon#6ec298ed7a8e38d70e1301be184b1067e79a34e1eea06c95ed6a0a27c5129e8b::" providerId="AD" clId="Web-{6674C68C-1398-FE60-8243-DB4A140E945F}" dt="2023-12-13T21:54:41.532" v="7"/>
          <pc:sldLayoutMkLst>
            <pc:docMk/>
            <pc:sldMasterMk cId="2722886663" sldId="2147483648"/>
            <pc:sldLayoutMk cId="144089693" sldId="2147483661"/>
          </pc:sldLayoutMkLst>
        </pc:sldLayoutChg>
        <pc:sldLayoutChg chg="add">
          <pc:chgData name="Guest User" userId="S::urn:spo:anon#6ec298ed7a8e38d70e1301be184b1067e79a34e1eea06c95ed6a0a27c5129e8b::" providerId="AD" clId="Web-{6674C68C-1398-FE60-8243-DB4A140E945F}" dt="2023-12-13T21:54:41.532" v="7"/>
          <pc:sldLayoutMkLst>
            <pc:docMk/>
            <pc:sldMasterMk cId="2722886663" sldId="2147483648"/>
            <pc:sldLayoutMk cId="2050134432" sldId="2147483662"/>
          </pc:sldLayoutMkLst>
        </pc:sldLayoutChg>
        <pc:sldLayoutChg chg="add">
          <pc:chgData name="Guest User" userId="S::urn:spo:anon#6ec298ed7a8e38d70e1301be184b1067e79a34e1eea06c95ed6a0a27c5129e8b::" providerId="AD" clId="Web-{6674C68C-1398-FE60-8243-DB4A140E945F}" dt="2023-12-13T21:54:41.532" v="7"/>
          <pc:sldLayoutMkLst>
            <pc:docMk/>
            <pc:sldMasterMk cId="2722886663" sldId="2147483648"/>
            <pc:sldLayoutMk cId="3796413218" sldId="2147483663"/>
          </pc:sldLayoutMkLst>
        </pc:sldLayoutChg>
        <pc:sldLayoutChg chg="add">
          <pc:chgData name="Guest User" userId="S::urn:spo:anon#6ec298ed7a8e38d70e1301be184b1067e79a34e1eea06c95ed6a0a27c5129e8b::" providerId="AD" clId="Web-{6674C68C-1398-FE60-8243-DB4A140E945F}" dt="2023-12-13T21:54:41.532" v="7"/>
          <pc:sldLayoutMkLst>
            <pc:docMk/>
            <pc:sldMasterMk cId="2722886663" sldId="2147483648"/>
            <pc:sldLayoutMk cId="139237666" sldId="2147483664"/>
          </pc:sldLayoutMkLst>
        </pc:sldLayoutChg>
        <pc:sldLayoutChg chg="add">
          <pc:chgData name="Guest User" userId="S::urn:spo:anon#6ec298ed7a8e38d70e1301be184b1067e79a34e1eea06c95ed6a0a27c5129e8b::" providerId="AD" clId="Web-{6674C68C-1398-FE60-8243-DB4A140E945F}" dt="2023-12-13T21:54:41.532" v="7"/>
          <pc:sldLayoutMkLst>
            <pc:docMk/>
            <pc:sldMasterMk cId="2722886663" sldId="2147483648"/>
            <pc:sldLayoutMk cId="1507003699" sldId="2147483665"/>
          </pc:sldLayoutMkLst>
        </pc:sldLayoutChg>
        <pc:sldLayoutChg chg="add">
          <pc:chgData name="Guest User" userId="S::urn:spo:anon#6ec298ed7a8e38d70e1301be184b1067e79a34e1eea06c95ed6a0a27c5129e8b::" providerId="AD" clId="Web-{6674C68C-1398-FE60-8243-DB4A140E945F}" dt="2023-12-13T21:54:41.532" v="7"/>
          <pc:sldLayoutMkLst>
            <pc:docMk/>
            <pc:sldMasterMk cId="2722886663" sldId="2147483648"/>
            <pc:sldLayoutMk cId="2199935609" sldId="2147483666"/>
          </pc:sldLayoutMkLst>
        </pc:sldLayoutChg>
        <pc:sldLayoutChg chg="add">
          <pc:chgData name="Guest User" userId="S::urn:spo:anon#6ec298ed7a8e38d70e1301be184b1067e79a34e1eea06c95ed6a0a27c5129e8b::" providerId="AD" clId="Web-{6674C68C-1398-FE60-8243-DB4A140E945F}" dt="2023-12-13T21:54:41.532" v="7"/>
          <pc:sldLayoutMkLst>
            <pc:docMk/>
            <pc:sldMasterMk cId="2722886663" sldId="2147483648"/>
            <pc:sldLayoutMk cId="1404787614" sldId="2147483667"/>
          </pc:sldLayoutMkLst>
        </pc:sldLayoutChg>
        <pc:sldLayoutChg chg="add">
          <pc:chgData name="Guest User" userId="S::urn:spo:anon#6ec298ed7a8e38d70e1301be184b1067e79a34e1eea06c95ed6a0a27c5129e8b::" providerId="AD" clId="Web-{6674C68C-1398-FE60-8243-DB4A140E945F}" dt="2023-12-13T21:54:41.532" v="7"/>
          <pc:sldLayoutMkLst>
            <pc:docMk/>
            <pc:sldMasterMk cId="2722886663" sldId="2147483648"/>
            <pc:sldLayoutMk cId="3363967325" sldId="2147483668"/>
          </pc:sldLayoutMkLst>
        </pc:sldLayoutChg>
        <pc:sldLayoutChg chg="add">
          <pc:chgData name="Guest User" userId="S::urn:spo:anon#6ec298ed7a8e38d70e1301be184b1067e79a34e1eea06c95ed6a0a27c5129e8b::" providerId="AD" clId="Web-{6674C68C-1398-FE60-8243-DB4A140E945F}" dt="2023-12-13T21:54:41.532" v="7"/>
          <pc:sldLayoutMkLst>
            <pc:docMk/>
            <pc:sldMasterMk cId="2722886663" sldId="2147483648"/>
            <pc:sldLayoutMk cId="1466901123" sldId="2147483669"/>
          </pc:sldLayoutMkLst>
        </pc:sldLayoutChg>
      </pc:sldMasterChg>
      <pc:sldMasterChg chg="replId modSldLayout">
        <pc:chgData name="Guest User" userId="S::urn:spo:anon#6ec298ed7a8e38d70e1301be184b1067e79a34e1eea06c95ed6a0a27c5129e8b::" providerId="AD" clId="Web-{6674C68C-1398-FE60-8243-DB4A140E945F}" dt="2023-12-13T21:54:41.532" v="7"/>
        <pc:sldMasterMkLst>
          <pc:docMk/>
          <pc:sldMasterMk cId="3071127875" sldId="2147483670"/>
        </pc:sldMasterMkLst>
        <pc:sldLayoutChg chg="replId">
          <pc:chgData name="Guest User" userId="S::urn:spo:anon#6ec298ed7a8e38d70e1301be184b1067e79a34e1eea06c95ed6a0a27c5129e8b::" providerId="AD" clId="Web-{6674C68C-1398-FE60-8243-DB4A140E945F}" dt="2023-12-13T21:54:41.532" v="7"/>
          <pc:sldLayoutMkLst>
            <pc:docMk/>
            <pc:sldMasterMk cId="3071127875" sldId="2147483670"/>
            <pc:sldLayoutMk cId="3841795644" sldId="2147483671"/>
          </pc:sldLayoutMkLst>
        </pc:sldLayoutChg>
        <pc:sldLayoutChg chg="replId">
          <pc:chgData name="Guest User" userId="S::urn:spo:anon#6ec298ed7a8e38d70e1301be184b1067e79a34e1eea06c95ed6a0a27c5129e8b::" providerId="AD" clId="Web-{6674C68C-1398-FE60-8243-DB4A140E945F}" dt="2023-12-13T21:54:41.532" v="7"/>
          <pc:sldLayoutMkLst>
            <pc:docMk/>
            <pc:sldMasterMk cId="3071127875" sldId="2147483670"/>
            <pc:sldLayoutMk cId="3466923455" sldId="2147483672"/>
          </pc:sldLayoutMkLst>
        </pc:sldLayoutChg>
        <pc:sldLayoutChg chg="replId">
          <pc:chgData name="Guest User" userId="S::urn:spo:anon#6ec298ed7a8e38d70e1301be184b1067e79a34e1eea06c95ed6a0a27c5129e8b::" providerId="AD" clId="Web-{6674C68C-1398-FE60-8243-DB4A140E945F}" dt="2023-12-13T21:54:41.532" v="7"/>
          <pc:sldLayoutMkLst>
            <pc:docMk/>
            <pc:sldMasterMk cId="3071127875" sldId="2147483670"/>
            <pc:sldLayoutMk cId="3310491181" sldId="2147483673"/>
          </pc:sldLayoutMkLst>
        </pc:sldLayoutChg>
        <pc:sldLayoutChg chg="replId">
          <pc:chgData name="Guest User" userId="S::urn:spo:anon#6ec298ed7a8e38d70e1301be184b1067e79a34e1eea06c95ed6a0a27c5129e8b::" providerId="AD" clId="Web-{6674C68C-1398-FE60-8243-DB4A140E945F}" dt="2023-12-13T21:54:41.532" v="7"/>
          <pc:sldLayoutMkLst>
            <pc:docMk/>
            <pc:sldMasterMk cId="3071127875" sldId="2147483670"/>
            <pc:sldLayoutMk cId="2611866596" sldId="2147483674"/>
          </pc:sldLayoutMkLst>
        </pc:sldLayoutChg>
        <pc:sldLayoutChg chg="replId">
          <pc:chgData name="Guest User" userId="S::urn:spo:anon#6ec298ed7a8e38d70e1301be184b1067e79a34e1eea06c95ed6a0a27c5129e8b::" providerId="AD" clId="Web-{6674C68C-1398-FE60-8243-DB4A140E945F}" dt="2023-12-13T21:54:41.532" v="7"/>
          <pc:sldLayoutMkLst>
            <pc:docMk/>
            <pc:sldMasterMk cId="3071127875" sldId="2147483670"/>
            <pc:sldLayoutMk cId="3395854097" sldId="2147483675"/>
          </pc:sldLayoutMkLst>
        </pc:sldLayoutChg>
        <pc:sldLayoutChg chg="replId">
          <pc:chgData name="Guest User" userId="S::urn:spo:anon#6ec298ed7a8e38d70e1301be184b1067e79a34e1eea06c95ed6a0a27c5129e8b::" providerId="AD" clId="Web-{6674C68C-1398-FE60-8243-DB4A140E945F}" dt="2023-12-13T21:54:41.532" v="7"/>
          <pc:sldLayoutMkLst>
            <pc:docMk/>
            <pc:sldMasterMk cId="3071127875" sldId="2147483670"/>
            <pc:sldLayoutMk cId="4040201302" sldId="2147483676"/>
          </pc:sldLayoutMkLst>
        </pc:sldLayoutChg>
        <pc:sldLayoutChg chg="replId">
          <pc:chgData name="Guest User" userId="S::urn:spo:anon#6ec298ed7a8e38d70e1301be184b1067e79a34e1eea06c95ed6a0a27c5129e8b::" providerId="AD" clId="Web-{6674C68C-1398-FE60-8243-DB4A140E945F}" dt="2023-12-13T21:54:41.532" v="7"/>
          <pc:sldLayoutMkLst>
            <pc:docMk/>
            <pc:sldMasterMk cId="3071127875" sldId="2147483670"/>
            <pc:sldLayoutMk cId="1610903340" sldId="214748367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1D4F4-D6A0-4A45-A465-26F648C527FB}" type="datetimeFigureOut">
              <a:t>12/15/2023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85384-ED03-41BB-8C94-AC423C8B14A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362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85384-ED03-41BB-8C94-AC423C8B14A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746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5FE48-8E2A-B445-A1FB-23361BFBFDE7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4242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5FE48-8E2A-B445-A1FB-23361BFBFDE7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80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5FE48-8E2A-B445-A1FB-23361BFBFDE7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499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5FE48-8E2A-B445-A1FB-23361BFBFDE7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1253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5FE48-8E2A-B445-A1FB-23361BFBFDE7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511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5FE48-8E2A-B445-A1FB-23361BFBFDE7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02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5FE48-8E2A-B445-A1FB-23361BFBFDE7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946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556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935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93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85384-ED03-41BB-8C94-AC423C8B14A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6888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935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935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935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935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935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92887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935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935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935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560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85384-ED03-41BB-8C94-AC423C8B14A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7669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935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85384-ED03-41BB-8C94-AC423C8B14A7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2912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A31BA-E0FD-4D61-AB1B-616E0313EBB9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397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A31BA-E0FD-4D61-AB1B-616E0313EBB9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7742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A31BA-E0FD-4D61-AB1B-616E0313EBB9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7140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A31BA-E0FD-4D61-AB1B-616E0313EBB9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9766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85384-ED03-41BB-8C94-AC423C8B14A7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1071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A31BA-E0FD-4D61-AB1B-616E0313EBB9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0049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A31BA-E0FD-4D61-AB1B-616E0313EBB9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4256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A31BA-E0FD-4D61-AB1B-616E0313EBB9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635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5FE48-8E2A-B445-A1FB-23361BFBFDE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6360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A31BA-E0FD-4D61-AB1B-616E0313EBB9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3209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A31BA-E0FD-4D61-AB1B-616E0313EBB9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5512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85384-ED03-41BB-8C94-AC423C8B14A7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607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5FE48-8E2A-B445-A1FB-23361BFBFDE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59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5FE48-8E2A-B445-A1FB-23361BFBFDE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6758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5FE48-8E2A-B445-A1FB-23361BFBFDE7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601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5FE48-8E2A-B445-A1FB-23361BFBFDE7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325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5FE48-8E2A-B445-A1FB-23361BFBFDE7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58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RS5335_Ambiance-LiegeVille-Exterieur-DrapeauxPonts-JLW-092-16-9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300068" cy="6858000"/>
          </a:xfrm>
          <a:prstGeom prst="rect">
            <a:avLst/>
          </a:prstGeom>
        </p:spPr>
      </p:pic>
      <p:sp>
        <p:nvSpPr>
          <p:cNvPr id="17" name="Triangle rectangle 16"/>
          <p:cNvSpPr/>
          <p:nvPr userDrawn="1"/>
        </p:nvSpPr>
        <p:spPr>
          <a:xfrm rot="10800000" flipV="1">
            <a:off x="1029154" y="1242470"/>
            <a:ext cx="11162845" cy="5615532"/>
          </a:xfrm>
          <a:prstGeom prst="rtTriangle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8" name="Triangle rectangle 17"/>
          <p:cNvSpPr/>
          <p:nvPr userDrawn="1"/>
        </p:nvSpPr>
        <p:spPr>
          <a:xfrm>
            <a:off x="1" y="3747592"/>
            <a:ext cx="6176712" cy="3110408"/>
          </a:xfrm>
          <a:prstGeom prst="rtTriangle">
            <a:avLst/>
          </a:prstGeom>
          <a:solidFill>
            <a:srgbClr val="00707F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9" name="Triangle rectangle 18"/>
          <p:cNvSpPr>
            <a:spLocks noChangeAspect="1"/>
          </p:cNvSpPr>
          <p:nvPr userDrawn="1"/>
        </p:nvSpPr>
        <p:spPr>
          <a:xfrm rot="10800000">
            <a:off x="5496173" y="1"/>
            <a:ext cx="6695827" cy="336000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1" name="Titre 10"/>
          <p:cNvSpPr>
            <a:spLocks noGrp="1"/>
          </p:cNvSpPr>
          <p:nvPr userDrawn="1">
            <p:ph type="title"/>
          </p:nvPr>
        </p:nvSpPr>
        <p:spPr>
          <a:xfrm>
            <a:off x="4875700" y="4809815"/>
            <a:ext cx="6869827" cy="695069"/>
          </a:xfrm>
        </p:spPr>
        <p:txBody>
          <a:bodyPr>
            <a:normAutofit/>
          </a:bodyPr>
          <a:lstStyle>
            <a:lvl1pPr algn="r">
              <a:defRPr sz="4267" b="1">
                <a:solidFill>
                  <a:srgbClr val="5FA4B0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22" name="Espace réservé du texte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75700" y="5568900"/>
            <a:ext cx="6869827" cy="780931"/>
          </a:xfrm>
        </p:spPr>
        <p:txBody>
          <a:bodyPr>
            <a:noAutofit/>
          </a:bodyPr>
          <a:lstStyle>
            <a:lvl1pPr marL="0" indent="0" algn="r">
              <a:buNone/>
              <a:defRPr sz="3200"/>
            </a:lvl1pPr>
            <a:lvl2pPr marL="609585" indent="0" algn="ctr">
              <a:buNone/>
              <a:defRPr sz="3200"/>
            </a:lvl2pPr>
            <a:lvl3pPr marL="1219170" indent="0" algn="ctr">
              <a:buNone/>
              <a:defRPr sz="3200"/>
            </a:lvl3pPr>
            <a:lvl4pPr marL="1828754" indent="0" algn="ctr">
              <a:buNone/>
              <a:defRPr sz="3200"/>
            </a:lvl4pPr>
            <a:lvl5pPr marL="2438339" indent="0" algn="ctr">
              <a:buNone/>
              <a:defRPr sz="3200"/>
            </a:lvl5pPr>
          </a:lstStyle>
          <a:p>
            <a:pPr lvl="0"/>
            <a:r>
              <a:rPr lang="fr-FR"/>
              <a:t>Cliquez et modifier le texte</a:t>
            </a:r>
          </a:p>
        </p:txBody>
      </p:sp>
      <p:sp>
        <p:nvSpPr>
          <p:cNvPr id="2" name="ZoneTexte 1"/>
          <p:cNvSpPr txBox="1"/>
          <p:nvPr userDrawn="1"/>
        </p:nvSpPr>
        <p:spPr>
          <a:xfrm>
            <a:off x="7498781" y="-630720"/>
            <a:ext cx="1219200" cy="1219200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rmAutofit/>
          </a:bodyPr>
          <a:lstStyle/>
          <a:p>
            <a:endParaRPr lang="fr-FR" sz="2400"/>
          </a:p>
        </p:txBody>
      </p:sp>
      <p:pic>
        <p:nvPicPr>
          <p:cNvPr id="12" name="Image 11" descr="GIGA_NEW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849" y="470367"/>
            <a:ext cx="22531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7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er 28"/>
          <p:cNvGrpSpPr/>
          <p:nvPr userDrawn="1"/>
        </p:nvGrpSpPr>
        <p:grpSpPr>
          <a:xfrm>
            <a:off x="0" y="3035331"/>
            <a:ext cx="12193880" cy="3830235"/>
            <a:chOff x="0" y="2271293"/>
            <a:chExt cx="9145410" cy="2872676"/>
          </a:xfrm>
        </p:grpSpPr>
        <p:sp>
          <p:nvSpPr>
            <p:cNvPr id="28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27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5FA4B0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4" name="Triangle isocèle 3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sz="240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31887" y="2649412"/>
            <a:ext cx="9991728" cy="756465"/>
          </a:xfrm>
        </p:spPr>
        <p:txBody>
          <a:bodyPr>
            <a:normAutofit/>
          </a:bodyPr>
          <a:lstStyle>
            <a:lvl1pPr>
              <a:defRPr sz="4267" b="1">
                <a:solidFill>
                  <a:srgbClr val="5FA4B0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2682908" y="3510679"/>
            <a:ext cx="6826184" cy="737140"/>
          </a:xfrm>
        </p:spPr>
        <p:txBody>
          <a:bodyPr>
            <a:noAutofit/>
          </a:bodyPr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3200"/>
            </a:lvl2pPr>
            <a:lvl3pPr marL="1219170" indent="0" algn="ctr">
              <a:buNone/>
              <a:defRPr sz="3200"/>
            </a:lvl3pPr>
            <a:lvl4pPr marL="1828754" indent="0" algn="ctr">
              <a:buNone/>
              <a:defRPr sz="3200"/>
            </a:lvl4pPr>
            <a:lvl5pPr marL="2438339" indent="0" algn="ctr">
              <a:buNone/>
              <a:defRPr sz="3200"/>
            </a:lvl5pPr>
          </a:lstStyle>
          <a:p>
            <a:pPr lvl="0"/>
            <a:r>
              <a:rPr lang="fr-FR"/>
              <a:t>Cliquez et modifier le texte</a:t>
            </a:r>
          </a:p>
        </p:txBody>
      </p:sp>
      <p:pic>
        <p:nvPicPr>
          <p:cNvPr id="9" name="Image 8" descr="GIGA_NEW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29" y="470367"/>
            <a:ext cx="22531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9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F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hiffres-ppt_16-9_FR-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4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F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hiffres-ppt_FR-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" y="0"/>
            <a:ext cx="121888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0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F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hiffres-ppt_FR-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" y="0"/>
            <a:ext cx="121888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3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hiffres-ppt_16-9_EN-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" y="0"/>
            <a:ext cx="12191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8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hiffres-ppt_EN-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" y="0"/>
            <a:ext cx="12191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6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hiffres-ppt_EN-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" y="0"/>
            <a:ext cx="12191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0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 userDrawn="1"/>
        </p:nvGrpSpPr>
        <p:grpSpPr>
          <a:xfrm>
            <a:off x="-6802" y="-6800"/>
            <a:ext cx="12198801" cy="6867523"/>
            <a:chOff x="-5102" y="-5100"/>
            <a:chExt cx="9149101" cy="5150642"/>
          </a:xfrm>
        </p:grpSpPr>
        <p:sp>
          <p:nvSpPr>
            <p:cNvPr id="18" name="Triangle isocèle 17"/>
            <p:cNvSpPr/>
            <p:nvPr userDrawn="1"/>
          </p:nvSpPr>
          <p:spPr>
            <a:xfrm rot="5400000">
              <a:off x="1200324" y="-1210526"/>
              <a:ext cx="5150642" cy="7561493"/>
            </a:xfrm>
            <a:custGeom>
              <a:avLst/>
              <a:gdLst>
                <a:gd name="connsiteX0" fmla="*/ 0 w 7610342"/>
                <a:gd name="connsiteY0" fmla="*/ 7556390 h 7556390"/>
                <a:gd name="connsiteX1" fmla="*/ 3805171 w 7610342"/>
                <a:gd name="connsiteY1" fmla="*/ 0 h 7556390"/>
                <a:gd name="connsiteX2" fmla="*/ 7610342 w 7610342"/>
                <a:gd name="connsiteY2" fmla="*/ 7556390 h 7556390"/>
                <a:gd name="connsiteX3" fmla="*/ 0 w 7610342"/>
                <a:gd name="connsiteY3" fmla="*/ 7556390 h 7556390"/>
                <a:gd name="connsiteX0" fmla="*/ 0 w 7610342"/>
                <a:gd name="connsiteY0" fmla="*/ 7556390 h 7556390"/>
                <a:gd name="connsiteX1" fmla="*/ 1886071 w 7610342"/>
                <a:gd name="connsiteY1" fmla="*/ 3807111 h 7556390"/>
                <a:gd name="connsiteX2" fmla="*/ 3805171 w 7610342"/>
                <a:gd name="connsiteY2" fmla="*/ 0 h 7556390"/>
                <a:gd name="connsiteX3" fmla="*/ 7610342 w 7610342"/>
                <a:gd name="connsiteY3" fmla="*/ 7556390 h 7556390"/>
                <a:gd name="connsiteX4" fmla="*/ 0 w 7610342"/>
                <a:gd name="connsiteY4" fmla="*/ 7556390 h 7556390"/>
                <a:gd name="connsiteX0" fmla="*/ 0 w 7610342"/>
                <a:gd name="connsiteY0" fmla="*/ 7556390 h 7561493"/>
                <a:gd name="connsiteX1" fmla="*/ 1886071 w 7610342"/>
                <a:gd name="connsiteY1" fmla="*/ 3807111 h 7561493"/>
                <a:gd name="connsiteX2" fmla="*/ 3805171 w 7610342"/>
                <a:gd name="connsiteY2" fmla="*/ 0 h 7561493"/>
                <a:gd name="connsiteX3" fmla="*/ 7610342 w 7610342"/>
                <a:gd name="connsiteY3" fmla="*/ 7556390 h 7561493"/>
                <a:gd name="connsiteX4" fmla="*/ 1884539 w 7610342"/>
                <a:gd name="connsiteY4" fmla="*/ 7561493 h 7561493"/>
                <a:gd name="connsiteX5" fmla="*/ 0 w 7610342"/>
                <a:gd name="connsiteY5" fmla="*/ 7556390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0 w 5725803"/>
                <a:gd name="connsiteY4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5150642 w 5725803"/>
                <a:gd name="connsiteY4" fmla="*/ 7560475 h 7561493"/>
                <a:gd name="connsiteX5" fmla="*/ 0 w 5725803"/>
                <a:gd name="connsiteY5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150642 w 5725803"/>
                <a:gd name="connsiteY3" fmla="*/ 6425259 h 7561493"/>
                <a:gd name="connsiteX4" fmla="*/ 5725803 w 5725803"/>
                <a:gd name="connsiteY4" fmla="*/ 7556390 h 7561493"/>
                <a:gd name="connsiteX5" fmla="*/ 5150642 w 5725803"/>
                <a:gd name="connsiteY5" fmla="*/ 7560475 h 7561493"/>
                <a:gd name="connsiteX6" fmla="*/ 0 w 5725803"/>
                <a:gd name="connsiteY6" fmla="*/ 7561493 h 7561493"/>
                <a:gd name="connsiteX0" fmla="*/ 0 w 5150642"/>
                <a:gd name="connsiteY0" fmla="*/ 7561493 h 7561493"/>
                <a:gd name="connsiteX1" fmla="*/ 1532 w 5150642"/>
                <a:gd name="connsiteY1" fmla="*/ 3807111 h 7561493"/>
                <a:gd name="connsiteX2" fmla="*/ 1920632 w 5150642"/>
                <a:gd name="connsiteY2" fmla="*/ 0 h 7561493"/>
                <a:gd name="connsiteX3" fmla="*/ 5150642 w 5150642"/>
                <a:gd name="connsiteY3" fmla="*/ 6425259 h 7561493"/>
                <a:gd name="connsiteX4" fmla="*/ 5150642 w 5150642"/>
                <a:gd name="connsiteY4" fmla="*/ 7560475 h 7561493"/>
                <a:gd name="connsiteX5" fmla="*/ 0 w 5150642"/>
                <a:gd name="connsiteY5" fmla="*/ 7561493 h 7561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0642" h="7561493">
                  <a:moveTo>
                    <a:pt x="0" y="7561493"/>
                  </a:moveTo>
                  <a:cubicBezTo>
                    <a:pt x="511" y="6310032"/>
                    <a:pt x="1021" y="5058572"/>
                    <a:pt x="1532" y="3807111"/>
                  </a:cubicBezTo>
                  <a:lnTo>
                    <a:pt x="1920632" y="0"/>
                  </a:lnTo>
                  <a:lnTo>
                    <a:pt x="5150642" y="6425259"/>
                  </a:lnTo>
                  <a:lnTo>
                    <a:pt x="5150642" y="7560475"/>
                  </a:lnTo>
                  <a:lnTo>
                    <a:pt x="0" y="7561493"/>
                  </a:lnTo>
                  <a:close/>
                </a:path>
              </a:pathLst>
            </a:custGeom>
            <a:solidFill>
              <a:srgbClr val="5FA4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sz="2400"/>
            </a:p>
          </p:txBody>
        </p:sp>
        <p:sp>
          <p:nvSpPr>
            <p:cNvPr id="19" name="Triangle isocèle 18"/>
            <p:cNvSpPr/>
            <p:nvPr userDrawn="1"/>
          </p:nvSpPr>
          <p:spPr>
            <a:xfrm rot="16200000" flipH="1">
              <a:off x="6187138" y="633785"/>
              <a:ext cx="2967379" cy="2946343"/>
            </a:xfrm>
            <a:prstGeom prst="triangle">
              <a:avLst/>
            </a:pr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sz="2400"/>
            </a:p>
          </p:txBody>
        </p:sp>
      </p:grp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0596-2690-A647-BF28-8313842AC749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249089" y="4635554"/>
            <a:ext cx="7496437" cy="756465"/>
          </a:xfrm>
        </p:spPr>
        <p:txBody>
          <a:bodyPr>
            <a:normAutofit/>
          </a:bodyPr>
          <a:lstStyle>
            <a:lvl1pPr algn="r">
              <a:defRPr sz="4267" b="1">
                <a:solidFill>
                  <a:srgbClr val="5FA4B0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4249089" y="5496821"/>
            <a:ext cx="7496437" cy="648648"/>
          </a:xfrm>
        </p:spPr>
        <p:txBody>
          <a:bodyPr>
            <a:noAutofit/>
          </a:bodyPr>
          <a:lstStyle>
            <a:lvl1pPr marL="0" indent="0" algn="r">
              <a:buNone/>
              <a:defRPr sz="3200"/>
            </a:lvl1pPr>
            <a:lvl2pPr marL="609585" indent="0" algn="ctr">
              <a:buNone/>
              <a:defRPr sz="3200"/>
            </a:lvl2pPr>
            <a:lvl3pPr marL="1219170" indent="0" algn="ctr">
              <a:buNone/>
              <a:defRPr sz="3200"/>
            </a:lvl3pPr>
            <a:lvl4pPr marL="1828754" indent="0" algn="ctr">
              <a:buNone/>
              <a:defRPr sz="3200"/>
            </a:lvl4pPr>
            <a:lvl5pPr marL="2438339" indent="0" algn="ctr">
              <a:buNone/>
              <a:defRPr sz="3200"/>
            </a:lvl5pPr>
          </a:lstStyle>
          <a:p>
            <a:pPr lvl="0"/>
            <a:r>
              <a:rPr lang="fr-FR"/>
              <a:t>Cliquez et modifier le texte</a:t>
            </a:r>
          </a:p>
        </p:txBody>
      </p:sp>
      <p:pic>
        <p:nvPicPr>
          <p:cNvPr id="13" name="Image 12" descr="GIGA_NEW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967" y="203253"/>
            <a:ext cx="1452943" cy="46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7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 userDrawn="1"/>
        </p:nvGrpSpPr>
        <p:grpSpPr>
          <a:xfrm>
            <a:off x="1" y="0"/>
            <a:ext cx="9465831" cy="6858000"/>
            <a:chOff x="0" y="0"/>
            <a:chExt cx="7099373" cy="5143500"/>
          </a:xfrm>
        </p:grpSpPr>
        <p:sp>
          <p:nvSpPr>
            <p:cNvPr id="14" name="Triangle rectangle 13"/>
            <p:cNvSpPr/>
            <p:nvPr userDrawn="1"/>
          </p:nvSpPr>
          <p:spPr>
            <a:xfrm flipV="1">
              <a:off x="1" y="0"/>
              <a:ext cx="4757430" cy="2395700"/>
            </a:xfrm>
            <a:prstGeom prst="rtTriangle">
              <a:avLst/>
            </a:pr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13" name="Triangle rectangle 12"/>
            <p:cNvSpPr/>
            <p:nvPr userDrawn="1"/>
          </p:nvSpPr>
          <p:spPr>
            <a:xfrm>
              <a:off x="0" y="1568468"/>
              <a:ext cx="7099373" cy="3575032"/>
            </a:xfrm>
            <a:prstGeom prst="rtTriangle">
              <a:avLst/>
            </a:prstGeom>
            <a:solidFill>
              <a:srgbClr val="E6E6E6">
                <a:alpha val="5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</p:grp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0596-2690-A647-BF28-8313842AC749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609600" y="4380101"/>
            <a:ext cx="7496437" cy="756465"/>
          </a:xfrm>
        </p:spPr>
        <p:txBody>
          <a:bodyPr>
            <a:normAutofit/>
          </a:bodyPr>
          <a:lstStyle>
            <a:lvl1pPr algn="l">
              <a:defRPr sz="4267" b="1">
                <a:solidFill>
                  <a:srgbClr val="5FA4B0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241368"/>
            <a:ext cx="7496437" cy="648648"/>
          </a:xfrm>
        </p:spPr>
        <p:txBody>
          <a:bodyPr>
            <a:noAutofit/>
          </a:bodyPr>
          <a:lstStyle>
            <a:lvl1pPr marL="0" indent="0" algn="l">
              <a:buNone/>
              <a:defRPr sz="3200"/>
            </a:lvl1pPr>
            <a:lvl2pPr marL="609585" indent="0" algn="ctr">
              <a:buNone/>
              <a:defRPr sz="3200"/>
            </a:lvl2pPr>
            <a:lvl3pPr marL="1219170" indent="0" algn="ctr">
              <a:buNone/>
              <a:defRPr sz="3200"/>
            </a:lvl3pPr>
            <a:lvl4pPr marL="1828754" indent="0" algn="ctr">
              <a:buNone/>
              <a:defRPr sz="3200"/>
            </a:lvl4pPr>
            <a:lvl5pPr marL="2438339" indent="0" algn="ctr">
              <a:buNone/>
              <a:defRPr sz="3200"/>
            </a:lvl5pPr>
          </a:lstStyle>
          <a:p>
            <a:pPr lvl="0"/>
            <a:r>
              <a:rPr lang="fr-FR"/>
              <a:t>Cliquez et modifier le texte</a:t>
            </a:r>
          </a:p>
        </p:txBody>
      </p:sp>
      <p:pic>
        <p:nvPicPr>
          <p:cNvPr id="12" name="Image 11" descr="GIGA_NEW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967" y="203253"/>
            <a:ext cx="1452943" cy="46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8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0596-2690-A647-BF28-8313842AC749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09600" y="1700303"/>
            <a:ext cx="10972800" cy="457085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609600" y="854234"/>
            <a:ext cx="10185561" cy="756465"/>
          </a:xfrm>
        </p:spPr>
        <p:txBody>
          <a:bodyPr>
            <a:normAutofit/>
          </a:bodyPr>
          <a:lstStyle>
            <a:lvl1pPr algn="l">
              <a:defRPr sz="4267" b="0">
                <a:solidFill>
                  <a:srgbClr val="5FA4B0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pic>
        <p:nvPicPr>
          <p:cNvPr id="10" name="Image 9" descr="GIGA__logo_U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696" y="261332"/>
            <a:ext cx="349461" cy="40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9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0596-2690-A647-BF28-8313842AC749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09601" y="1704234"/>
            <a:ext cx="5247555" cy="4494484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6301301" y="1704234"/>
            <a:ext cx="5284568" cy="4494484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609599" y="854234"/>
            <a:ext cx="10652695" cy="756465"/>
          </a:xfrm>
        </p:spPr>
        <p:txBody>
          <a:bodyPr>
            <a:normAutofit/>
          </a:bodyPr>
          <a:lstStyle>
            <a:lvl1pPr algn="l">
              <a:defRPr sz="4267" b="0">
                <a:solidFill>
                  <a:srgbClr val="5FA4B0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pic>
        <p:nvPicPr>
          <p:cNvPr id="13" name="Image 12" descr="GIGA__logo_U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696" y="261332"/>
            <a:ext cx="349461" cy="40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3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0596-2690-A647-BF28-8313842AC749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 descr="GIGA__logo_U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696" y="261332"/>
            <a:ext cx="349461" cy="40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52291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8C8B82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0596-2690-A647-BF28-8313842AC749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 descr="GIGA__logo_U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696" y="261332"/>
            <a:ext cx="349461" cy="40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4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ôtu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 userDrawn="1"/>
        </p:nvGrpSpPr>
        <p:grpSpPr>
          <a:xfrm>
            <a:off x="0" y="3028391"/>
            <a:ext cx="12193880" cy="3830235"/>
            <a:chOff x="0" y="2271293"/>
            <a:chExt cx="9145410" cy="2872676"/>
          </a:xfrm>
        </p:grpSpPr>
        <p:sp>
          <p:nvSpPr>
            <p:cNvPr id="7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9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10" name="Triangle isocèle 9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sz="2400"/>
            </a:p>
          </p:txBody>
        </p:sp>
      </p:grp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2347782" y="2247987"/>
            <a:ext cx="7496437" cy="1573773"/>
          </a:xfrm>
        </p:spPr>
        <p:txBody>
          <a:bodyPr>
            <a:noAutofit/>
          </a:bodyPr>
          <a:lstStyle>
            <a:lvl1pPr algn="ctr">
              <a:defRPr sz="3200" b="0">
                <a:solidFill>
                  <a:srgbClr val="5FA4B0"/>
                </a:solidFill>
              </a:defRPr>
            </a:lvl1pPr>
          </a:lstStyle>
          <a:p>
            <a:r>
              <a:rPr lang="fr-FR"/>
              <a:t>Merci de votre attention/</a:t>
            </a:r>
            <a:br>
              <a:rPr lang="fr-FR"/>
            </a:br>
            <a:r>
              <a:rPr lang="fr-FR"/>
              <a:t>Questions-suggestions/...</a:t>
            </a:r>
          </a:p>
        </p:txBody>
      </p:sp>
      <p:pic>
        <p:nvPicPr>
          <p:cNvPr id="13" name="Image 12" descr="GIGA_NEW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29" y="470367"/>
            <a:ext cx="22531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ô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 userDrawn="1"/>
        </p:nvGrpSpPr>
        <p:grpSpPr>
          <a:xfrm>
            <a:off x="0" y="3028391"/>
            <a:ext cx="12193880" cy="3830235"/>
            <a:chOff x="0" y="2271293"/>
            <a:chExt cx="9145410" cy="2872676"/>
          </a:xfrm>
        </p:grpSpPr>
        <p:sp>
          <p:nvSpPr>
            <p:cNvPr id="7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9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10" name="Triangle isocèle 9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sz="2400"/>
            </a:p>
          </p:txBody>
        </p:sp>
      </p:grp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2347782" y="2247987"/>
            <a:ext cx="7496437" cy="1573773"/>
          </a:xfrm>
        </p:spPr>
        <p:txBody>
          <a:bodyPr>
            <a:noAutofit/>
          </a:bodyPr>
          <a:lstStyle>
            <a:lvl1pPr algn="ctr">
              <a:defRPr sz="3200" b="0">
                <a:solidFill>
                  <a:srgbClr val="5FA4B0"/>
                </a:solidFill>
              </a:defRPr>
            </a:lvl1pPr>
          </a:lstStyle>
          <a:p>
            <a:r>
              <a:rPr lang="fr-FR"/>
              <a:t>Merci de votre attention/</a:t>
            </a:r>
            <a:br>
              <a:rPr lang="fr-FR"/>
            </a:br>
            <a:r>
              <a:rPr lang="fr-FR"/>
              <a:t>Questions-suggestions/...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437598" y="5269631"/>
            <a:ext cx="3286981" cy="1167784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609585" indent="0" algn="r">
              <a:buNone/>
              <a:defRPr sz="1867"/>
            </a:lvl2pPr>
            <a:lvl3pPr marL="1219170" indent="0" algn="r">
              <a:buNone/>
              <a:defRPr sz="1867"/>
            </a:lvl3pPr>
            <a:lvl4pPr marL="1828754" indent="0" algn="r">
              <a:buNone/>
              <a:defRPr sz="1867"/>
            </a:lvl4pPr>
            <a:lvl5pPr marL="2438339" indent="0" algn="r">
              <a:buNone/>
              <a:defRPr sz="1867"/>
            </a:lvl5pPr>
          </a:lstStyle>
          <a:p>
            <a:pPr lvl="0"/>
            <a:r>
              <a:rPr lang="fr-FR" sz="1867">
                <a:solidFill>
                  <a:srgbClr val="5FA4B0"/>
                </a:solidFill>
              </a:rPr>
              <a:t>Contact</a:t>
            </a:r>
            <a:endParaRPr lang="fr-FR"/>
          </a:p>
          <a:p>
            <a:pPr lvl="0"/>
            <a:r>
              <a:rPr lang="fr-FR"/>
              <a:t>À compléter</a:t>
            </a:r>
          </a:p>
        </p:txBody>
      </p:sp>
      <p:pic>
        <p:nvPicPr>
          <p:cNvPr id="13" name="Image 12" descr="GIGA_NEW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29" y="470367"/>
            <a:ext cx="22531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IGA_NEW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081" y="2665614"/>
            <a:ext cx="4777840" cy="152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1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41B0-F4D5-4460-BCAD-F7E2B41A8257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1" r:id="rId2"/>
    <p:sldLayoutId id="2147483672" r:id="rId3"/>
    <p:sldLayoutId id="2147483652" r:id="rId4"/>
    <p:sldLayoutId id="2147483674" r:id="rId5"/>
    <p:sldLayoutId id="2147483675" r:id="rId6"/>
    <p:sldLayoutId id="2147483676" r:id="rId7"/>
    <p:sldLayoutId id="2147483656" r:id="rId8"/>
    <p:sldLayoutId id="214748367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C0596-2690-A647-BF28-8313842AC749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CFB3C-5329-804D-A21F-9A0246BF7A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288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49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53" r:id="rId9"/>
    <p:sldLayoutId id="2147483654" r:id="rId10"/>
    <p:sldLayoutId id="2147483655" r:id="rId11"/>
    <p:sldLayoutId id="2147483662" r:id="rId12"/>
    <p:sldLayoutId id="2147483660" r:id="rId13"/>
    <p:sldLayoutId id="2147483657" r:id="rId14"/>
    <p:sldLayoutId id="2147483661" r:id="rId15"/>
    <p:sldLayoutId id="2147483664" r:id="rId16"/>
    <p:sldLayoutId id="214748366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07F"/>
        </a:buClr>
        <a:buSzPct val="55000"/>
        <a:buFont typeface="Lucida Grande"/>
        <a:buChar char="▶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‑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07F"/>
        </a:buClr>
        <a:buFont typeface="Lucida Grande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‑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ox.uliege.be/index.php/s/S7CwZcXfeKnNJqe?path=%2FREAD%20ME%20-%20User%20Guide%20-%20Documentation%20utilisateur" TargetMode="External"/><Relationship Id="rId4" Type="http://schemas.openxmlformats.org/officeDocument/2006/relationships/hyperlink" Target="https://dataverse.uliege.be/dataverse/root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hyperlink" Target="mailto:Jbiernaux@uliege.be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s://researchspace.helpdocs.io/article/xw0ds8tee1-faq#privacy_security" TargetMode="Externa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gitlab.uliege.be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gitlab.uliege.be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gitlab.uliege.be/" TargetMode="External"/><Relationship Id="rId3" Type="http://schemas.openxmlformats.org/officeDocument/2006/relationships/hyperlink" Target="http://dx.doi.org/10.1371/journal.pcbi.1004668" TargetMode="External"/><Relationship Id="rId7" Type="http://schemas.openxmlformats.org/officeDocument/2006/relationships/hyperlink" Target="http://gitlab.com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services.github.com/on-demand/downloads/github-git-cheat-sheet.pdf" TargetMode="External"/><Relationship Id="rId11" Type="http://schemas.openxmlformats.org/officeDocument/2006/relationships/hyperlink" Target="https://www.campus.uliege.be/cms/c_9096862/fr/services-internet-intranet-offerts" TargetMode="External"/><Relationship Id="rId5" Type="http://schemas.openxmlformats.org/officeDocument/2006/relationships/hyperlink" Target="http://github.com/" TargetMode="External"/><Relationship Id="rId10" Type="http://schemas.openxmlformats.org/officeDocument/2006/relationships/hyperlink" Target="https://gitahead.github.io/gitahead.com/" TargetMode="External"/><Relationship Id="rId4" Type="http://schemas.openxmlformats.org/officeDocument/2006/relationships/hyperlink" Target="https://en.wikipedia.org/wiki/Version_control" TargetMode="External"/><Relationship Id="rId9" Type="http://schemas.openxmlformats.org/officeDocument/2006/relationships/hyperlink" Target="https://desktop.github.com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sv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sv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sv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49.png"/><Relationship Id="rId18" Type="http://schemas.openxmlformats.org/officeDocument/2006/relationships/hyperlink" Target="https://git-scm.com/" TargetMode="External"/><Relationship Id="rId3" Type="http://schemas.openxmlformats.org/officeDocument/2006/relationships/image" Target="../media/image42.png"/><Relationship Id="rId7" Type="http://schemas.openxmlformats.org/officeDocument/2006/relationships/image" Target="../media/image54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svg"/><Relationship Id="rId11" Type="http://schemas.openxmlformats.org/officeDocument/2006/relationships/image" Target="../media/image47.png"/><Relationship Id="rId5" Type="http://schemas.openxmlformats.org/officeDocument/2006/relationships/image" Target="../media/image44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hyperlink" Target="https://git-annex.branchable.com/" TargetMode="External"/><Relationship Id="rId4" Type="http://schemas.openxmlformats.org/officeDocument/2006/relationships/image" Target="../media/image43.svg"/><Relationship Id="rId9" Type="http://schemas.openxmlformats.org/officeDocument/2006/relationships/image" Target="../media/image56.svg"/><Relationship Id="rId14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sv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21105/joss.03262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7.png"/><Relationship Id="rId7" Type="http://schemas.openxmlformats.org/officeDocument/2006/relationships/image" Target="../media/image45.sv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hyperlink" Target="http://docs.datalad.org/projects/gooey/en/latest/" TargetMode="External"/><Relationship Id="rId5" Type="http://schemas.openxmlformats.org/officeDocument/2006/relationships/image" Target="../media/image59.png"/><Relationship Id="rId10" Type="http://schemas.openxmlformats.org/officeDocument/2006/relationships/image" Target="../media/image62.png"/><Relationship Id="rId4" Type="http://schemas.openxmlformats.org/officeDocument/2006/relationships/image" Target="../media/image58.png"/><Relationship Id="rId9" Type="http://schemas.openxmlformats.org/officeDocument/2006/relationships/image" Target="../media/image6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4" Type="http://schemas.openxmlformats.org/officeDocument/2006/relationships/image" Target="../media/image45.sv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4" Type="http://schemas.openxmlformats.org/officeDocument/2006/relationships/image" Target="../media/image4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50.png"/><Relationship Id="rId3" Type="http://schemas.openxmlformats.org/officeDocument/2006/relationships/image" Target="../media/image44.png"/><Relationship Id="rId7" Type="http://schemas.openxmlformats.org/officeDocument/2006/relationships/image" Target="../media/image42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svg"/><Relationship Id="rId11" Type="http://schemas.openxmlformats.org/officeDocument/2006/relationships/image" Target="../media/image48.png"/><Relationship Id="rId5" Type="http://schemas.openxmlformats.org/officeDocument/2006/relationships/image" Target="../media/image63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5.sv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handbook.datalad.org/en/latest/basics/101-127-yoda.html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svg"/><Relationship Id="rId4" Type="http://schemas.openxmlformats.org/officeDocument/2006/relationships/image" Target="../media/image65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71.png"/><Relationship Id="rId3" Type="http://schemas.openxmlformats.org/officeDocument/2006/relationships/image" Target="../media/image44.png"/><Relationship Id="rId7" Type="http://schemas.openxmlformats.org/officeDocument/2006/relationships/image" Target="../media/image42.png"/><Relationship Id="rId12" Type="http://schemas.openxmlformats.org/officeDocument/2006/relationships/image" Target="../media/image70.sv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sv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svg"/><Relationship Id="rId4" Type="http://schemas.openxmlformats.org/officeDocument/2006/relationships/image" Target="../media/image45.svg"/><Relationship Id="rId9" Type="http://schemas.openxmlformats.org/officeDocument/2006/relationships/image" Target="../media/image6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andbook.datalad.org/en/latest/index.html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fairsharing.org/search" TargetMode="External"/><Relationship Id="rId3" Type="http://schemas.openxmlformats.org/officeDocument/2006/relationships/hyperlink" Target="https://qdr.syr.edu/" TargetMode="External"/><Relationship Id="rId7" Type="http://schemas.openxmlformats.org/officeDocument/2006/relationships/hyperlink" Target="https://www.re3data.or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ncbi.nlm.nih.gov/genome/gdv/" TargetMode="External"/><Relationship Id="rId5" Type="http://schemas.openxmlformats.org/officeDocument/2006/relationships/hyperlink" Target="http://simbad.u-strasbg.fr/simbad/sim-basicIdent=m33&amp;submit=SIMBAD+search" TargetMode="External"/><Relationship Id="rId4" Type="http://schemas.openxmlformats.org/officeDocument/2006/relationships/hyperlink" Target="https://bequali.fr/en/" TargetMode="External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rbi.uliege.be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ataverse.uliege.be/dataverse/root" TargetMode="Externa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verse.uliege.be/dataverse/root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F6C8D0-39F8-8618-0D28-A5497D7C148C}"/>
              </a:ext>
            </a:extLst>
          </p:cNvPr>
          <p:cNvSpPr/>
          <p:nvPr/>
        </p:nvSpPr>
        <p:spPr>
          <a:xfrm>
            <a:off x="0" y="345440"/>
            <a:ext cx="12192000" cy="2184400"/>
          </a:xfrm>
          <a:prstGeom prst="rect">
            <a:avLst/>
          </a:prstGeom>
          <a:solidFill>
            <a:srgbClr val="1A71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5120" y="584517"/>
            <a:ext cx="11546013" cy="158972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5400" b="1" err="1">
                <a:solidFill>
                  <a:srgbClr val="FFFFFF"/>
                </a:solidFill>
                <a:latin typeface="Calibri"/>
                <a:cs typeface="Calibri"/>
              </a:rPr>
              <a:t>Belgian</a:t>
            </a:r>
            <a:r>
              <a:rPr lang="fr-FR" sz="5400" b="1">
                <a:solidFill>
                  <a:srgbClr val="FFFFFF"/>
                </a:solidFill>
                <a:latin typeface="Calibri"/>
                <a:cs typeface="Calibri"/>
              </a:rPr>
              <a:t> </a:t>
            </a:r>
            <a:r>
              <a:rPr lang="fr-FR" sz="5400" b="1" err="1">
                <a:solidFill>
                  <a:srgbClr val="FFFFFF"/>
                </a:solidFill>
                <a:latin typeface="Calibri"/>
                <a:cs typeface="Calibri"/>
              </a:rPr>
              <a:t>Reproducibility</a:t>
            </a:r>
            <a:r>
              <a:rPr lang="fr-FR" sz="5400" b="1">
                <a:solidFill>
                  <a:srgbClr val="FFFFFF"/>
                </a:solidFill>
                <a:latin typeface="Calibri"/>
                <a:cs typeface="Calibri"/>
              </a:rPr>
              <a:t> Network</a:t>
            </a:r>
            <a:endParaRPr lang="fr-FR" b="1">
              <a:solidFill>
                <a:srgbClr val="FFFFFF"/>
              </a:solidFill>
              <a:latin typeface="Calibri"/>
              <a:cs typeface="Calibri"/>
            </a:endParaRPr>
          </a:p>
          <a:p>
            <a:r>
              <a:rPr lang="fr-FR" sz="5400" b="1" err="1">
                <a:solidFill>
                  <a:srgbClr val="FFFFFF"/>
                </a:solidFill>
                <a:latin typeface="Calibri"/>
                <a:cs typeface="Calibri"/>
              </a:rPr>
              <a:t>ULiège</a:t>
            </a:r>
            <a:r>
              <a:rPr lang="fr-FR" sz="5400" b="1">
                <a:solidFill>
                  <a:srgbClr val="FFFFFF"/>
                </a:solidFill>
                <a:latin typeface="Calibri"/>
                <a:cs typeface="Calibri"/>
              </a:rPr>
              <a:t> local </a:t>
            </a:r>
            <a:r>
              <a:rPr lang="fr-FR" sz="5400" b="1" err="1">
                <a:solidFill>
                  <a:srgbClr val="FFFFFF"/>
                </a:solidFill>
                <a:latin typeface="Calibri"/>
                <a:cs typeface="Calibri"/>
              </a:rPr>
              <a:t>node</a:t>
            </a:r>
            <a:r>
              <a:rPr lang="fr-FR" sz="5400" b="1">
                <a:solidFill>
                  <a:srgbClr val="FFFFFF"/>
                </a:solidFill>
                <a:latin typeface="Calibri"/>
                <a:cs typeface="Calibri"/>
              </a:rPr>
              <a:t> kick-off meeting</a:t>
            </a:r>
            <a:endParaRPr lang="fr-FR" b="1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4" name="Image 3" descr="Une image contenant Graphique, graphisme, capture d’écran, Caractère coloré&#10;&#10;Description générée automatiquement">
            <a:extLst>
              <a:ext uri="{FF2B5EF4-FFF2-40B4-BE49-F238E27FC236}">
                <a16:creationId xmlns:a16="http://schemas.microsoft.com/office/drawing/2014/main" id="{A9E6A4A8-585C-7F71-321C-F1922F4AF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5169863"/>
            <a:ext cx="2865120" cy="139507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DCBB97B-9127-FE3F-9462-9D0E22282BA4}"/>
              </a:ext>
            </a:extLst>
          </p:cNvPr>
          <p:cNvSpPr txBox="1"/>
          <p:nvPr/>
        </p:nvSpPr>
        <p:spPr>
          <a:xfrm>
            <a:off x="4845585" y="3996906"/>
            <a:ext cx="191177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fr-FR" sz="1600" err="1"/>
              <a:t>December</a:t>
            </a:r>
            <a:r>
              <a:rPr lang="fr-FR" sz="1600"/>
              <a:t> 14, 2023 </a:t>
            </a:r>
            <a:endParaRPr lang="fr-FR" sz="140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440637B-856F-BDD0-2943-E889CD0AA241}"/>
              </a:ext>
            </a:extLst>
          </p:cNvPr>
          <p:cNvSpPr txBox="1"/>
          <p:nvPr/>
        </p:nvSpPr>
        <p:spPr>
          <a:xfrm>
            <a:off x="3315909" y="3088677"/>
            <a:ext cx="537117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4000" b="1">
                <a:solidFill>
                  <a:srgbClr val="1A717F"/>
                </a:solidFill>
                <a:cs typeface="Calibri"/>
              </a:rPr>
              <a:t>Lightning rounds</a:t>
            </a:r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879751E-3045-0749-F3AE-B22B31726A33}"/>
              </a:ext>
            </a:extLst>
          </p:cNvPr>
          <p:cNvSpPr txBox="1"/>
          <p:nvPr/>
        </p:nvSpPr>
        <p:spPr>
          <a:xfrm>
            <a:off x="0" y="393942"/>
            <a:ext cx="12192000" cy="615708"/>
          </a:xfrm>
          <a:prstGeom prst="rect">
            <a:avLst/>
          </a:prstGeom>
          <a:solidFill>
            <a:srgbClr val="1B7481"/>
          </a:solidFill>
          <a:ln w="57150">
            <a:noFill/>
          </a:ln>
        </p:spPr>
        <p:txBody>
          <a:bodyPr wrap="square" rtlCol="0" anchor="ctr">
            <a:noAutofit/>
          </a:bodyPr>
          <a:lstStyle/>
          <a:p>
            <a:r>
              <a:rPr lang="fr-BE" sz="2800" b="1" err="1">
                <a:solidFill>
                  <a:schemeClr val="bg1"/>
                </a:solidFill>
              </a:rPr>
              <a:t>Want</a:t>
            </a:r>
            <a:r>
              <a:rPr lang="fr-BE" sz="2800" b="1">
                <a:solidFill>
                  <a:schemeClr val="bg1"/>
                </a:solidFill>
              </a:rPr>
              <a:t> to use the ULiège Dataverse?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D3FCF3B-7B2A-F8B0-6EC4-22E8C72CFB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1387" cy="393942"/>
          </a:xfrm>
          <a:prstGeom prst="rect">
            <a:avLst/>
          </a:prstGeom>
        </p:spPr>
      </p:pic>
      <p:pic>
        <p:nvPicPr>
          <p:cNvPr id="6" name="Image 5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4FD48AF8-5CAB-CB62-F9E0-17CC7032A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374" y="1289472"/>
            <a:ext cx="6930706" cy="449848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BC9022E-A936-C2F0-DABE-63957AE3578C}"/>
              </a:ext>
            </a:extLst>
          </p:cNvPr>
          <p:cNvSpPr txBox="1"/>
          <p:nvPr/>
        </p:nvSpPr>
        <p:spPr>
          <a:xfrm>
            <a:off x="87549" y="1175353"/>
            <a:ext cx="61576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>
                <a:hlinkClick r:id="rId4"/>
              </a:rPr>
              <a:t>dataverse.uliege.be </a:t>
            </a:r>
            <a:endParaRPr lang="en-GB" sz="240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A84BC3E-4F4F-FF12-9D5E-1BC80825E1DA}"/>
              </a:ext>
            </a:extLst>
          </p:cNvPr>
          <p:cNvSpPr txBox="1"/>
          <p:nvPr/>
        </p:nvSpPr>
        <p:spPr>
          <a:xfrm>
            <a:off x="87549" y="1910290"/>
            <a:ext cx="448782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err="1"/>
              <a:t>Browse</a:t>
            </a:r>
            <a:r>
              <a:rPr lang="fr-BE"/>
              <a:t> to the </a:t>
            </a:r>
            <a:r>
              <a:rPr lang="fr-BE" err="1"/>
              <a:t>homepage</a:t>
            </a:r>
            <a:endParaRPr lang="fr-BE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err="1"/>
              <a:t>Connect</a:t>
            </a:r>
            <a:r>
              <a:rPr lang="fr-BE"/>
              <a:t> by </a:t>
            </a:r>
            <a:r>
              <a:rPr lang="fr-BE" err="1"/>
              <a:t>clicking</a:t>
            </a:r>
            <a:r>
              <a:rPr lang="fr-BE"/>
              <a:t> on Log In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BE"/>
              <a:t>Use </a:t>
            </a:r>
            <a:r>
              <a:rPr lang="fr-BE" err="1"/>
              <a:t>your</a:t>
            </a:r>
            <a:r>
              <a:rPr lang="fr-BE"/>
              <a:t> ULiège id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BE" err="1"/>
              <a:t>Activate</a:t>
            </a:r>
            <a:r>
              <a:rPr lang="fr-BE"/>
              <a:t> </a:t>
            </a:r>
            <a:r>
              <a:rPr lang="fr-BE" err="1"/>
              <a:t>your</a:t>
            </a:r>
            <a:r>
              <a:rPr lang="fr-BE"/>
              <a:t> </a:t>
            </a:r>
            <a:r>
              <a:rPr lang="fr-BE" err="1"/>
              <a:t>ORCid</a:t>
            </a:r>
            <a:r>
              <a:rPr lang="fr-BE"/>
              <a:t> if </a:t>
            </a:r>
            <a:r>
              <a:rPr lang="fr-BE" err="1"/>
              <a:t>needed</a:t>
            </a:r>
            <a:endParaRPr lang="fr-BE"/>
          </a:p>
          <a:p>
            <a:pPr lvl="1"/>
            <a:endParaRPr lang="fr-BE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b="1"/>
              <a:t>Follow the </a:t>
            </a:r>
            <a:r>
              <a:rPr lang="fr-BE" b="1" err="1">
                <a:hlinkClick r:id="rId5"/>
              </a:rPr>
              <a:t>account</a:t>
            </a:r>
            <a:r>
              <a:rPr lang="fr-BE" b="1">
                <a:hlinkClick r:id="rId5"/>
              </a:rPr>
              <a:t> </a:t>
            </a:r>
            <a:r>
              <a:rPr lang="fr-BE" b="1" err="1">
                <a:hlinkClick r:id="rId5"/>
              </a:rPr>
              <a:t>creation</a:t>
            </a:r>
            <a:r>
              <a:rPr lang="fr-BE" b="1">
                <a:hlinkClick r:id="rId5"/>
              </a:rPr>
              <a:t> </a:t>
            </a:r>
            <a:r>
              <a:rPr lang="fr-BE" b="1" err="1">
                <a:hlinkClick r:id="rId5"/>
              </a:rPr>
              <a:t>procedure</a:t>
            </a:r>
            <a:r>
              <a:rPr lang="fr-BE" b="1">
                <a:hlinkClick r:id="rId5"/>
              </a:rPr>
              <a:t> </a:t>
            </a:r>
            <a:endParaRPr lang="fr-BE" b="1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/>
              <a:t>You can </a:t>
            </a:r>
            <a:r>
              <a:rPr lang="fr-BE" err="1"/>
              <a:t>now</a:t>
            </a:r>
            <a:r>
              <a:rPr lang="fr-BE"/>
              <a:t> use Dataverse to </a:t>
            </a:r>
            <a:r>
              <a:rPr lang="fr-BE" b="1" err="1"/>
              <a:t>publish</a:t>
            </a:r>
            <a:r>
              <a:rPr lang="fr-BE"/>
              <a:t> </a:t>
            </a:r>
            <a:r>
              <a:rPr lang="fr-BE" b="1" err="1"/>
              <a:t>datasets</a:t>
            </a:r>
            <a:r>
              <a:rPr lang="fr-BE"/>
              <a:t>, </a:t>
            </a:r>
            <a:r>
              <a:rPr lang="fr-BE" b="1" err="1">
                <a:hlinkClick r:id="rId5"/>
              </a:rPr>
              <a:t>following</a:t>
            </a:r>
            <a:r>
              <a:rPr lang="fr-BE" b="1">
                <a:hlinkClick r:id="rId5"/>
              </a:rPr>
              <a:t> the </a:t>
            </a:r>
            <a:r>
              <a:rPr lang="fr-BE" b="1" err="1">
                <a:hlinkClick r:id="rId5"/>
              </a:rPr>
              <a:t>documented</a:t>
            </a:r>
            <a:r>
              <a:rPr lang="fr-BE" b="1">
                <a:hlinkClick r:id="rId5"/>
              </a:rPr>
              <a:t> </a:t>
            </a:r>
            <a:r>
              <a:rPr lang="fr-BE" b="1" err="1">
                <a:hlinkClick r:id="rId5"/>
              </a:rPr>
              <a:t>procedure</a:t>
            </a:r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2206292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èche : pentagone 16">
            <a:extLst>
              <a:ext uri="{FF2B5EF4-FFF2-40B4-BE49-F238E27FC236}">
                <a16:creationId xmlns:a16="http://schemas.microsoft.com/office/drawing/2014/main" id="{6EA73C09-011D-D6CC-126F-5D75327C7BB4}"/>
              </a:ext>
            </a:extLst>
          </p:cNvPr>
          <p:cNvSpPr/>
          <p:nvPr/>
        </p:nvSpPr>
        <p:spPr>
          <a:xfrm>
            <a:off x="0" y="1253762"/>
            <a:ext cx="11938475" cy="629408"/>
          </a:xfrm>
          <a:prstGeom prst="homePlate">
            <a:avLst/>
          </a:prstGeom>
          <a:gradFill flip="none" rotWithShape="1">
            <a:gsLst>
              <a:gs pos="0">
                <a:srgbClr val="1B7481">
                  <a:shade val="30000"/>
                  <a:satMod val="115000"/>
                </a:srgbClr>
              </a:gs>
              <a:gs pos="50000">
                <a:srgbClr val="1B7481">
                  <a:shade val="67500"/>
                  <a:satMod val="115000"/>
                </a:srgbClr>
              </a:gs>
              <a:gs pos="100000">
                <a:srgbClr val="1B7481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9796C14-29AE-6B65-33E3-4CDE7C350C69}"/>
              </a:ext>
            </a:extLst>
          </p:cNvPr>
          <p:cNvSpPr txBox="1"/>
          <p:nvPr/>
        </p:nvSpPr>
        <p:spPr>
          <a:xfrm>
            <a:off x="0" y="393942"/>
            <a:ext cx="12192000" cy="615708"/>
          </a:xfrm>
          <a:prstGeom prst="rect">
            <a:avLst/>
          </a:prstGeom>
          <a:solidFill>
            <a:srgbClr val="1B7481"/>
          </a:solidFill>
          <a:ln w="57150">
            <a:noFill/>
          </a:ln>
        </p:spPr>
        <p:txBody>
          <a:bodyPr wrap="square" rtlCol="0" anchor="ctr">
            <a:noAutofit/>
          </a:bodyPr>
          <a:lstStyle/>
          <a:p>
            <a:r>
              <a:rPr lang="fr-BE" sz="2800" b="1">
                <a:solidFill>
                  <a:schemeClr val="bg1"/>
                </a:solidFill>
              </a:rPr>
              <a:t>The story of the ULiège Dataverse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9F22CE4-8874-7606-E35D-1546ED5912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1387" cy="39394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323A518-279C-F9FC-10BD-7CA450529013}"/>
              </a:ext>
            </a:extLst>
          </p:cNvPr>
          <p:cNvSpPr txBox="1"/>
          <p:nvPr/>
        </p:nvSpPr>
        <p:spPr>
          <a:xfrm>
            <a:off x="131995" y="1409590"/>
            <a:ext cx="1358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err="1">
                <a:solidFill>
                  <a:schemeClr val="bg1"/>
                </a:solidFill>
              </a:rPr>
              <a:t>Late</a:t>
            </a:r>
            <a:r>
              <a:rPr lang="fr-FR" b="1">
                <a:solidFill>
                  <a:schemeClr val="bg1"/>
                </a:solidFill>
              </a:rPr>
              <a:t> 2020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634B20-1A7C-5BDD-B1FA-5B131F55D909}"/>
              </a:ext>
            </a:extLst>
          </p:cNvPr>
          <p:cNvSpPr txBox="1"/>
          <p:nvPr/>
        </p:nvSpPr>
        <p:spPr>
          <a:xfrm>
            <a:off x="131995" y="2081731"/>
            <a:ext cx="2060482" cy="1323439"/>
          </a:xfrm>
          <a:prstGeom prst="rect">
            <a:avLst/>
          </a:prstGeom>
          <a:noFill/>
          <a:ln>
            <a:solidFill>
              <a:srgbClr val="1B748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/>
              <a:t>ULL /RISE propose the </a:t>
            </a:r>
            <a:r>
              <a:rPr lang="fr-FR" sz="1600" err="1"/>
              <a:t>idea</a:t>
            </a:r>
            <a:r>
              <a:rPr lang="fr-FR" sz="1600"/>
              <a:t> of a data-</a:t>
            </a:r>
            <a:r>
              <a:rPr lang="fr-FR" sz="1600" err="1"/>
              <a:t>ORBi</a:t>
            </a:r>
            <a:r>
              <a:rPr lang="fr-FR" sz="1600"/>
              <a:t> as part of the </a:t>
            </a:r>
            <a:r>
              <a:rPr lang="fr-FR" sz="1600" err="1"/>
              <a:t>reflexion</a:t>
            </a:r>
            <a:r>
              <a:rPr lang="fr-FR" sz="1600"/>
              <a:t> </a:t>
            </a:r>
            <a:r>
              <a:rPr lang="fr-FR" sz="1600" err="1"/>
              <a:t>that</a:t>
            </a:r>
            <a:r>
              <a:rPr lang="fr-FR" sz="1600"/>
              <a:t> </a:t>
            </a:r>
            <a:r>
              <a:rPr lang="fr-FR" sz="1600" err="1"/>
              <a:t>would</a:t>
            </a:r>
            <a:r>
              <a:rPr lang="fr-FR" sz="1600"/>
              <a:t> lead to the ULiège OS roadmap</a:t>
            </a:r>
            <a:endParaRPr lang="en-GB" sz="160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4B03F24-B583-30BA-9219-8A0C16AEDFA5}"/>
              </a:ext>
            </a:extLst>
          </p:cNvPr>
          <p:cNvSpPr txBox="1"/>
          <p:nvPr/>
        </p:nvSpPr>
        <p:spPr>
          <a:xfrm>
            <a:off x="3304388" y="1251814"/>
            <a:ext cx="1358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err="1">
                <a:solidFill>
                  <a:schemeClr val="bg1"/>
                </a:solidFill>
              </a:rPr>
              <a:t>November</a:t>
            </a:r>
            <a:r>
              <a:rPr lang="fr-FR" b="1">
                <a:solidFill>
                  <a:schemeClr val="bg1"/>
                </a:solidFill>
              </a:rPr>
              <a:t> 2021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F81A452-7066-2320-A3F6-B206308A7CAE}"/>
              </a:ext>
            </a:extLst>
          </p:cNvPr>
          <p:cNvSpPr txBox="1"/>
          <p:nvPr/>
        </p:nvSpPr>
        <p:spPr>
          <a:xfrm>
            <a:off x="2835407" y="2096052"/>
            <a:ext cx="1901671" cy="1569660"/>
          </a:xfrm>
          <a:prstGeom prst="rect">
            <a:avLst/>
          </a:prstGeom>
          <a:noFill/>
          <a:ln>
            <a:solidFill>
              <a:srgbClr val="1B748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/>
            </a:lvl1pPr>
          </a:lstStyle>
          <a:p>
            <a:r>
              <a:rPr lang="fr-FR" sz="1600" err="1"/>
              <a:t>Creation</a:t>
            </a:r>
            <a:r>
              <a:rPr lang="fr-FR" sz="1600"/>
              <a:t> of the CC RDM – </a:t>
            </a:r>
            <a:r>
              <a:rPr lang="en-US" sz="1600"/>
              <a:t>involvement</a:t>
            </a:r>
            <a:r>
              <a:rPr lang="fr-FR" sz="1600"/>
              <a:t> of </a:t>
            </a:r>
            <a:r>
              <a:rPr lang="fr-FR" sz="1600" err="1"/>
              <a:t>other</a:t>
            </a:r>
            <a:r>
              <a:rPr lang="fr-FR" sz="1600"/>
              <a:t> services and </a:t>
            </a:r>
            <a:r>
              <a:rPr lang="fr-FR" sz="1600" err="1"/>
              <a:t>researchers</a:t>
            </a:r>
            <a:r>
              <a:rPr lang="fr-FR" sz="1600"/>
              <a:t> in Dataverse </a:t>
            </a:r>
            <a:r>
              <a:rPr lang="fr-FR" sz="1600" err="1"/>
              <a:t>development</a:t>
            </a:r>
            <a:endParaRPr lang="en-GB" sz="160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86B1CC7-CCDB-B897-4847-92E0B6B4446A}"/>
              </a:ext>
            </a:extLst>
          </p:cNvPr>
          <p:cNvSpPr txBox="1"/>
          <p:nvPr/>
        </p:nvSpPr>
        <p:spPr>
          <a:xfrm>
            <a:off x="1359983" y="3977672"/>
            <a:ext cx="2192459" cy="1077218"/>
          </a:xfrm>
          <a:prstGeom prst="rect">
            <a:avLst/>
          </a:prstGeom>
          <a:noFill/>
          <a:ln>
            <a:solidFill>
              <a:srgbClr val="1B748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/>
            </a:lvl1pPr>
          </a:lstStyle>
          <a:p>
            <a:r>
              <a:rPr lang="fr-FR" sz="1600"/>
              <a:t>ULL </a:t>
            </a:r>
            <a:r>
              <a:rPr lang="fr-FR" sz="1600" err="1"/>
              <a:t>installs</a:t>
            </a:r>
            <a:r>
              <a:rPr lang="fr-FR" sz="1600"/>
              <a:t> a « </a:t>
            </a:r>
            <a:r>
              <a:rPr lang="fr-FR" sz="1600" err="1"/>
              <a:t>sandbox</a:t>
            </a:r>
            <a:r>
              <a:rPr lang="fr-FR" sz="1600"/>
              <a:t> Dataverse » for future admins and </a:t>
            </a:r>
            <a:r>
              <a:rPr lang="fr-FR" sz="1600" err="1"/>
              <a:t>users</a:t>
            </a:r>
            <a:r>
              <a:rPr lang="fr-FR" sz="1600"/>
              <a:t> to </a:t>
            </a:r>
            <a:r>
              <a:rPr lang="fr-FR" sz="1600" err="1"/>
              <a:t>play</a:t>
            </a:r>
            <a:r>
              <a:rPr lang="fr-FR" sz="1600"/>
              <a:t> </a:t>
            </a:r>
            <a:r>
              <a:rPr lang="fr-FR" sz="1600" err="1"/>
              <a:t>around</a:t>
            </a:r>
            <a:endParaRPr lang="en-GB" sz="160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07FE97-7CC9-DE3B-2F6B-A6B4B223D5C1}"/>
              </a:ext>
            </a:extLst>
          </p:cNvPr>
          <p:cNvSpPr txBox="1"/>
          <p:nvPr/>
        </p:nvSpPr>
        <p:spPr>
          <a:xfrm>
            <a:off x="4845226" y="2081731"/>
            <a:ext cx="2232157" cy="2800767"/>
          </a:xfrm>
          <a:prstGeom prst="rect">
            <a:avLst/>
          </a:prstGeom>
          <a:noFill/>
          <a:ln>
            <a:solidFill>
              <a:srgbClr val="1B748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/>
            </a:lvl1pPr>
          </a:lstStyle>
          <a:p>
            <a:r>
              <a:rPr lang="fr-FR" sz="1600"/>
              <a:t>SEGI </a:t>
            </a:r>
            <a:r>
              <a:rPr lang="fr-FR" sz="1600" err="1"/>
              <a:t>installs</a:t>
            </a:r>
            <a:r>
              <a:rPr lang="fr-FR" sz="1600"/>
              <a:t> the </a:t>
            </a:r>
            <a:r>
              <a:rPr lang="fr-FR" sz="1600" err="1"/>
              <a:t>actual</a:t>
            </a:r>
            <a:r>
              <a:rPr lang="fr-FR" sz="1600"/>
              <a:t>, future Dataverse. </a:t>
            </a:r>
          </a:p>
          <a:p>
            <a:endParaRPr lang="fr-FR" sz="1600"/>
          </a:p>
          <a:p>
            <a:r>
              <a:rPr lang="fr-FR" sz="1600"/>
              <a:t>CC RDM </a:t>
            </a:r>
            <a:r>
              <a:rPr lang="fr-FR" sz="1600" err="1"/>
              <a:t>defines</a:t>
            </a:r>
            <a:r>
              <a:rPr lang="fr-FR" sz="1600"/>
              <a:t> the objectives of the pilot phase</a:t>
            </a:r>
          </a:p>
          <a:p>
            <a:endParaRPr lang="fr-FR" sz="1600"/>
          </a:p>
          <a:p>
            <a:r>
              <a:rPr lang="fr-FR" sz="1600"/>
              <a:t>Call for pilot </a:t>
            </a:r>
            <a:r>
              <a:rPr lang="fr-FR" sz="1600" err="1"/>
              <a:t>users</a:t>
            </a:r>
            <a:r>
              <a:rPr lang="fr-FR" sz="1600"/>
              <a:t> </a:t>
            </a:r>
            <a:r>
              <a:rPr lang="fr-FR" sz="1600" err="1"/>
              <a:t>through</a:t>
            </a:r>
            <a:r>
              <a:rPr lang="fr-FR" sz="1600"/>
              <a:t> CC RDM </a:t>
            </a:r>
            <a:r>
              <a:rPr lang="fr-FR" sz="1600" err="1"/>
              <a:t>representatives</a:t>
            </a:r>
            <a:r>
              <a:rPr lang="fr-FR" sz="1600"/>
              <a:t> (and </a:t>
            </a:r>
            <a:r>
              <a:rPr lang="fr-FR" sz="1600" err="1"/>
              <a:t>other</a:t>
            </a:r>
            <a:r>
              <a:rPr lang="fr-FR" sz="1600"/>
              <a:t> networks)</a:t>
            </a:r>
            <a:endParaRPr lang="en-GB" sz="160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1E30654-8862-AE17-4B90-D44DC52BA817}"/>
              </a:ext>
            </a:extLst>
          </p:cNvPr>
          <p:cNvSpPr txBox="1"/>
          <p:nvPr/>
        </p:nvSpPr>
        <p:spPr>
          <a:xfrm>
            <a:off x="7355123" y="2499133"/>
            <a:ext cx="4278637" cy="2554545"/>
          </a:xfrm>
          <a:prstGeom prst="rect">
            <a:avLst/>
          </a:prstGeom>
          <a:noFill/>
          <a:ln>
            <a:solidFill>
              <a:srgbClr val="1B748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/>
            </a:lvl1pPr>
          </a:lstStyle>
          <a:p>
            <a:r>
              <a:rPr lang="fr-FR" sz="1600"/>
              <a:t>Pilot phase – SEGI, ULL and RISE </a:t>
            </a:r>
            <a:r>
              <a:rPr lang="fr-FR" sz="1600" err="1"/>
              <a:t>make</a:t>
            </a:r>
            <a:r>
              <a:rPr lang="fr-FR" sz="1600"/>
              <a:t> </a:t>
            </a:r>
            <a:r>
              <a:rPr lang="fr-FR" sz="1600" err="1"/>
              <a:t>adjustments</a:t>
            </a:r>
            <a:r>
              <a:rPr lang="fr-FR" sz="1600"/>
              <a:t> on the Dataverse config </a:t>
            </a:r>
            <a:r>
              <a:rPr lang="fr-FR" sz="1600" err="1"/>
              <a:t>based</a:t>
            </a:r>
            <a:r>
              <a:rPr lang="fr-FR" sz="1600"/>
              <a:t> on pilot </a:t>
            </a:r>
            <a:r>
              <a:rPr lang="fr-FR" sz="1600" err="1"/>
              <a:t>users</a:t>
            </a:r>
            <a:r>
              <a:rPr lang="fr-FR" sz="1600"/>
              <a:t> feedback. </a:t>
            </a:r>
            <a:r>
              <a:rPr lang="fr-FR" sz="1600" err="1"/>
              <a:t>Improvements</a:t>
            </a:r>
            <a:r>
              <a:rPr lang="fr-FR" sz="1600"/>
              <a:t> are made to: </a:t>
            </a:r>
          </a:p>
          <a:p>
            <a:endParaRPr lang="fr-FR" sz="1600"/>
          </a:p>
          <a:p>
            <a:pPr algn="l"/>
            <a:r>
              <a:rPr lang="fr-FR" sz="1600"/>
              <a:t>- workflow and user doc</a:t>
            </a:r>
          </a:p>
          <a:p>
            <a:pPr algn="l"/>
            <a:r>
              <a:rPr lang="fr-FR" sz="1600"/>
              <a:t>- </a:t>
            </a:r>
            <a:r>
              <a:rPr lang="fr-FR" sz="1600" err="1"/>
              <a:t>reviewing</a:t>
            </a:r>
            <a:r>
              <a:rPr lang="fr-FR" sz="1600"/>
              <a:t> process</a:t>
            </a:r>
          </a:p>
          <a:p>
            <a:pPr algn="l"/>
            <a:r>
              <a:rPr lang="fr-FR" sz="1600"/>
              <a:t>- </a:t>
            </a:r>
            <a:r>
              <a:rPr lang="fr-FR" sz="1600" err="1"/>
              <a:t>technical</a:t>
            </a:r>
            <a:r>
              <a:rPr lang="fr-FR" sz="1600"/>
              <a:t> config (user </a:t>
            </a:r>
            <a:r>
              <a:rPr lang="fr-FR" sz="1600" err="1"/>
              <a:t>accounts</a:t>
            </a:r>
            <a:r>
              <a:rPr lang="fr-FR" sz="1600"/>
              <a:t>, PID </a:t>
            </a:r>
            <a:r>
              <a:rPr lang="fr-FR" sz="1600" err="1"/>
              <a:t>generation</a:t>
            </a:r>
            <a:r>
              <a:rPr lang="fr-FR" sz="1600"/>
              <a:t>, …)</a:t>
            </a:r>
          </a:p>
          <a:p>
            <a:pPr algn="l"/>
            <a:r>
              <a:rPr lang="fr-FR" sz="1600"/>
              <a:t>- </a:t>
            </a:r>
            <a:r>
              <a:rPr lang="fr-FR" sz="1600" err="1"/>
              <a:t>licenses</a:t>
            </a:r>
            <a:r>
              <a:rPr lang="fr-FR" sz="1600"/>
              <a:t> </a:t>
            </a:r>
            <a:r>
              <a:rPr lang="fr-FR" sz="1600" err="1"/>
              <a:t>availability</a:t>
            </a:r>
            <a:endParaRPr lang="fr-FR" sz="1600"/>
          </a:p>
          <a:p>
            <a:pPr algn="l"/>
            <a:r>
              <a:rPr lang="fr-FR" sz="1600"/>
              <a:t>- </a:t>
            </a:r>
            <a:r>
              <a:rPr lang="fr-FR" sz="1600" err="1"/>
              <a:t>layout</a:t>
            </a:r>
            <a:r>
              <a:rPr lang="fr-FR" sz="1600"/>
              <a:t>, </a:t>
            </a:r>
            <a:r>
              <a:rPr lang="fr-FR" sz="1600" err="1"/>
              <a:t>legibility</a:t>
            </a:r>
            <a:r>
              <a:rPr lang="fr-FR" sz="1600"/>
              <a:t>, … </a:t>
            </a:r>
            <a:endParaRPr lang="en-GB" sz="160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76CA407-0CC0-AA01-73F7-F1F8370C4C69}"/>
              </a:ext>
            </a:extLst>
          </p:cNvPr>
          <p:cNvSpPr txBox="1"/>
          <p:nvPr/>
        </p:nvSpPr>
        <p:spPr>
          <a:xfrm>
            <a:off x="7206574" y="1232847"/>
            <a:ext cx="1358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</a:rPr>
              <a:t>April 1st, 2023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E48E3FA-6502-EF6E-FF5F-256AD1358DCE}"/>
              </a:ext>
            </a:extLst>
          </p:cNvPr>
          <p:cNvSpPr txBox="1"/>
          <p:nvPr/>
        </p:nvSpPr>
        <p:spPr>
          <a:xfrm>
            <a:off x="7288536" y="2096052"/>
            <a:ext cx="1901671" cy="338554"/>
          </a:xfrm>
          <a:prstGeom prst="rect">
            <a:avLst/>
          </a:prstGeom>
          <a:noFill/>
          <a:ln>
            <a:solidFill>
              <a:srgbClr val="1B748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/>
            </a:lvl1pPr>
          </a:lstStyle>
          <a:p>
            <a:r>
              <a:rPr lang="fr-FR" sz="1600"/>
              <a:t>First publication </a:t>
            </a:r>
            <a:endParaRPr lang="en-GB" sz="160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CEE1006-036D-9CE7-9D17-6D6FC8608EE1}"/>
              </a:ext>
            </a:extLst>
          </p:cNvPr>
          <p:cNvSpPr txBox="1"/>
          <p:nvPr/>
        </p:nvSpPr>
        <p:spPr>
          <a:xfrm>
            <a:off x="10274978" y="1263528"/>
            <a:ext cx="1358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err="1">
                <a:solidFill>
                  <a:schemeClr val="bg1"/>
                </a:solidFill>
              </a:rPr>
              <a:t>Oct</a:t>
            </a:r>
            <a:r>
              <a:rPr lang="fr-FR" b="1">
                <a:solidFill>
                  <a:schemeClr val="bg1"/>
                </a:solidFill>
              </a:rPr>
              <a:t> 27, 2023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EF88CAB-1D9D-304B-CFAA-2795614F2E45}"/>
              </a:ext>
            </a:extLst>
          </p:cNvPr>
          <p:cNvSpPr txBox="1"/>
          <p:nvPr/>
        </p:nvSpPr>
        <p:spPr>
          <a:xfrm>
            <a:off x="1813610" y="1378813"/>
            <a:ext cx="1358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</a:rPr>
              <a:t>Mid-2021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80DEDF6-7F5B-1902-099D-DF096E3C96DD}"/>
              </a:ext>
            </a:extLst>
          </p:cNvPr>
          <p:cNvSpPr txBox="1"/>
          <p:nvPr/>
        </p:nvSpPr>
        <p:spPr>
          <a:xfrm>
            <a:off x="5255481" y="1433407"/>
            <a:ext cx="1358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</a:rPr>
              <a:t>Mid-2022</a:t>
            </a:r>
            <a:endParaRPr lang="en-GB" b="1">
              <a:solidFill>
                <a:schemeClr val="bg1"/>
              </a:solidFill>
            </a:endParaRP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75ADA8DF-800A-859B-DACD-84AE8FC216B5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3983780" y="1898145"/>
            <a:ext cx="0" cy="197907"/>
          </a:xfrm>
          <a:prstGeom prst="line">
            <a:avLst/>
          </a:prstGeom>
          <a:ln w="38100">
            <a:solidFill>
              <a:srgbClr val="1B74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33924CC2-4ECF-C1DD-B47C-346CE3361494}"/>
              </a:ext>
            </a:extLst>
          </p:cNvPr>
          <p:cNvCxnSpPr/>
          <p:nvPr/>
        </p:nvCxnSpPr>
        <p:spPr>
          <a:xfrm flipH="1">
            <a:off x="7885964" y="1898145"/>
            <a:ext cx="1" cy="183586"/>
          </a:xfrm>
          <a:prstGeom prst="line">
            <a:avLst/>
          </a:prstGeom>
          <a:ln w="38100">
            <a:solidFill>
              <a:srgbClr val="1B74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8CCC2723-825A-2A32-B38A-0785F92A62E3}"/>
              </a:ext>
            </a:extLst>
          </p:cNvPr>
          <p:cNvCxnSpPr/>
          <p:nvPr/>
        </p:nvCxnSpPr>
        <p:spPr>
          <a:xfrm flipH="1">
            <a:off x="723164" y="1904386"/>
            <a:ext cx="1" cy="183586"/>
          </a:xfrm>
          <a:prstGeom prst="line">
            <a:avLst/>
          </a:prstGeom>
          <a:ln w="38100">
            <a:solidFill>
              <a:srgbClr val="1B74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3FE1AFE4-CA0B-442E-FC2C-EA40144706A6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2456213" y="1909859"/>
            <a:ext cx="0" cy="2067813"/>
          </a:xfrm>
          <a:prstGeom prst="line">
            <a:avLst/>
          </a:prstGeom>
          <a:ln w="38100">
            <a:solidFill>
              <a:srgbClr val="1B74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85EC579E-BE25-EC2F-8537-3C46387B9833}"/>
              </a:ext>
            </a:extLst>
          </p:cNvPr>
          <p:cNvCxnSpPr/>
          <p:nvPr/>
        </p:nvCxnSpPr>
        <p:spPr>
          <a:xfrm flipH="1">
            <a:off x="5934870" y="1890591"/>
            <a:ext cx="1" cy="183586"/>
          </a:xfrm>
          <a:prstGeom prst="line">
            <a:avLst/>
          </a:prstGeom>
          <a:ln w="38100">
            <a:solidFill>
              <a:srgbClr val="1B74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214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879751E-3045-0749-F3AE-B22B31726A33}"/>
              </a:ext>
            </a:extLst>
          </p:cNvPr>
          <p:cNvSpPr txBox="1"/>
          <p:nvPr/>
        </p:nvSpPr>
        <p:spPr>
          <a:xfrm>
            <a:off x="0" y="393942"/>
            <a:ext cx="12192000" cy="615708"/>
          </a:xfrm>
          <a:prstGeom prst="rect">
            <a:avLst/>
          </a:prstGeom>
          <a:solidFill>
            <a:srgbClr val="1B7481"/>
          </a:solidFill>
          <a:ln w="57150">
            <a:noFill/>
          </a:ln>
        </p:spPr>
        <p:txBody>
          <a:bodyPr wrap="square" rtlCol="0" anchor="ctr">
            <a:noAutofit/>
          </a:bodyPr>
          <a:lstStyle/>
          <a:p>
            <a:r>
              <a:rPr lang="fr-BE" sz="2800" b="1">
                <a:solidFill>
                  <a:schemeClr val="bg1"/>
                </a:solidFill>
              </a:rPr>
              <a:t>The ULiège Dataverse Roadmap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EBE8C3B-17EC-6341-BE19-FEA6AA2FD5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1387" cy="39394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EDC181B-7907-B176-12A5-78A763F1E0B2}"/>
              </a:ext>
            </a:extLst>
          </p:cNvPr>
          <p:cNvSpPr txBox="1"/>
          <p:nvPr/>
        </p:nvSpPr>
        <p:spPr>
          <a:xfrm>
            <a:off x="264226" y="1622209"/>
            <a:ext cx="11663547" cy="40934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/>
            </a:lvl1pPr>
          </a:lstStyle>
          <a:p>
            <a:pPr algn="l"/>
            <a:r>
              <a:rPr lang="fr-FR" sz="2000"/>
              <a:t>An ULiège Library + RISE + SEGI collaboration in the </a:t>
            </a:r>
            <a:r>
              <a:rPr lang="fr-FR" sz="2000" err="1"/>
              <a:t>making</a:t>
            </a:r>
            <a:r>
              <a:rPr lang="fr-FR" sz="2000"/>
              <a:t> </a:t>
            </a:r>
            <a:r>
              <a:rPr lang="fr-FR" sz="2000" err="1"/>
              <a:t>since</a:t>
            </a:r>
            <a:r>
              <a:rPr lang="fr-FR" sz="2000"/>
              <a:t> </a:t>
            </a:r>
            <a:r>
              <a:rPr lang="fr-FR" sz="2000" err="1"/>
              <a:t>late</a:t>
            </a:r>
            <a:r>
              <a:rPr lang="fr-FR" sz="2000"/>
              <a:t> 2020 </a:t>
            </a:r>
          </a:p>
          <a:p>
            <a:pPr algn="l"/>
            <a:r>
              <a:rPr lang="fr-FR" sz="2000" err="1"/>
              <a:t>With</a:t>
            </a:r>
            <a:r>
              <a:rPr lang="fr-FR" sz="2000"/>
              <a:t> pilot </a:t>
            </a:r>
            <a:r>
              <a:rPr lang="fr-FR" sz="2000" err="1"/>
              <a:t>users</a:t>
            </a:r>
            <a:r>
              <a:rPr lang="fr-FR" sz="2000"/>
              <a:t> </a:t>
            </a:r>
            <a:r>
              <a:rPr lang="fr-FR" sz="2000" err="1"/>
              <a:t>since</a:t>
            </a:r>
            <a:r>
              <a:rPr lang="fr-FR" sz="2000"/>
              <a:t> mid-2022 </a:t>
            </a:r>
            <a:r>
              <a:rPr lang="fr-FR" sz="2000" b="1"/>
              <a:t>and the first publication on April 1st, 2023 </a:t>
            </a:r>
          </a:p>
          <a:p>
            <a:pPr algn="l"/>
            <a:endParaRPr lang="fr-FR" sz="2000" b="1"/>
          </a:p>
          <a:p>
            <a:pPr algn="l"/>
            <a:r>
              <a:rPr lang="fr-FR" sz="2000" err="1"/>
              <a:t>Some</a:t>
            </a:r>
            <a:r>
              <a:rPr lang="fr-FR" sz="2000"/>
              <a:t> </a:t>
            </a:r>
            <a:r>
              <a:rPr lang="fr-FR" sz="2000" err="1"/>
              <a:t>milestones</a:t>
            </a:r>
            <a:r>
              <a:rPr lang="fr-FR" sz="2000"/>
              <a:t> </a:t>
            </a:r>
            <a:r>
              <a:rPr lang="fr-FR" sz="2000" err="1"/>
              <a:t>remain</a:t>
            </a:r>
            <a:r>
              <a:rPr lang="fr-FR" sz="2000"/>
              <a:t> on the roadmap : </a:t>
            </a:r>
          </a:p>
          <a:p>
            <a:pPr algn="l"/>
            <a:endParaRPr lang="fr-FR" sz="2000" b="1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2000" err="1"/>
              <a:t>Better</a:t>
            </a:r>
            <a:r>
              <a:rPr lang="fr-FR" sz="2000"/>
              <a:t> ULiège web pages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2000" err="1"/>
              <a:t>Harvesting</a:t>
            </a:r>
            <a:r>
              <a:rPr lang="fr-FR" sz="2000"/>
              <a:t>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2000"/>
              <a:t>Certification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2000"/>
              <a:t>Large </a:t>
            </a:r>
            <a:r>
              <a:rPr lang="fr-FR" sz="2000" err="1"/>
              <a:t>datasets</a:t>
            </a:r>
            <a:r>
              <a:rPr lang="fr-FR" sz="2000"/>
              <a:t> </a:t>
            </a:r>
            <a:r>
              <a:rPr lang="fr-FR" sz="2000" err="1"/>
              <a:t>policy</a:t>
            </a:r>
            <a:endParaRPr lang="fr-FR" sz="200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2000"/>
              <a:t>….</a:t>
            </a:r>
          </a:p>
          <a:p>
            <a:pPr lvl="1"/>
            <a:endParaRPr lang="fr-FR" sz="2000"/>
          </a:p>
          <a:p>
            <a:pPr algn="l"/>
            <a:r>
              <a:rPr lang="fr-FR" sz="2000" err="1"/>
              <a:t>Users</a:t>
            </a:r>
            <a:r>
              <a:rPr lang="fr-FR" sz="2000"/>
              <a:t> are </a:t>
            </a:r>
            <a:r>
              <a:rPr lang="fr-FR" sz="2000" err="1"/>
              <a:t>still</a:t>
            </a:r>
            <a:r>
              <a:rPr lang="fr-FR" sz="2000"/>
              <a:t> more </a:t>
            </a:r>
            <a:r>
              <a:rPr lang="fr-FR" sz="2000" err="1"/>
              <a:t>than</a:t>
            </a:r>
            <a:r>
              <a:rPr lang="fr-FR" sz="2000"/>
              <a:t> </a:t>
            </a:r>
            <a:r>
              <a:rPr lang="fr-FR" sz="2000" err="1"/>
              <a:t>welcome</a:t>
            </a:r>
            <a:r>
              <a:rPr lang="fr-FR" sz="2000"/>
              <a:t> to </a:t>
            </a:r>
            <a:r>
              <a:rPr lang="fr-FR" sz="2000" b="1" err="1"/>
              <a:t>provide</a:t>
            </a:r>
            <a:r>
              <a:rPr lang="fr-FR" sz="2000"/>
              <a:t> </a:t>
            </a:r>
            <a:r>
              <a:rPr lang="fr-FR" sz="2000" b="1"/>
              <a:t>feedback</a:t>
            </a:r>
            <a:r>
              <a:rPr lang="fr-FR" sz="2000"/>
              <a:t> to </a:t>
            </a:r>
            <a:r>
              <a:rPr lang="fr-FR" sz="2000" err="1"/>
              <a:t>refine</a:t>
            </a:r>
            <a:r>
              <a:rPr lang="fr-FR" sz="2000"/>
              <a:t> the </a:t>
            </a:r>
            <a:r>
              <a:rPr lang="fr-FR" sz="2000" err="1"/>
              <a:t>tool</a:t>
            </a:r>
            <a:r>
              <a:rPr lang="fr-FR" sz="2000"/>
              <a:t> as </a:t>
            </a:r>
            <a:r>
              <a:rPr lang="fr-FR" sz="2000" err="1"/>
              <a:t>we</a:t>
            </a:r>
            <a:r>
              <a:rPr lang="fr-FR" sz="2000"/>
              <a:t> </a:t>
            </a:r>
            <a:r>
              <a:rPr lang="fr-FR" sz="2000" err="1"/>
              <a:t>discover</a:t>
            </a:r>
            <a:r>
              <a:rPr lang="fr-FR" sz="2000"/>
              <a:t> a </a:t>
            </a:r>
            <a:r>
              <a:rPr lang="fr-FR" sz="2000" err="1"/>
              <a:t>larger</a:t>
            </a:r>
            <a:r>
              <a:rPr lang="fr-FR" sz="2000"/>
              <a:t> </a:t>
            </a:r>
            <a:r>
              <a:rPr lang="fr-FR" sz="2000" err="1"/>
              <a:t>diversity</a:t>
            </a:r>
            <a:r>
              <a:rPr lang="fr-FR" sz="2000"/>
              <a:t> of </a:t>
            </a:r>
            <a:r>
              <a:rPr lang="fr-FR" sz="2000" err="1"/>
              <a:t>needs</a:t>
            </a:r>
            <a:endParaRPr lang="fr-FR" sz="2000"/>
          </a:p>
        </p:txBody>
      </p:sp>
    </p:spTree>
    <p:extLst>
      <p:ext uri="{BB962C8B-B14F-4D97-AF65-F5344CB8AC3E}">
        <p14:creationId xmlns:p14="http://schemas.microsoft.com/office/powerpoint/2010/main" val="2706759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3DFEFFA-979E-8626-E1C9-B385D2E584E7}"/>
              </a:ext>
            </a:extLst>
          </p:cNvPr>
          <p:cNvSpPr txBox="1"/>
          <p:nvPr/>
        </p:nvSpPr>
        <p:spPr>
          <a:xfrm>
            <a:off x="0" y="393942"/>
            <a:ext cx="12192000" cy="615708"/>
          </a:xfrm>
          <a:prstGeom prst="rect">
            <a:avLst/>
          </a:prstGeom>
          <a:solidFill>
            <a:srgbClr val="1B7481"/>
          </a:solidFill>
          <a:ln w="57150">
            <a:noFill/>
          </a:ln>
        </p:spPr>
        <p:txBody>
          <a:bodyPr wrap="square" rtlCol="0" anchor="ctr">
            <a:noAutofit/>
          </a:bodyPr>
          <a:lstStyle/>
          <a:p>
            <a:r>
              <a:rPr lang="fr-BE" sz="2800" b="1">
                <a:solidFill>
                  <a:schemeClr val="bg1"/>
                </a:solidFill>
              </a:rPr>
              <a:t>The Dataverse team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5DE32F0-9373-463A-4131-4698FB4B7FC2}"/>
              </a:ext>
            </a:extLst>
          </p:cNvPr>
          <p:cNvSpPr txBox="1"/>
          <p:nvPr/>
        </p:nvSpPr>
        <p:spPr>
          <a:xfrm>
            <a:off x="7940658" y="1111797"/>
            <a:ext cx="4074729" cy="5509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fr-FR" b="1"/>
              <a:t>T</a:t>
            </a:r>
            <a:r>
              <a:rPr lang="en-GB" b="1"/>
              <a:t>he Dataverse team is thankful to the pilot users</a:t>
            </a:r>
          </a:p>
          <a:p>
            <a:pPr algn="ctr"/>
            <a:endParaRPr lang="en-GB" sz="1000" b="1"/>
          </a:p>
          <a:p>
            <a:pPr algn="ctr"/>
            <a:r>
              <a:rPr lang="en-GB"/>
              <a:t>Joao Abreu </a:t>
            </a:r>
          </a:p>
          <a:p>
            <a:pPr algn="ctr"/>
            <a:r>
              <a:rPr lang="en-GB"/>
              <a:t>Matthieu Verstraete </a:t>
            </a:r>
          </a:p>
          <a:p>
            <a:pPr algn="ctr"/>
            <a:r>
              <a:rPr lang="en-GB"/>
              <a:t>Dominique Longrée </a:t>
            </a:r>
          </a:p>
          <a:p>
            <a:pPr algn="ctr"/>
            <a:r>
              <a:rPr lang="en-GB"/>
              <a:t>Margherita Fantoli</a:t>
            </a:r>
          </a:p>
          <a:p>
            <a:pPr algn="ctr"/>
            <a:r>
              <a:rPr lang="en-GB"/>
              <a:t>Alexandre Delplanque </a:t>
            </a:r>
          </a:p>
          <a:p>
            <a:pPr algn="ctr"/>
            <a:r>
              <a:rPr lang="en-GB"/>
              <a:t>Philippe Lejeune </a:t>
            </a:r>
          </a:p>
          <a:p>
            <a:pPr algn="ctr"/>
            <a:r>
              <a:rPr lang="en-GB"/>
              <a:t>Christophe Dony </a:t>
            </a:r>
          </a:p>
          <a:p>
            <a:pPr algn="ctr"/>
            <a:r>
              <a:rPr lang="en-GB"/>
              <a:t>Christophe Phillips </a:t>
            </a:r>
          </a:p>
          <a:p>
            <a:pPr algn="ctr"/>
            <a:endParaRPr lang="en-GB"/>
          </a:p>
          <a:p>
            <a:pPr algn="ctr"/>
            <a:r>
              <a:rPr lang="en-GB"/>
              <a:t>Christophe Geuzaine</a:t>
            </a:r>
          </a:p>
          <a:p>
            <a:pPr algn="ctr"/>
            <a:r>
              <a:rPr lang="en-GB" err="1"/>
              <a:t>Angeliki</a:t>
            </a:r>
            <a:r>
              <a:rPr lang="en-GB"/>
              <a:t> </a:t>
            </a:r>
            <a:r>
              <a:rPr lang="en-GB" err="1"/>
              <a:t>Konstantinidou</a:t>
            </a:r>
            <a:endParaRPr lang="en-GB"/>
          </a:p>
          <a:p>
            <a:pPr algn="ctr"/>
            <a:r>
              <a:rPr lang="en-GB"/>
              <a:t>Daniela </a:t>
            </a:r>
            <a:r>
              <a:rPr lang="en-GB" err="1"/>
              <a:t>Vintila</a:t>
            </a:r>
            <a:r>
              <a:rPr lang="en-GB"/>
              <a:t> </a:t>
            </a:r>
          </a:p>
          <a:p>
            <a:pPr algn="ctr"/>
            <a:r>
              <a:rPr lang="en-GB"/>
              <a:t>Christian Degueldre </a:t>
            </a:r>
          </a:p>
          <a:p>
            <a:pPr algn="ctr"/>
            <a:r>
              <a:rPr lang="en-GB"/>
              <a:t>Jean-Michel Lafleur </a:t>
            </a:r>
          </a:p>
          <a:p>
            <a:pPr algn="ctr"/>
            <a:r>
              <a:rPr lang="en-GB"/>
              <a:t>Sébastien </a:t>
            </a:r>
            <a:r>
              <a:rPr lang="en-GB" err="1"/>
              <a:t>Hendrickx</a:t>
            </a:r>
            <a:endParaRPr lang="en-GB"/>
          </a:p>
          <a:p>
            <a:pPr algn="ctr"/>
            <a:r>
              <a:rPr lang="en-GB"/>
              <a:t>Martin Grignard </a:t>
            </a:r>
          </a:p>
          <a:p>
            <a:pPr algn="ctr"/>
            <a:r>
              <a:rPr lang="en-GB"/>
              <a:t>Alice Mayer</a:t>
            </a:r>
          </a:p>
        </p:txBody>
      </p:sp>
      <p:pic>
        <p:nvPicPr>
          <p:cNvPr id="5" name="Picture 2" descr="Cinema | Avengers Assemble - Wales Arts Review">
            <a:extLst>
              <a:ext uri="{FF2B5EF4-FFF2-40B4-BE49-F238E27FC236}">
                <a16:creationId xmlns:a16="http://schemas.microsoft.com/office/drawing/2014/main" id="{190B6E88-747A-5C3B-760B-F09D6B9B3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519" y="2643815"/>
            <a:ext cx="4346962" cy="244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CD66054-23A9-5155-CCED-EB5E5DE25CD0}"/>
              </a:ext>
            </a:extLst>
          </p:cNvPr>
          <p:cNvSpPr txBox="1"/>
          <p:nvPr/>
        </p:nvSpPr>
        <p:spPr>
          <a:xfrm>
            <a:off x="324123" y="2450628"/>
            <a:ext cx="3400844" cy="28315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fr-FR" sz="2000"/>
              <a:t>T</a:t>
            </a:r>
            <a:r>
              <a:rPr lang="en-GB" sz="2000"/>
              <a:t>he Dataverse team is composed of the following superheroes</a:t>
            </a:r>
          </a:p>
          <a:p>
            <a:pPr algn="ctr"/>
            <a:endParaRPr lang="en-GB" b="1"/>
          </a:p>
          <a:p>
            <a:pPr algn="ctr"/>
            <a:r>
              <a:rPr lang="en-GB" sz="2000" b="1"/>
              <a:t>Paul Thirion</a:t>
            </a:r>
          </a:p>
          <a:p>
            <a:pPr algn="ctr"/>
            <a:r>
              <a:rPr lang="en-GB" sz="2000" b="1"/>
              <a:t>Alessandro Infantino</a:t>
            </a:r>
          </a:p>
          <a:p>
            <a:pPr algn="ctr"/>
            <a:r>
              <a:rPr lang="en-GB" sz="2000" b="1"/>
              <a:t>Jérôme Eeckhout </a:t>
            </a:r>
          </a:p>
          <a:p>
            <a:pPr algn="ctr"/>
            <a:r>
              <a:rPr lang="en-GB" sz="2000" b="1"/>
              <a:t>François Paquot</a:t>
            </a:r>
          </a:p>
          <a:p>
            <a:pPr algn="ctr"/>
            <a:r>
              <a:rPr lang="en-GB" sz="2000" b="1"/>
              <a:t>Laurent Debra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0CC9339-08E0-76A6-037D-7B2A6685AEDB}"/>
              </a:ext>
            </a:extLst>
          </p:cNvPr>
          <p:cNvSpPr txBox="1"/>
          <p:nvPr/>
        </p:nvSpPr>
        <p:spPr>
          <a:xfrm>
            <a:off x="3922519" y="5044114"/>
            <a:ext cx="43469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50"/>
              <a:t>Image : Marvel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13FCE64-1EF8-6804-2EB6-C6F87B4EA5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1387" cy="39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83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69D259-9ED9-8A59-8C55-DF084CA76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47" y="4844310"/>
            <a:ext cx="6914252" cy="12155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RSpace : Electronic Research Notebook</a:t>
            </a:r>
          </a:p>
        </p:txBody>
      </p:sp>
      <p:pic>
        <p:nvPicPr>
          <p:cNvPr id="7" name="Image 6" descr="Une image contenant Police, Graphique, logo, texte&#10;&#10;Description générée automatiquement">
            <a:extLst>
              <a:ext uri="{FF2B5EF4-FFF2-40B4-BE49-F238E27FC236}">
                <a16:creationId xmlns:a16="http://schemas.microsoft.com/office/drawing/2014/main" id="{EB415190-1418-FC75-FDDE-0626D39F96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5200" y="578357"/>
            <a:ext cx="8938746" cy="346376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2EB5F75-D3E7-355F-95BD-4969E48C3B0E}"/>
              </a:ext>
            </a:extLst>
          </p:cNvPr>
          <p:cNvSpPr txBox="1"/>
          <p:nvPr/>
        </p:nvSpPr>
        <p:spPr>
          <a:xfrm>
            <a:off x="8289561" y="4931764"/>
            <a:ext cx="3087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Sabine </a:t>
            </a:r>
            <a:r>
              <a:rPr lang="fr-FR" err="1"/>
              <a:t>Wislet</a:t>
            </a:r>
            <a:r>
              <a:rPr lang="fr-FR"/>
              <a:t>, PhD</a:t>
            </a:r>
          </a:p>
          <a:p>
            <a:endParaRPr lang="fr-FR"/>
          </a:p>
          <a:p>
            <a:r>
              <a:rPr lang="fr-FR"/>
              <a:t>Associate Professor</a:t>
            </a:r>
          </a:p>
          <a:p>
            <a:r>
              <a:rPr lang="fr-FR" err="1"/>
              <a:t>Coordinator</a:t>
            </a:r>
            <a:r>
              <a:rPr lang="fr-FR"/>
              <a:t> ERN </a:t>
            </a:r>
            <a:r>
              <a:rPr lang="fr-FR" err="1"/>
              <a:t>tool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96233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8D157899-3083-F794-FF1D-964ED8C568B8}"/>
              </a:ext>
            </a:extLst>
          </p:cNvPr>
          <p:cNvSpPr txBox="1">
            <a:spLocks/>
          </p:cNvSpPr>
          <p:nvPr/>
        </p:nvSpPr>
        <p:spPr>
          <a:xfrm>
            <a:off x="555870" y="4572001"/>
            <a:ext cx="3695699" cy="1508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100" baseline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100"/>
              <a:t>RSpace : Electronic Research Notebook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6B50C6-A00E-5F82-2225-A32C672D7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751" y="436588"/>
            <a:ext cx="2219157" cy="327551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F6EC09C-0BEA-6D7A-E9C4-C3EA8319F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4665" y="444960"/>
            <a:ext cx="6389401" cy="324262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779755C-E31F-B654-8317-E139ABE4B92B}"/>
              </a:ext>
            </a:extLst>
          </p:cNvPr>
          <p:cNvSpPr txBox="1"/>
          <p:nvPr/>
        </p:nvSpPr>
        <p:spPr>
          <a:xfrm>
            <a:off x="4728315" y="4572001"/>
            <a:ext cx="6902996" cy="1508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  <a:buSzPct val="80000"/>
            </a:pPr>
            <a:r>
              <a:rPr lang="en-US" b="1" i="0" u="none" strike="noStrike">
                <a:effectLst/>
              </a:rPr>
              <a:t>Electronic Research notebooks help with organization and documentation</a:t>
            </a:r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04821EE-C25F-5E52-DDA7-6450FCB60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508" y="5726575"/>
            <a:ext cx="2144715" cy="104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081646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69D259-9ED9-8A59-8C55-DF084CA76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RSpace</a:t>
            </a:r>
            <a:r>
              <a:rPr lang="fr-FR"/>
              <a:t> : </a:t>
            </a:r>
            <a:r>
              <a:rPr lang="fr-FR" err="1"/>
              <a:t>Electronic</a:t>
            </a:r>
            <a:r>
              <a:rPr lang="fr-FR"/>
              <a:t> </a:t>
            </a:r>
            <a:r>
              <a:rPr lang="fr-FR" err="1"/>
              <a:t>Research</a:t>
            </a:r>
            <a:r>
              <a:rPr lang="fr-FR"/>
              <a:t> Notebook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80AC401-1CC5-F1A8-FB31-F5D59EBEA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146" y="2016371"/>
            <a:ext cx="9248829" cy="383518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680DE80F-B9FE-E171-B006-3B5D699E8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508" y="5726575"/>
            <a:ext cx="2144715" cy="104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64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69D259-9ED9-8A59-8C55-DF084CA76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RSpace</a:t>
            </a:r>
            <a:r>
              <a:rPr lang="fr-FR"/>
              <a:t> : </a:t>
            </a:r>
            <a:r>
              <a:rPr lang="fr-FR" err="1"/>
              <a:t>Electronic</a:t>
            </a:r>
            <a:r>
              <a:rPr lang="fr-FR"/>
              <a:t> </a:t>
            </a:r>
            <a:r>
              <a:rPr lang="fr-FR" err="1"/>
              <a:t>Research</a:t>
            </a:r>
            <a:r>
              <a:rPr lang="fr-FR"/>
              <a:t> Notebook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5914DC0-7C36-9D5A-F1EE-0523EDC23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554" y="2454190"/>
            <a:ext cx="7772400" cy="368463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65BC5F5-8F66-2890-843A-8B5CDF324D65}"/>
              </a:ext>
            </a:extLst>
          </p:cNvPr>
          <p:cNvSpPr txBox="1"/>
          <p:nvPr/>
        </p:nvSpPr>
        <p:spPr>
          <a:xfrm>
            <a:off x="2262554" y="5802924"/>
            <a:ext cx="10283157" cy="1508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  <a:buSzPct val="80000"/>
            </a:pPr>
            <a:r>
              <a:rPr lang="en-US" b="1" i="0" u="none" strike="noStrike">
                <a:effectLst/>
              </a:rPr>
              <a:t>https://www.repro4everyone.org/resources/intro-reproducibility</a:t>
            </a:r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8DD47F4-D6FF-1147-5BE4-68B6A081A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508" y="5726575"/>
            <a:ext cx="2144715" cy="104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8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69D259-9ED9-8A59-8C55-DF084CA76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RSpace</a:t>
            </a:r>
            <a:r>
              <a:rPr lang="fr-FR"/>
              <a:t> : </a:t>
            </a:r>
            <a:r>
              <a:rPr lang="fr-FR" err="1"/>
              <a:t>Electronic</a:t>
            </a:r>
            <a:r>
              <a:rPr lang="fr-FR"/>
              <a:t> </a:t>
            </a:r>
            <a:r>
              <a:rPr lang="fr-FR" err="1"/>
              <a:t>Research</a:t>
            </a:r>
            <a:r>
              <a:rPr lang="fr-FR"/>
              <a:t> Notebook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20BB644-8022-28AD-E9F7-2A94C2D7C983}"/>
              </a:ext>
            </a:extLst>
          </p:cNvPr>
          <p:cNvGrpSpPr/>
          <p:nvPr/>
        </p:nvGrpSpPr>
        <p:grpSpPr>
          <a:xfrm>
            <a:off x="3672591" y="2066524"/>
            <a:ext cx="7733675" cy="4034474"/>
            <a:chOff x="2202023" y="2096503"/>
            <a:chExt cx="7780177" cy="5094515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4B33A1AB-B898-B662-FF68-46AAD137E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9800" y="2096503"/>
              <a:ext cx="7772400" cy="2664994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C573471D-A947-B214-1D6C-9A09295307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697" r="228"/>
            <a:stretch/>
          </p:blipFill>
          <p:spPr>
            <a:xfrm>
              <a:off x="2202023" y="4746995"/>
              <a:ext cx="7772401" cy="2444023"/>
            </a:xfrm>
            <a:prstGeom prst="rect">
              <a:avLst/>
            </a:prstGeom>
          </p:spPr>
        </p:pic>
      </p:grpSp>
      <p:sp>
        <p:nvSpPr>
          <p:cNvPr id="3" name="Titre 1">
            <a:extLst>
              <a:ext uri="{FF2B5EF4-FFF2-40B4-BE49-F238E27FC236}">
                <a16:creationId xmlns:a16="http://schemas.microsoft.com/office/drawing/2014/main" id="{68414D5D-6F8D-8D28-0433-0A0950E9303D}"/>
              </a:ext>
            </a:extLst>
          </p:cNvPr>
          <p:cNvSpPr txBox="1">
            <a:spLocks/>
          </p:cNvSpPr>
          <p:nvPr/>
        </p:nvSpPr>
        <p:spPr>
          <a:xfrm>
            <a:off x="484059" y="1935971"/>
            <a:ext cx="3413384" cy="3415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100" baseline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  <a:cs typeface="+mj-cs"/>
              </a:defRPr>
            </a:lvl1pPr>
          </a:lstStyle>
          <a:p>
            <a:r>
              <a:rPr lang="fr-FR" sz="2400" err="1"/>
              <a:t>Ecosystem</a:t>
            </a:r>
            <a:r>
              <a:rPr lang="fr-FR" sz="2400"/>
              <a:t> </a:t>
            </a:r>
            <a:r>
              <a:rPr lang="fr-FR" sz="2400" err="1"/>
              <a:t>supporting</a:t>
            </a:r>
            <a:endParaRPr lang="fr-FR" sz="2400"/>
          </a:p>
          <a:p>
            <a:r>
              <a:rPr lang="fr-FR" sz="2400" err="1"/>
              <a:t>Reproducibility</a:t>
            </a:r>
            <a:endParaRPr lang="fr-FR" sz="2400"/>
          </a:p>
          <a:p>
            <a:r>
              <a:rPr lang="fr-FR" sz="2400"/>
              <a:t>And FAIR Data</a:t>
            </a:r>
          </a:p>
          <a:p>
            <a:endParaRPr lang="fr-FR" sz="2400"/>
          </a:p>
          <a:p>
            <a:endParaRPr lang="fr-FR" sz="240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1C8AABF-C5AC-88C8-329D-933B395B6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508" y="5726575"/>
            <a:ext cx="2144715" cy="104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127238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69D259-9ED9-8A59-8C55-DF084CA76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RSpace</a:t>
            </a:r>
            <a:r>
              <a:rPr lang="fr-FR"/>
              <a:t> : </a:t>
            </a:r>
            <a:r>
              <a:rPr lang="fr-FR" err="1"/>
              <a:t>Electronic</a:t>
            </a:r>
            <a:r>
              <a:rPr lang="fr-FR"/>
              <a:t> </a:t>
            </a:r>
            <a:r>
              <a:rPr lang="fr-FR" err="1"/>
              <a:t>Research</a:t>
            </a:r>
            <a:r>
              <a:rPr lang="fr-FR"/>
              <a:t> Notebook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20BB644-8022-28AD-E9F7-2A94C2D7C983}"/>
              </a:ext>
            </a:extLst>
          </p:cNvPr>
          <p:cNvGrpSpPr/>
          <p:nvPr/>
        </p:nvGrpSpPr>
        <p:grpSpPr>
          <a:xfrm>
            <a:off x="3672591" y="2066524"/>
            <a:ext cx="7733675" cy="4034474"/>
            <a:chOff x="2202023" y="2096503"/>
            <a:chExt cx="7780177" cy="5094515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4B33A1AB-B898-B662-FF68-46AAD137E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9800" y="2096503"/>
              <a:ext cx="7772400" cy="2664994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C573471D-A947-B214-1D6C-9A09295307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697" r="228"/>
            <a:stretch/>
          </p:blipFill>
          <p:spPr>
            <a:xfrm>
              <a:off x="2202023" y="4746995"/>
              <a:ext cx="7772401" cy="2444023"/>
            </a:xfrm>
            <a:prstGeom prst="rect">
              <a:avLst/>
            </a:prstGeom>
          </p:spPr>
        </p:pic>
      </p:grpSp>
      <p:sp>
        <p:nvSpPr>
          <p:cNvPr id="3" name="Titre 1">
            <a:extLst>
              <a:ext uri="{FF2B5EF4-FFF2-40B4-BE49-F238E27FC236}">
                <a16:creationId xmlns:a16="http://schemas.microsoft.com/office/drawing/2014/main" id="{68414D5D-6F8D-8D28-0433-0A0950E9303D}"/>
              </a:ext>
            </a:extLst>
          </p:cNvPr>
          <p:cNvSpPr txBox="1">
            <a:spLocks/>
          </p:cNvSpPr>
          <p:nvPr/>
        </p:nvSpPr>
        <p:spPr>
          <a:xfrm>
            <a:off x="484059" y="1935971"/>
            <a:ext cx="3413384" cy="3415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100" baseline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  <a:cs typeface="+mj-cs"/>
              </a:defRPr>
            </a:lvl1pPr>
          </a:lstStyle>
          <a:p>
            <a:r>
              <a:rPr lang="fr-FR" sz="2400" err="1"/>
              <a:t>Ecosystem</a:t>
            </a:r>
            <a:r>
              <a:rPr lang="fr-FR" sz="2400"/>
              <a:t> </a:t>
            </a:r>
            <a:r>
              <a:rPr lang="fr-FR" sz="2400" err="1"/>
              <a:t>supporting</a:t>
            </a:r>
            <a:endParaRPr lang="fr-FR" sz="2400"/>
          </a:p>
          <a:p>
            <a:r>
              <a:rPr lang="fr-FR" sz="2400" err="1"/>
              <a:t>Reproducibility</a:t>
            </a:r>
            <a:endParaRPr lang="fr-FR" sz="2400"/>
          </a:p>
          <a:p>
            <a:r>
              <a:rPr lang="fr-FR" sz="2400"/>
              <a:t>And FAIR Data</a:t>
            </a:r>
          </a:p>
          <a:p>
            <a:endParaRPr lang="fr-FR" sz="2400"/>
          </a:p>
          <a:p>
            <a:endParaRPr lang="fr-FR" sz="240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5947163-E71B-C67F-D5F3-F693E2B570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4523" y="2544884"/>
            <a:ext cx="3454400" cy="1651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9249CAC-6CF9-F447-5E9D-D2FCCE232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508" y="5726575"/>
            <a:ext cx="2144715" cy="104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18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EAAACA9-DFA8-C3CA-7E40-68FAE2FF4A46}"/>
              </a:ext>
            </a:extLst>
          </p:cNvPr>
          <p:cNvSpPr txBox="1"/>
          <p:nvPr/>
        </p:nvSpPr>
        <p:spPr>
          <a:xfrm>
            <a:off x="5447489" y="724581"/>
            <a:ext cx="6234557" cy="1935432"/>
          </a:xfrm>
          <a:prstGeom prst="rect">
            <a:avLst/>
          </a:prstGeom>
          <a:noFill/>
          <a:ln w="57150">
            <a:solidFill>
              <a:srgbClr val="46ACA5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r-BE" sz="4000" b="1"/>
              <a:t>An ULiège </a:t>
            </a:r>
            <a:r>
              <a:rPr lang="fr-BE" sz="4000" b="1" err="1"/>
              <a:t>research</a:t>
            </a:r>
            <a:r>
              <a:rPr lang="fr-BE" sz="4000" b="1"/>
              <a:t> data repository – the ULiège Dataverse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43EDFF-9A23-A09B-C591-A9A91464A063}"/>
              </a:ext>
            </a:extLst>
          </p:cNvPr>
          <p:cNvSpPr/>
          <p:nvPr/>
        </p:nvSpPr>
        <p:spPr>
          <a:xfrm>
            <a:off x="8768103" y="4754616"/>
            <a:ext cx="29139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BE" sz="2000" b="1"/>
              <a:t>Judith Biernaux, PhD</a:t>
            </a:r>
          </a:p>
          <a:p>
            <a:pPr algn="r"/>
            <a:r>
              <a:rPr lang="fr-BE" sz="1400"/>
              <a:t>RISE</a:t>
            </a:r>
          </a:p>
          <a:p>
            <a:pPr algn="r"/>
            <a:r>
              <a:rPr lang="fr-BE" sz="1400"/>
              <a:t>Place du XX Août, 7 (Bât. A1)</a:t>
            </a:r>
          </a:p>
          <a:p>
            <a:pPr algn="r"/>
            <a:r>
              <a:rPr lang="fr-BE" sz="1400"/>
              <a:t>B-4000 Liège</a:t>
            </a:r>
          </a:p>
          <a:p>
            <a:pPr algn="r"/>
            <a:r>
              <a:rPr lang="fr-BE" sz="1400"/>
              <a:t>Tél : +32 (0)4 366 55 14</a:t>
            </a:r>
          </a:p>
          <a:p>
            <a:pPr algn="r"/>
            <a:r>
              <a:rPr lang="fr-BE" sz="1400">
                <a:hlinkClick r:id="rId2"/>
              </a:rPr>
              <a:t>jbiernaux@uliege.be</a:t>
            </a:r>
            <a:r>
              <a:rPr lang="fr-BE" sz="1400"/>
              <a:t>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F664852-882E-6B51-EDCE-4CE486244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06" y="405624"/>
            <a:ext cx="4303738" cy="604675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BB46DDB-B92E-4AF8-D4C9-197B2E901016}"/>
              </a:ext>
            </a:extLst>
          </p:cNvPr>
          <p:cNvSpPr txBox="1"/>
          <p:nvPr/>
        </p:nvSpPr>
        <p:spPr>
          <a:xfrm>
            <a:off x="1150295" y="6452375"/>
            <a:ext cx="31979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RDA Plenary Cartoons by Auke </a:t>
            </a:r>
            <a:r>
              <a:rPr lang="en-GB" sz="1200" b="0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Herrema</a:t>
            </a:r>
            <a:r>
              <a:rPr lang="en-GB" sz="12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53085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69D259-9ED9-8A59-8C55-DF084CA76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RSpace</a:t>
            </a:r>
            <a:r>
              <a:rPr lang="fr-FR"/>
              <a:t> : </a:t>
            </a:r>
            <a:r>
              <a:rPr lang="fr-FR" err="1"/>
              <a:t>Electronic</a:t>
            </a:r>
            <a:r>
              <a:rPr lang="fr-FR"/>
              <a:t> </a:t>
            </a:r>
            <a:r>
              <a:rPr lang="fr-FR" err="1"/>
              <a:t>Research</a:t>
            </a:r>
            <a:r>
              <a:rPr lang="fr-FR"/>
              <a:t> Notebook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20BB644-8022-28AD-E9F7-2A94C2D7C983}"/>
              </a:ext>
            </a:extLst>
          </p:cNvPr>
          <p:cNvGrpSpPr/>
          <p:nvPr/>
        </p:nvGrpSpPr>
        <p:grpSpPr>
          <a:xfrm>
            <a:off x="3672591" y="2066524"/>
            <a:ext cx="7733675" cy="4034474"/>
            <a:chOff x="2202023" y="2096503"/>
            <a:chExt cx="7780177" cy="5094515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4B33A1AB-B898-B662-FF68-46AAD137E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9800" y="2096503"/>
              <a:ext cx="7772400" cy="2664994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C573471D-A947-B214-1D6C-9A09295307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697" r="228"/>
            <a:stretch/>
          </p:blipFill>
          <p:spPr>
            <a:xfrm>
              <a:off x="2202023" y="4746995"/>
              <a:ext cx="7772401" cy="2444023"/>
            </a:xfrm>
            <a:prstGeom prst="rect">
              <a:avLst/>
            </a:prstGeom>
          </p:spPr>
        </p:pic>
      </p:grpSp>
      <p:sp>
        <p:nvSpPr>
          <p:cNvPr id="3" name="Titre 1">
            <a:extLst>
              <a:ext uri="{FF2B5EF4-FFF2-40B4-BE49-F238E27FC236}">
                <a16:creationId xmlns:a16="http://schemas.microsoft.com/office/drawing/2014/main" id="{68414D5D-6F8D-8D28-0433-0A0950E9303D}"/>
              </a:ext>
            </a:extLst>
          </p:cNvPr>
          <p:cNvSpPr txBox="1">
            <a:spLocks/>
          </p:cNvSpPr>
          <p:nvPr/>
        </p:nvSpPr>
        <p:spPr>
          <a:xfrm>
            <a:off x="484059" y="1935971"/>
            <a:ext cx="3413384" cy="3415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100" baseline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  <a:cs typeface="+mj-cs"/>
              </a:defRPr>
            </a:lvl1pPr>
          </a:lstStyle>
          <a:p>
            <a:r>
              <a:rPr lang="fr-FR" sz="2400" err="1"/>
              <a:t>Ecosystem</a:t>
            </a:r>
            <a:r>
              <a:rPr lang="fr-FR" sz="2400"/>
              <a:t> </a:t>
            </a:r>
            <a:r>
              <a:rPr lang="fr-FR" sz="2400" err="1"/>
              <a:t>supporting</a:t>
            </a:r>
            <a:endParaRPr lang="fr-FR" sz="2400"/>
          </a:p>
          <a:p>
            <a:r>
              <a:rPr lang="fr-FR" sz="2400" err="1"/>
              <a:t>Reproducibility</a:t>
            </a:r>
            <a:endParaRPr lang="fr-FR" sz="2400"/>
          </a:p>
          <a:p>
            <a:r>
              <a:rPr lang="fr-FR" sz="2400"/>
              <a:t>And FAIR Data</a:t>
            </a:r>
          </a:p>
          <a:p>
            <a:endParaRPr lang="fr-FR" sz="2400"/>
          </a:p>
          <a:p>
            <a:endParaRPr lang="fr-FR" sz="240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C6681AB-60F9-B80D-4E6A-ECF5E96AA9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7419" y="2598127"/>
            <a:ext cx="2501900" cy="22479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08FE03A-1A59-83FE-9FBA-D93C34C36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508" y="5726575"/>
            <a:ext cx="2144715" cy="104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53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69D259-9ED9-8A59-8C55-DF084CA76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RSpace</a:t>
            </a:r>
            <a:r>
              <a:rPr lang="fr-FR"/>
              <a:t> : </a:t>
            </a:r>
            <a:r>
              <a:rPr lang="fr-FR" err="1"/>
              <a:t>Electronic</a:t>
            </a:r>
            <a:r>
              <a:rPr lang="fr-FR"/>
              <a:t> </a:t>
            </a:r>
            <a:r>
              <a:rPr lang="fr-FR" err="1"/>
              <a:t>Research</a:t>
            </a:r>
            <a:r>
              <a:rPr lang="fr-FR"/>
              <a:t> Notebook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20BB644-8022-28AD-E9F7-2A94C2D7C983}"/>
              </a:ext>
            </a:extLst>
          </p:cNvPr>
          <p:cNvGrpSpPr/>
          <p:nvPr/>
        </p:nvGrpSpPr>
        <p:grpSpPr>
          <a:xfrm>
            <a:off x="3672591" y="2066524"/>
            <a:ext cx="7733675" cy="4034474"/>
            <a:chOff x="2202023" y="2096503"/>
            <a:chExt cx="7780177" cy="5094515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4B33A1AB-B898-B662-FF68-46AAD137E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9800" y="2096503"/>
              <a:ext cx="7772400" cy="2664994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C573471D-A947-B214-1D6C-9A09295307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697" r="228"/>
            <a:stretch/>
          </p:blipFill>
          <p:spPr>
            <a:xfrm>
              <a:off x="2202023" y="4746995"/>
              <a:ext cx="7772401" cy="2444023"/>
            </a:xfrm>
            <a:prstGeom prst="rect">
              <a:avLst/>
            </a:prstGeom>
          </p:spPr>
        </p:pic>
      </p:grpSp>
      <p:sp>
        <p:nvSpPr>
          <p:cNvPr id="3" name="Titre 1">
            <a:extLst>
              <a:ext uri="{FF2B5EF4-FFF2-40B4-BE49-F238E27FC236}">
                <a16:creationId xmlns:a16="http://schemas.microsoft.com/office/drawing/2014/main" id="{68414D5D-6F8D-8D28-0433-0A0950E9303D}"/>
              </a:ext>
            </a:extLst>
          </p:cNvPr>
          <p:cNvSpPr txBox="1">
            <a:spLocks/>
          </p:cNvSpPr>
          <p:nvPr/>
        </p:nvSpPr>
        <p:spPr>
          <a:xfrm>
            <a:off x="484059" y="1935971"/>
            <a:ext cx="3413384" cy="3415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100" baseline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  <a:cs typeface="+mj-cs"/>
              </a:defRPr>
            </a:lvl1pPr>
          </a:lstStyle>
          <a:p>
            <a:r>
              <a:rPr lang="fr-FR" sz="2400" err="1"/>
              <a:t>Ecosystem</a:t>
            </a:r>
            <a:r>
              <a:rPr lang="fr-FR" sz="2400"/>
              <a:t> </a:t>
            </a:r>
            <a:r>
              <a:rPr lang="fr-FR" sz="2400" err="1"/>
              <a:t>supporting</a:t>
            </a:r>
            <a:endParaRPr lang="fr-FR" sz="2400"/>
          </a:p>
          <a:p>
            <a:r>
              <a:rPr lang="fr-FR" sz="2400" err="1"/>
              <a:t>Reproducibility</a:t>
            </a:r>
            <a:endParaRPr lang="fr-FR" sz="2400"/>
          </a:p>
          <a:p>
            <a:r>
              <a:rPr lang="fr-FR" sz="2400"/>
              <a:t>And FAIR Data</a:t>
            </a:r>
          </a:p>
          <a:p>
            <a:endParaRPr lang="fr-FR" sz="2400"/>
          </a:p>
          <a:p>
            <a:endParaRPr lang="fr-FR" sz="240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CFEBB14-4F62-79C6-60F9-E6765E0680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9566" y="3185258"/>
            <a:ext cx="4508500" cy="22225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3EE3B1C-C27F-9A4C-8161-89A4CFFDF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508" y="5726575"/>
            <a:ext cx="2144715" cy="104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3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69D259-9ED9-8A59-8C55-DF084CA76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RSpace</a:t>
            </a:r>
            <a:r>
              <a:rPr lang="fr-FR"/>
              <a:t> : </a:t>
            </a:r>
            <a:r>
              <a:rPr lang="fr-FR" err="1"/>
              <a:t>Electronic</a:t>
            </a:r>
            <a:r>
              <a:rPr lang="fr-FR"/>
              <a:t> </a:t>
            </a:r>
            <a:r>
              <a:rPr lang="fr-FR" err="1"/>
              <a:t>Research</a:t>
            </a:r>
            <a:r>
              <a:rPr lang="fr-FR"/>
              <a:t> Notebook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CFEBB14-4F62-79C6-60F9-E6765E068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27" y="3196981"/>
            <a:ext cx="2908231" cy="143363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EF77A07-D3C5-836F-B83D-A776110719AB}"/>
              </a:ext>
            </a:extLst>
          </p:cNvPr>
          <p:cNvSpPr txBox="1"/>
          <p:nvPr/>
        </p:nvSpPr>
        <p:spPr>
          <a:xfrm>
            <a:off x="3681046" y="1957755"/>
            <a:ext cx="7948246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err="1">
                <a:solidFill>
                  <a:srgbClr val="0070C0"/>
                </a:solidFill>
                <a:cs typeface="Arial" panose="020B0604020202020204" pitchFamily="34" charset="0"/>
              </a:rPr>
              <a:t>RSpace</a:t>
            </a:r>
            <a:r>
              <a:rPr lang="fr-FR" b="1">
                <a:solidFill>
                  <a:srgbClr val="0070C0"/>
                </a:solidFill>
                <a:cs typeface="Arial" panose="020B0604020202020204" pitchFamily="34" charset="0"/>
              </a:rPr>
              <a:t> enables </a:t>
            </a:r>
            <a:r>
              <a:rPr lang="fr-FR" b="1" err="1">
                <a:solidFill>
                  <a:srgbClr val="0070C0"/>
                </a:solidFill>
                <a:cs typeface="Arial" panose="020B0604020202020204" pitchFamily="34" charset="0"/>
              </a:rPr>
              <a:t>researchers</a:t>
            </a:r>
            <a:r>
              <a:rPr lang="fr-FR" b="1">
                <a:solidFill>
                  <a:srgbClr val="0070C0"/>
                </a:solidFill>
                <a:cs typeface="Arial" panose="020B0604020202020204" pitchFamily="34" charset="0"/>
              </a:rPr>
              <a:t> to </a:t>
            </a:r>
            <a:r>
              <a:rPr lang="fr-FR" b="1" err="1">
                <a:solidFill>
                  <a:srgbClr val="0070C0"/>
                </a:solidFill>
                <a:cs typeface="Arial" panose="020B0604020202020204" pitchFamily="34" charset="0"/>
              </a:rPr>
              <a:t>work</a:t>
            </a:r>
            <a:r>
              <a:rPr lang="fr-FR" b="1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fr-FR" b="1" err="1">
                <a:solidFill>
                  <a:srgbClr val="0070C0"/>
                </a:solidFill>
                <a:cs typeface="Arial" panose="020B0604020202020204" pitchFamily="34" charset="0"/>
              </a:rPr>
              <a:t>together</a:t>
            </a:r>
            <a:r>
              <a:rPr lang="fr-FR" b="1">
                <a:solidFill>
                  <a:srgbClr val="0070C0"/>
                </a:solidFill>
                <a:cs typeface="Arial" panose="020B0604020202020204" pitchFamily="34" charset="0"/>
              </a:rPr>
              <a:t> (Collaborative </a:t>
            </a:r>
            <a:r>
              <a:rPr lang="fr-FR" b="1" err="1">
                <a:solidFill>
                  <a:srgbClr val="0070C0"/>
                </a:solidFill>
                <a:cs typeface="Arial" panose="020B0604020202020204" pitchFamily="34" charset="0"/>
              </a:rPr>
              <a:t>tool</a:t>
            </a:r>
            <a:r>
              <a:rPr lang="fr-FR" b="1">
                <a:solidFill>
                  <a:srgbClr val="0070C0"/>
                </a:solidFill>
                <a:cs typeface="Arial" panose="020B0604020202020204" pitchFamily="34" charset="0"/>
              </a:rPr>
              <a:t>) in a </a:t>
            </a:r>
            <a:r>
              <a:rPr lang="fr-FR" b="1" err="1">
                <a:solidFill>
                  <a:srgbClr val="0070C0"/>
                </a:solidFill>
                <a:cs typeface="Arial" panose="020B0604020202020204" pitchFamily="34" charset="0"/>
              </a:rPr>
              <a:t>way</a:t>
            </a:r>
            <a:r>
              <a:rPr lang="fr-FR" b="1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fr-FR" b="1" err="1">
                <a:solidFill>
                  <a:srgbClr val="0070C0"/>
                </a:solidFill>
                <a:cs typeface="Arial" panose="020B0604020202020204" pitchFamily="34" charset="0"/>
              </a:rPr>
              <a:t>that</a:t>
            </a:r>
            <a:r>
              <a:rPr lang="fr-FR" b="1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fr-FR" b="1" err="1">
                <a:solidFill>
                  <a:srgbClr val="0070C0"/>
                </a:solidFill>
                <a:cs typeface="Arial" panose="020B0604020202020204" pitchFamily="34" charset="0"/>
              </a:rPr>
              <a:t>is</a:t>
            </a:r>
            <a:r>
              <a:rPr lang="fr-FR" b="1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fr-FR" b="1" err="1">
                <a:solidFill>
                  <a:srgbClr val="0070C0"/>
                </a:solidFill>
                <a:cs typeface="Arial" panose="020B0604020202020204" pitchFamily="34" charset="0"/>
              </a:rPr>
              <a:t>centralized</a:t>
            </a:r>
            <a:r>
              <a:rPr lang="fr-FR" b="1">
                <a:solidFill>
                  <a:srgbClr val="0070C0"/>
                </a:solidFill>
                <a:cs typeface="Arial" panose="020B0604020202020204" pitchFamily="34" charset="0"/>
              </a:rPr>
              <a:t>, </a:t>
            </a:r>
            <a:r>
              <a:rPr lang="fr-FR" b="1" err="1">
                <a:solidFill>
                  <a:srgbClr val="0070C0"/>
                </a:solidFill>
                <a:cs typeface="Arial" panose="020B0604020202020204" pitchFamily="34" charset="0"/>
              </a:rPr>
              <a:t>streamlined</a:t>
            </a:r>
            <a:r>
              <a:rPr lang="fr-FR" b="1">
                <a:solidFill>
                  <a:srgbClr val="0070C0"/>
                </a:solidFill>
                <a:cs typeface="Arial" panose="020B0604020202020204" pitchFamily="34" charset="0"/>
              </a:rPr>
              <a:t> and </a:t>
            </a:r>
            <a:r>
              <a:rPr lang="fr-FR" b="1" err="1">
                <a:solidFill>
                  <a:srgbClr val="0070C0"/>
                </a:solidFill>
                <a:cs typeface="Arial" panose="020B0604020202020204" pitchFamily="34" charset="0"/>
              </a:rPr>
              <a:t>secure</a:t>
            </a:r>
            <a:r>
              <a:rPr lang="fr-FR" b="1">
                <a:solidFill>
                  <a:srgbClr val="0070C0"/>
                </a:solidFill>
                <a:cs typeface="Arial" panose="020B0604020202020204" pitchFamily="34" charset="0"/>
              </a:rPr>
              <a:t>:</a:t>
            </a:r>
          </a:p>
          <a:p>
            <a:endParaRPr lang="fr-FR" b="1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b="1">
                <a:solidFill>
                  <a:srgbClr val="0070C0"/>
                </a:solidFill>
                <a:cs typeface="Arial" panose="020B0604020202020204" pitchFamily="34" charset="0"/>
              </a:rPr>
              <a:t>Capture and </a:t>
            </a:r>
            <a:r>
              <a:rPr lang="fr-FR" b="1" err="1">
                <a:solidFill>
                  <a:srgbClr val="0070C0"/>
                </a:solidFill>
                <a:cs typeface="Arial" panose="020B0604020202020204" pitchFamily="34" charset="0"/>
              </a:rPr>
              <a:t>organize</a:t>
            </a:r>
            <a:r>
              <a:rPr lang="fr-FR" b="1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fr-FR" b="1" err="1">
                <a:solidFill>
                  <a:srgbClr val="0070C0"/>
                </a:solidFill>
                <a:cs typeface="Arial" panose="020B0604020202020204" pitchFamily="34" charset="0"/>
              </a:rPr>
              <a:t>research</a:t>
            </a:r>
            <a:r>
              <a:rPr lang="fr-FR" b="1">
                <a:solidFill>
                  <a:srgbClr val="0070C0"/>
                </a:solidFill>
                <a:cs typeface="Arial" panose="020B0604020202020204" pitchFamily="34" charset="0"/>
              </a:rPr>
              <a:t> data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b="1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b="1">
                <a:solidFill>
                  <a:srgbClr val="0070C0"/>
                </a:solidFill>
                <a:cs typeface="Arial" panose="020B0604020202020204" pitchFamily="34" charset="0"/>
              </a:rPr>
              <a:t>Pull </a:t>
            </a:r>
            <a:r>
              <a:rPr lang="fr-FR" b="1" err="1">
                <a:solidFill>
                  <a:srgbClr val="0070C0"/>
                </a:solidFill>
                <a:cs typeface="Arial" panose="020B0604020202020204" pitchFamily="34" charset="0"/>
              </a:rPr>
              <a:t>DMP’s</a:t>
            </a:r>
            <a:r>
              <a:rPr lang="fr-FR" b="1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fr-FR" b="1" err="1">
                <a:solidFill>
                  <a:srgbClr val="0070C0"/>
                </a:solidFill>
                <a:cs typeface="Arial" panose="020B0604020202020204" pitchFamily="34" charset="0"/>
              </a:rPr>
              <a:t>directly</a:t>
            </a:r>
            <a:r>
              <a:rPr lang="fr-FR" b="1">
                <a:solidFill>
                  <a:srgbClr val="0070C0"/>
                </a:solidFill>
                <a:cs typeface="Arial" panose="020B0604020202020204" pitchFamily="34" charset="0"/>
              </a:rPr>
              <a:t> to </a:t>
            </a:r>
            <a:r>
              <a:rPr lang="fr-FR" b="1" err="1">
                <a:solidFill>
                  <a:srgbClr val="0070C0"/>
                </a:solidFill>
                <a:cs typeface="Arial" panose="020B0604020202020204" pitchFamily="34" charset="0"/>
              </a:rPr>
              <a:t>Gallery</a:t>
            </a:r>
            <a:r>
              <a:rPr lang="fr-FR" b="1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fr-FR" b="1" err="1">
                <a:solidFill>
                  <a:srgbClr val="0070C0"/>
                </a:solidFill>
                <a:cs typeface="Arial" panose="020B0604020202020204" pitchFamily="34" charset="0"/>
              </a:rPr>
              <a:t>space</a:t>
            </a:r>
            <a:endParaRPr lang="fr-FR" b="1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fr-FR" b="1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b="1">
                <a:solidFill>
                  <a:srgbClr val="0070C0"/>
                </a:solidFill>
                <a:cs typeface="Arial" panose="020B0604020202020204" pitchFamily="34" charset="0"/>
              </a:rPr>
              <a:t>Link </a:t>
            </a:r>
            <a:r>
              <a:rPr lang="fr-FR" b="1" err="1">
                <a:solidFill>
                  <a:srgbClr val="0070C0"/>
                </a:solidFill>
                <a:cs typeface="Arial" panose="020B0604020202020204" pitchFamily="34" charset="0"/>
              </a:rPr>
              <a:t>sample</a:t>
            </a:r>
            <a:r>
              <a:rPr lang="fr-FR" b="1">
                <a:solidFill>
                  <a:srgbClr val="0070C0"/>
                </a:solidFill>
                <a:cs typeface="Arial" panose="020B0604020202020204" pitchFamily="34" charset="0"/>
              </a:rPr>
              <a:t> and </a:t>
            </a:r>
            <a:r>
              <a:rPr lang="fr-FR" b="1" err="1">
                <a:solidFill>
                  <a:srgbClr val="0070C0"/>
                </a:solidFill>
                <a:cs typeface="Arial" panose="020B0604020202020204" pitchFamily="34" charset="0"/>
              </a:rPr>
              <a:t>experiment</a:t>
            </a:r>
            <a:r>
              <a:rPr lang="fr-FR" b="1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fr-FR" b="1" err="1">
                <a:solidFill>
                  <a:srgbClr val="0070C0"/>
                </a:solidFill>
                <a:cs typeface="Arial" panose="020B0604020202020204" pitchFamily="34" charset="0"/>
              </a:rPr>
              <a:t>together</a:t>
            </a:r>
            <a:endParaRPr lang="fr-FR" b="1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fr-FR" b="1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b="1">
                <a:solidFill>
                  <a:srgbClr val="0070C0"/>
                </a:solidFill>
                <a:cs typeface="Arial" panose="020B0604020202020204" pitchFamily="34" charset="0"/>
              </a:rPr>
              <a:t>Link to </a:t>
            </a:r>
            <a:r>
              <a:rPr lang="fr-FR" b="1" err="1">
                <a:solidFill>
                  <a:srgbClr val="0070C0"/>
                </a:solidFill>
                <a:cs typeface="Arial" panose="020B0604020202020204" pitchFamily="34" charset="0"/>
              </a:rPr>
              <a:t>other</a:t>
            </a:r>
            <a:r>
              <a:rPr lang="fr-FR" b="1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fr-FR" b="1" err="1">
                <a:solidFill>
                  <a:srgbClr val="0070C0"/>
                </a:solidFill>
                <a:cs typeface="Arial" panose="020B0604020202020204" pitchFamily="34" charset="0"/>
              </a:rPr>
              <a:t>research</a:t>
            </a:r>
            <a:r>
              <a:rPr lang="fr-FR" b="1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fr-FR" b="1" err="1">
                <a:solidFill>
                  <a:srgbClr val="0070C0"/>
                </a:solidFill>
                <a:cs typeface="Arial" panose="020B0604020202020204" pitchFamily="34" charset="0"/>
              </a:rPr>
              <a:t>tools</a:t>
            </a:r>
            <a:r>
              <a:rPr lang="fr-FR" b="1">
                <a:solidFill>
                  <a:srgbClr val="0070C0"/>
                </a:solidFill>
                <a:cs typeface="Arial" panose="020B0604020202020204" pitchFamily="34" charset="0"/>
              </a:rPr>
              <a:t>: </a:t>
            </a:r>
            <a:r>
              <a:rPr lang="fr-FR" b="1" err="1">
                <a:solidFill>
                  <a:srgbClr val="0070C0"/>
                </a:solidFill>
                <a:cs typeface="Arial" panose="020B0604020202020204" pitchFamily="34" charset="0"/>
              </a:rPr>
              <a:t>Protocols.io</a:t>
            </a:r>
            <a:r>
              <a:rPr lang="fr-FR" b="1">
                <a:solidFill>
                  <a:srgbClr val="0070C0"/>
                </a:solidFill>
                <a:cs typeface="Arial" panose="020B0604020202020204" pitchFamily="34" charset="0"/>
              </a:rPr>
              <a:t>, OneDrive, etc.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b="1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b="1">
                <a:solidFill>
                  <a:srgbClr val="0070C0"/>
                </a:solidFill>
                <a:cs typeface="Arial" panose="020B0604020202020204" pitchFamily="34" charset="0"/>
              </a:rPr>
              <a:t>Link to </a:t>
            </a:r>
            <a:r>
              <a:rPr lang="fr-FR" b="1" err="1">
                <a:solidFill>
                  <a:srgbClr val="0070C0"/>
                </a:solidFill>
                <a:cs typeface="Arial" panose="020B0604020202020204" pitchFamily="34" charset="0"/>
              </a:rPr>
              <a:t>Uliège</a:t>
            </a:r>
            <a:r>
              <a:rPr lang="fr-FR" b="1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fr-FR" b="1" err="1">
                <a:solidFill>
                  <a:srgbClr val="0070C0"/>
                </a:solidFill>
                <a:cs typeface="Arial" panose="020B0604020202020204" pitchFamily="34" charset="0"/>
              </a:rPr>
              <a:t>research</a:t>
            </a:r>
            <a:r>
              <a:rPr lang="fr-FR" b="1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fr-FR" b="1" err="1">
                <a:solidFill>
                  <a:srgbClr val="0070C0"/>
                </a:solidFill>
                <a:cs typeface="Arial" panose="020B0604020202020204" pitchFamily="34" charset="0"/>
              </a:rPr>
              <a:t>computing</a:t>
            </a:r>
            <a:r>
              <a:rPr lang="fr-FR" b="1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fr-FR" b="1" err="1">
                <a:solidFill>
                  <a:srgbClr val="0070C0"/>
                </a:solidFill>
                <a:cs typeface="Arial" panose="020B0604020202020204" pitchFamily="34" charset="0"/>
              </a:rPr>
              <a:t>storage</a:t>
            </a:r>
            <a:r>
              <a:rPr lang="fr-FR" b="1">
                <a:solidFill>
                  <a:srgbClr val="0070C0"/>
                </a:solidFill>
                <a:cs typeface="Arial" panose="020B0604020202020204" pitchFamily="34" charset="0"/>
              </a:rPr>
              <a:t>: </a:t>
            </a:r>
            <a:r>
              <a:rPr lang="fr-FR" b="1" err="1">
                <a:solidFill>
                  <a:srgbClr val="0070C0"/>
                </a:solidFill>
                <a:cs typeface="Arial" panose="020B0604020202020204" pitchFamily="34" charset="0"/>
              </a:rPr>
              <a:t>i.e</a:t>
            </a:r>
            <a:r>
              <a:rPr lang="fr-FR" b="1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fr-FR" b="1" err="1">
                <a:solidFill>
                  <a:srgbClr val="0070C0"/>
                </a:solidFill>
                <a:cs typeface="Arial" panose="020B0604020202020204" pitchFamily="34" charset="0"/>
              </a:rPr>
              <a:t>GIGA_Mass_Storage</a:t>
            </a:r>
            <a:endParaRPr lang="fr-FR" b="1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fr-FR" b="1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b="1">
                <a:solidFill>
                  <a:srgbClr val="0070C0"/>
                </a:solidFill>
                <a:cs typeface="Arial" panose="020B0604020202020204" pitchFamily="34" charset="0"/>
              </a:rPr>
              <a:t>Export data in a </a:t>
            </a:r>
            <a:r>
              <a:rPr lang="fr-FR" b="1" err="1">
                <a:solidFill>
                  <a:srgbClr val="0070C0"/>
                </a:solidFill>
                <a:cs typeface="Arial" panose="020B0604020202020204" pitchFamily="34" charset="0"/>
              </a:rPr>
              <a:t>variety</a:t>
            </a:r>
            <a:r>
              <a:rPr lang="fr-FR" b="1">
                <a:solidFill>
                  <a:srgbClr val="0070C0"/>
                </a:solidFill>
                <a:cs typeface="Arial" panose="020B0604020202020204" pitchFamily="34" charset="0"/>
              </a:rPr>
              <a:t> of formats, </a:t>
            </a:r>
            <a:r>
              <a:rPr lang="fr-FR" b="1" err="1">
                <a:solidFill>
                  <a:srgbClr val="0070C0"/>
                </a:solidFill>
                <a:cs typeface="Arial" panose="020B0604020202020204" pitchFamily="34" charset="0"/>
              </a:rPr>
              <a:t>including</a:t>
            </a:r>
            <a:r>
              <a:rPr lang="fr-FR" b="1">
                <a:solidFill>
                  <a:srgbClr val="0070C0"/>
                </a:solidFill>
                <a:cs typeface="Arial" panose="020B0604020202020204" pitchFamily="34" charset="0"/>
              </a:rPr>
              <a:t> to </a:t>
            </a:r>
            <a:r>
              <a:rPr lang="fr-FR" b="1" err="1">
                <a:solidFill>
                  <a:srgbClr val="0070C0"/>
                </a:solidFill>
                <a:cs typeface="Arial" panose="020B0604020202020204" pitchFamily="34" charset="0"/>
              </a:rPr>
              <a:t>ULiège</a:t>
            </a:r>
            <a:r>
              <a:rPr lang="fr-FR" b="1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fr-FR" b="1" err="1">
                <a:solidFill>
                  <a:srgbClr val="0070C0"/>
                </a:solidFill>
                <a:cs typeface="Arial" panose="020B0604020202020204" pitchFamily="34" charset="0"/>
              </a:rPr>
              <a:t>Dataverse</a:t>
            </a:r>
            <a:r>
              <a:rPr lang="fr-FR" b="1">
                <a:solidFill>
                  <a:srgbClr val="0070C0"/>
                </a:solidFill>
                <a:cs typeface="Arial" panose="020B0604020202020204" pitchFamily="34" charset="0"/>
              </a:rPr>
              <a:t> Repository 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454C9F2-D373-0AE7-BDC8-C5BD4EF4A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508" y="5726575"/>
            <a:ext cx="2144715" cy="104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54968"/>
      </p:ext>
    </p:extLst>
  </p:cSld>
  <p:clrMapOvr>
    <a:masterClrMapping/>
  </p:clrMapOvr>
  <p:transition spd="slow">
    <p:wheel spokes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21A98D-164F-B3E2-180D-4CD299187C9C}"/>
              </a:ext>
            </a:extLst>
          </p:cNvPr>
          <p:cNvSpPr/>
          <p:nvPr/>
        </p:nvSpPr>
        <p:spPr>
          <a:xfrm>
            <a:off x="3833446" y="2297723"/>
            <a:ext cx="7795846" cy="37162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069D259-9ED9-8A59-8C55-DF084CA76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RSpace</a:t>
            </a:r>
            <a:r>
              <a:rPr lang="fr-FR"/>
              <a:t> : </a:t>
            </a:r>
            <a:r>
              <a:rPr lang="fr-FR" err="1"/>
              <a:t>Electronic</a:t>
            </a:r>
            <a:r>
              <a:rPr lang="fr-FR"/>
              <a:t> </a:t>
            </a:r>
            <a:r>
              <a:rPr lang="fr-FR" err="1"/>
              <a:t>Research</a:t>
            </a:r>
            <a:r>
              <a:rPr lang="fr-FR"/>
              <a:t> Notebook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CFEBB14-4F62-79C6-60F9-E6765E068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27" y="3196981"/>
            <a:ext cx="2908231" cy="143363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43671E62-2956-6A82-88EA-91706045D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508" y="5726575"/>
            <a:ext cx="2144715" cy="104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86BF6A2-30D4-07E3-DE44-5F4F6C5FDDA4}"/>
              </a:ext>
            </a:extLst>
          </p:cNvPr>
          <p:cNvSpPr txBox="1"/>
          <p:nvPr/>
        </p:nvSpPr>
        <p:spPr>
          <a:xfrm>
            <a:off x="5313819" y="4137306"/>
            <a:ext cx="59365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b="1" i="0" u="none" strike="noStrike">
                <a:solidFill>
                  <a:srgbClr val="0070C0"/>
                </a:solidFill>
                <a:effectLst/>
              </a:rPr>
              <a:t>SSO, LDAP/SAML2 support, </a:t>
            </a:r>
            <a:r>
              <a:rPr lang="fr-BE" b="1" i="0" u="none" strike="noStrike" err="1">
                <a:solidFill>
                  <a:srgbClr val="0070C0"/>
                </a:solidFill>
                <a:effectLst/>
              </a:rPr>
              <a:t>hierarchic</a:t>
            </a:r>
            <a:r>
              <a:rPr lang="fr-BE" b="1" i="0" u="none" strike="noStrike">
                <a:solidFill>
                  <a:srgbClr val="0070C0"/>
                </a:solidFill>
                <a:effectLst/>
              </a:rPr>
              <a:t> </a:t>
            </a:r>
            <a:r>
              <a:rPr lang="fr-BE" b="1" i="0" u="none" strike="noStrike" err="1">
                <a:solidFill>
                  <a:srgbClr val="0070C0"/>
                </a:solidFill>
                <a:effectLst/>
              </a:rPr>
              <a:t>tiered</a:t>
            </a:r>
            <a:r>
              <a:rPr lang="fr-BE" b="1" i="0" u="none" strike="noStrike">
                <a:solidFill>
                  <a:srgbClr val="0070C0"/>
                </a:solidFill>
                <a:effectLst/>
              </a:rPr>
              <a:t> admin</a:t>
            </a:r>
            <a:endParaRPr lang="fr-FR" b="1">
              <a:solidFill>
                <a:srgbClr val="0070C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0A8D4BA-CE3F-F160-52C6-59BDF214B02C}"/>
              </a:ext>
            </a:extLst>
          </p:cNvPr>
          <p:cNvSpPr txBox="1"/>
          <p:nvPr/>
        </p:nvSpPr>
        <p:spPr>
          <a:xfrm>
            <a:off x="5325542" y="3556289"/>
            <a:ext cx="59365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b="1" i="0" u="sng">
                <a:solidFill>
                  <a:srgbClr val="0070C0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21 CFR 11 or ISO27001 compliant</a:t>
            </a:r>
            <a:r>
              <a:rPr lang="fr-BE" b="1" i="0" u="none" strike="noStrike">
                <a:solidFill>
                  <a:srgbClr val="0070C0"/>
                </a:solidFill>
                <a:effectLst/>
              </a:rPr>
              <a:t>, GLP support</a:t>
            </a:r>
            <a:endParaRPr lang="fr-FR" b="1">
              <a:solidFill>
                <a:srgbClr val="0070C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B6290C0-3FC1-487A-5F9C-FDFFF0C17FDA}"/>
              </a:ext>
            </a:extLst>
          </p:cNvPr>
          <p:cNvSpPr txBox="1"/>
          <p:nvPr/>
        </p:nvSpPr>
        <p:spPr>
          <a:xfrm>
            <a:off x="5313819" y="3029454"/>
            <a:ext cx="66481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BE" b="1" i="0" u="none" strike="noStrike">
                <a:solidFill>
                  <a:srgbClr val="0070C0"/>
                </a:solidFill>
                <a:effectLst/>
              </a:rPr>
              <a:t>HIPAA compliant </a:t>
            </a:r>
            <a:r>
              <a:rPr lang="fr-BE" b="1" i="0" u="none" strike="noStrike" err="1">
                <a:solidFill>
                  <a:srgbClr val="0070C0"/>
                </a:solidFill>
                <a:effectLst/>
              </a:rPr>
              <a:t>environment</a:t>
            </a:r>
            <a:r>
              <a:rPr lang="fr-BE" b="1" i="0" u="none" strike="noStrike">
                <a:solidFill>
                  <a:srgbClr val="0070C0"/>
                </a:solidFill>
                <a:effectLst/>
              </a:rPr>
              <a:t> or VRE/Science Gateway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F9DC996-BF0F-36B3-1840-B6A0F3861E9D}"/>
              </a:ext>
            </a:extLst>
          </p:cNvPr>
          <p:cNvSpPr txBox="1"/>
          <p:nvPr/>
        </p:nvSpPr>
        <p:spPr>
          <a:xfrm>
            <a:off x="5302095" y="2460160"/>
            <a:ext cx="6059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BE" b="1" i="0" u="none" strike="noStrike">
                <a:solidFill>
                  <a:srgbClr val="0070C0"/>
                </a:solidFill>
                <a:effectLst/>
              </a:rPr>
              <a:t>GDPR compliance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C15A3AB-E6F1-0C0E-C511-D7EB2E5D01C4}"/>
              </a:ext>
            </a:extLst>
          </p:cNvPr>
          <p:cNvSpPr txBox="1"/>
          <p:nvPr/>
        </p:nvSpPr>
        <p:spPr>
          <a:xfrm>
            <a:off x="5360710" y="4601093"/>
            <a:ext cx="59365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b="1" err="1">
                <a:solidFill>
                  <a:srgbClr val="0070C0"/>
                </a:solidFill>
              </a:rPr>
              <a:t>Approuved</a:t>
            </a:r>
            <a:r>
              <a:rPr lang="fr-BE" b="1">
                <a:solidFill>
                  <a:srgbClr val="0070C0"/>
                </a:solidFill>
              </a:rPr>
              <a:t> by Région </a:t>
            </a:r>
            <a:r>
              <a:rPr lang="fr-BE" b="1" err="1">
                <a:solidFill>
                  <a:srgbClr val="0070C0"/>
                </a:solidFill>
              </a:rPr>
              <a:t>Wallone</a:t>
            </a:r>
            <a:endParaRPr lang="fr-FR" b="1">
              <a:solidFill>
                <a:srgbClr val="0070C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7BB2E05-0069-59CF-2FCF-ADB2F8D43225}"/>
              </a:ext>
            </a:extLst>
          </p:cNvPr>
          <p:cNvSpPr txBox="1"/>
          <p:nvPr/>
        </p:nvSpPr>
        <p:spPr>
          <a:xfrm>
            <a:off x="5395878" y="5134296"/>
            <a:ext cx="66481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b="1">
                <a:solidFill>
                  <a:srgbClr val="0070C0"/>
                </a:solidFill>
              </a:rPr>
              <a:t>EU and FNRS data management recommandation compliant</a:t>
            </a:r>
            <a:endParaRPr lang="fr-FR" b="1">
              <a:solidFill>
                <a:srgbClr val="0070C0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F558739-F19D-25E6-32F5-830FEB6640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5803" y="3325447"/>
            <a:ext cx="1330112" cy="135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93016"/>
      </p:ext>
    </p:extLst>
  </p:cSld>
  <p:clrMapOvr>
    <a:masterClrMapping/>
  </p:clrMapOvr>
  <p:transition spd="slow">
    <p:wheel spokes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1877AD-1486-9A0F-67B0-F6DE6396FDC9}"/>
              </a:ext>
            </a:extLst>
          </p:cNvPr>
          <p:cNvSpPr/>
          <p:nvPr/>
        </p:nvSpPr>
        <p:spPr>
          <a:xfrm>
            <a:off x="3833446" y="2297723"/>
            <a:ext cx="7795846" cy="37162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069D259-9ED9-8A59-8C55-DF084CA76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RSpace</a:t>
            </a:r>
            <a:r>
              <a:rPr lang="fr-FR"/>
              <a:t> : </a:t>
            </a:r>
            <a:r>
              <a:rPr lang="fr-FR" err="1"/>
              <a:t>Electronic</a:t>
            </a:r>
            <a:r>
              <a:rPr lang="fr-FR"/>
              <a:t> </a:t>
            </a:r>
            <a:r>
              <a:rPr lang="fr-FR" err="1"/>
              <a:t>Research</a:t>
            </a:r>
            <a:r>
              <a:rPr lang="fr-FR"/>
              <a:t> Notebook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CFEBB14-4F62-79C6-60F9-E6765E068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27" y="3196981"/>
            <a:ext cx="2908231" cy="143363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43671E62-2956-6A82-88EA-91706045D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508" y="5726575"/>
            <a:ext cx="2144715" cy="104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D48D9CE1-F163-3D08-665D-5CD64E12F1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0579" y="2415583"/>
            <a:ext cx="6938067" cy="349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32158"/>
      </p:ext>
    </p:extLst>
  </p:cSld>
  <p:clrMapOvr>
    <a:masterClrMapping/>
  </p:clrMapOvr>
  <p:transition spd="slow">
    <p:wheel spokes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69D259-9ED9-8A59-8C55-DF084CA76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RSpace</a:t>
            </a:r>
            <a:r>
              <a:rPr lang="fr-FR"/>
              <a:t> : </a:t>
            </a:r>
            <a:r>
              <a:rPr lang="fr-FR" err="1"/>
              <a:t>Electronic</a:t>
            </a:r>
            <a:r>
              <a:rPr lang="fr-FR"/>
              <a:t> </a:t>
            </a:r>
            <a:r>
              <a:rPr lang="fr-FR" err="1"/>
              <a:t>Research</a:t>
            </a:r>
            <a:r>
              <a:rPr lang="fr-FR"/>
              <a:t> Notebook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3671E62-2956-6A82-88EA-91706045D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508" y="5726575"/>
            <a:ext cx="2144715" cy="104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D8B7F58-8FA5-C9F9-7DF8-384FC35DE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983" y="2306446"/>
            <a:ext cx="4653572" cy="372684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CFEBB14-4F62-79C6-60F9-E6765E0680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457" y="2059842"/>
            <a:ext cx="2908231" cy="143363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7EDF592-39ED-7C62-72DC-C4128625B1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3444" y="2716441"/>
            <a:ext cx="4437185" cy="270089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D2A8123-75F2-0F9B-1754-0D2FB2914A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1743" b="62964"/>
          <a:stretch/>
        </p:blipFill>
        <p:spPr>
          <a:xfrm>
            <a:off x="5377474" y="3572120"/>
            <a:ext cx="530958" cy="530958"/>
          </a:xfrm>
          <a:prstGeom prst="rect">
            <a:avLst/>
          </a:prstGeom>
          <a:scene3d>
            <a:camera prst="orthographicFront">
              <a:rot lat="0" lon="30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74867441"/>
      </p:ext>
    </p:extLst>
  </p:cSld>
  <p:clrMapOvr>
    <a:masterClrMapping/>
  </p:clrMapOvr>
  <p:transition spd="slow">
    <p:wheel spokes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10B5F22-8BEF-A404-EFC3-FB693CE47ABA}"/>
              </a:ext>
            </a:extLst>
          </p:cNvPr>
          <p:cNvSpPr/>
          <p:nvPr/>
        </p:nvSpPr>
        <p:spPr>
          <a:xfrm>
            <a:off x="3122639" y="2023672"/>
            <a:ext cx="8506653" cy="4107306"/>
          </a:xfrm>
          <a:prstGeom prst="rect">
            <a:avLst/>
          </a:prstGeom>
          <a:solidFill>
            <a:schemeClr val="bg1"/>
          </a:solidFill>
          <a:ln w="38100">
            <a:solidFill>
              <a:srgbClr val="2C76B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8F3B273-8001-9AF4-5242-89CE28A61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/>
              <a:t>Need an </a:t>
            </a:r>
            <a:r>
              <a:rPr lang="fr-FR" sz="4000" b="1" err="1"/>
              <a:t>access</a:t>
            </a:r>
            <a:r>
              <a:rPr lang="fr-FR" sz="4000" b="1"/>
              <a:t> to </a:t>
            </a:r>
            <a:r>
              <a:rPr lang="fr-FR" sz="4000" b="1" err="1"/>
              <a:t>RSpace</a:t>
            </a:r>
            <a:r>
              <a:rPr lang="fr-FR" b="1"/>
              <a:t> or more information?</a:t>
            </a:r>
            <a:endParaRPr lang="fr-FR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1FD6979-C2FC-3491-06AD-439E65BF9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508" y="5726575"/>
            <a:ext cx="2144715" cy="104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3A672EB-C757-2AEE-B50B-D9BC3E9C398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572" y="3422494"/>
            <a:ext cx="1602308" cy="146092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DEE71EA-7F3E-6A16-DF74-EF4CD4F08F0A}"/>
              </a:ext>
            </a:extLst>
          </p:cNvPr>
          <p:cNvSpPr txBox="1"/>
          <p:nvPr/>
        </p:nvSpPr>
        <p:spPr>
          <a:xfrm>
            <a:off x="7366645" y="2240944"/>
            <a:ext cx="3521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err="1">
                <a:solidFill>
                  <a:srgbClr val="2C76BC"/>
                </a:solidFill>
              </a:rPr>
              <a:t>Labis@Uliege.be</a:t>
            </a:r>
            <a:endParaRPr lang="fr-FR" sz="2400">
              <a:solidFill>
                <a:srgbClr val="2C76BC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F60FBD9-64A4-E6AC-AD06-C73917CC1F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38031" y="3264525"/>
            <a:ext cx="2019300" cy="16256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A70E4A7-AA3F-657A-048D-260DBDAC5D69}"/>
              </a:ext>
            </a:extLst>
          </p:cNvPr>
          <p:cNvSpPr txBox="1"/>
          <p:nvPr/>
        </p:nvSpPr>
        <p:spPr>
          <a:xfrm>
            <a:off x="7366645" y="4542600"/>
            <a:ext cx="35219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>
                <a:solidFill>
                  <a:srgbClr val="2C76BC"/>
                </a:solidFill>
              </a:rPr>
              <a:t>Judith </a:t>
            </a:r>
            <a:r>
              <a:rPr lang="fr-FR" sz="2400" err="1">
                <a:solidFill>
                  <a:srgbClr val="2C76BC"/>
                </a:solidFill>
              </a:rPr>
              <a:t>Biernaux</a:t>
            </a:r>
            <a:endParaRPr lang="fr-FR" sz="2400">
              <a:solidFill>
                <a:srgbClr val="2C76BC"/>
              </a:solidFill>
            </a:endParaRPr>
          </a:p>
          <a:p>
            <a:r>
              <a:rPr lang="fr-FR" b="1" err="1"/>
              <a:t>Uliège</a:t>
            </a:r>
            <a:r>
              <a:rPr lang="fr-FR" b="1"/>
              <a:t> Data </a:t>
            </a:r>
            <a:r>
              <a:rPr lang="fr-FR" b="1" err="1"/>
              <a:t>Officer</a:t>
            </a:r>
            <a:endParaRPr lang="fr-FR" b="1"/>
          </a:p>
          <a:p>
            <a:r>
              <a:rPr lang="fr-FR" sz="2400" err="1">
                <a:solidFill>
                  <a:srgbClr val="2C76BC"/>
                </a:solidFill>
              </a:rPr>
              <a:t>JBiernaux@Uliege.be</a:t>
            </a:r>
            <a:endParaRPr lang="fr-FR" sz="2400">
              <a:solidFill>
                <a:srgbClr val="2C76BC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9F19197-6152-FC3C-8AEF-790AB3911106}"/>
              </a:ext>
            </a:extLst>
          </p:cNvPr>
          <p:cNvSpPr txBox="1"/>
          <p:nvPr/>
        </p:nvSpPr>
        <p:spPr>
          <a:xfrm>
            <a:off x="7366645" y="3157695"/>
            <a:ext cx="35219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>
                <a:solidFill>
                  <a:srgbClr val="2C76BC"/>
                </a:solidFill>
              </a:rPr>
              <a:t>Sabine </a:t>
            </a:r>
            <a:r>
              <a:rPr lang="fr-FR" sz="2400" err="1">
                <a:solidFill>
                  <a:srgbClr val="2C76BC"/>
                </a:solidFill>
              </a:rPr>
              <a:t>Wislet</a:t>
            </a:r>
            <a:endParaRPr lang="fr-FR" sz="2400">
              <a:solidFill>
                <a:srgbClr val="2C76BC"/>
              </a:solidFill>
            </a:endParaRPr>
          </a:p>
          <a:p>
            <a:r>
              <a:rPr lang="fr-FR" b="1"/>
              <a:t>Coordinatrice Projet ERN</a:t>
            </a:r>
          </a:p>
          <a:p>
            <a:r>
              <a:rPr lang="fr-FR" sz="2400" err="1">
                <a:solidFill>
                  <a:srgbClr val="2C76BC"/>
                </a:solidFill>
              </a:rPr>
              <a:t>s.wislet@Uliege.be</a:t>
            </a:r>
            <a:endParaRPr lang="fr-FR" sz="2400">
              <a:solidFill>
                <a:srgbClr val="2C76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79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83507" y="1403047"/>
            <a:ext cx="9991728" cy="3077028"/>
          </a:xfrm>
        </p:spPr>
        <p:txBody>
          <a:bodyPr>
            <a:norm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>
                <a:solidFill>
                  <a:srgbClr val="1A717F"/>
                </a:solidFill>
              </a:rPr>
              <a:t>Open-source development with</a:t>
            </a:r>
            <a:br>
              <a:rPr lang="en-GB" sz="4000">
                <a:solidFill>
                  <a:srgbClr val="1A717F"/>
                </a:solidFill>
              </a:rPr>
            </a:br>
            <a:r>
              <a:rPr lang="en-GB" sz="4000">
                <a:solidFill>
                  <a:srgbClr val="1A717F"/>
                </a:solidFill>
              </a:rPr>
              <a:t>code versioning, Git &amp; GitLab</a:t>
            </a:r>
            <a:endParaRPr lang="en-US" sz="3200">
              <a:solidFill>
                <a:srgbClr val="1A717F"/>
              </a:solidFill>
              <a:cs typeface="Calibri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139211" y="6180083"/>
            <a:ext cx="3850989" cy="47927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rmAutofit lnSpcReduction="10000"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200"/>
              <a:t>Christophe Phillips, </a:t>
            </a:r>
            <a:r>
              <a:rPr lang="en-US" sz="3200" err="1"/>
              <a:t>Ir</a:t>
            </a:r>
            <a:r>
              <a:rPr lang="en-US" sz="3200"/>
              <a:t> Ph.D.</a:t>
            </a:r>
          </a:p>
        </p:txBody>
      </p:sp>
    </p:spTree>
    <p:extLst>
      <p:ext uri="{BB962C8B-B14F-4D97-AF65-F5344CB8AC3E}">
        <p14:creationId xmlns:p14="http://schemas.microsoft.com/office/powerpoint/2010/main" val="27945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36600" y="1717236"/>
            <a:ext cx="10718800" cy="4553920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i="1"/>
              <a:t>"In software engineering, version control </a:t>
            </a:r>
            <a:r>
              <a:rPr lang="en-US" i="1"/>
              <a:t>(aka. revision control, source control, or source code management)</a:t>
            </a:r>
            <a:r>
              <a:rPr lang="en-US" sz="3600" i="1"/>
              <a:t> is a class of systems responsible for </a:t>
            </a:r>
            <a:r>
              <a:rPr lang="en-US" sz="3600" b="1" i="1"/>
              <a:t>managing changes</a:t>
            </a:r>
            <a:r>
              <a:rPr lang="en-US" sz="3600" i="1"/>
              <a:t> to computer programs, documents, large web sites, or other collections of information."</a:t>
            </a:r>
          </a:p>
          <a:p>
            <a:pPr marL="0" indent="0">
              <a:buNone/>
            </a:pPr>
            <a:endParaRPr lang="en-US" sz="3600"/>
          </a:p>
          <a:p>
            <a:pPr marL="0" indent="0">
              <a:buNone/>
            </a:pPr>
            <a:r>
              <a:rPr lang="en-US" sz="3600"/>
              <a:t>i.e. organize and control </a:t>
            </a:r>
            <a:r>
              <a:rPr lang="en-US" sz="3600" b="1"/>
              <a:t>revisions of text files</a:t>
            </a:r>
            <a:r>
              <a:rPr lang="en-US" sz="3600"/>
              <a:t>.</a:t>
            </a:r>
            <a:endParaRPr lang="en-GB" sz="360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09600" y="167238"/>
            <a:ext cx="10185561" cy="756465"/>
          </a:xfrm>
        </p:spPr>
        <p:txBody>
          <a:bodyPr>
            <a:no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>
                <a:solidFill>
                  <a:srgbClr val="1A717F"/>
                </a:solidFill>
              </a:rPr>
              <a:t>What is “Version Control”?</a:t>
            </a:r>
            <a:endParaRPr lang="en-GB" sz="3600">
              <a:solidFill>
                <a:srgbClr val="1A717F"/>
              </a:solidFill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73525" y="6468175"/>
            <a:ext cx="3772828" cy="3181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467"/>
              <a:t>https://en.wikipedia.org/wiki/Version_control</a:t>
            </a:r>
          </a:p>
        </p:txBody>
      </p:sp>
    </p:spTree>
    <p:extLst>
      <p:ext uri="{BB962C8B-B14F-4D97-AF65-F5344CB8AC3E}">
        <p14:creationId xmlns:p14="http://schemas.microsoft.com/office/powerpoint/2010/main" val="305791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09600" y="1022983"/>
            <a:ext cx="10972800" cy="4570853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/>
              <a:t>Key questions regarding:</a:t>
            </a:r>
            <a:endParaRPr lang="en-GB" sz="3600">
              <a:cs typeface="Calibri"/>
            </a:endParaRPr>
          </a:p>
          <a:p>
            <a:pPr>
              <a:spcBef>
                <a:spcPts val="0"/>
              </a:spcBef>
            </a:pPr>
            <a:r>
              <a:rPr lang="en-GB" sz="3200"/>
              <a:t>Team work, i.e. many people working on the same files…</a:t>
            </a:r>
          </a:p>
          <a:p>
            <a:pPr marL="608965" lvl="1">
              <a:spcBef>
                <a:spcPts val="400"/>
              </a:spcBef>
            </a:pPr>
            <a:r>
              <a:rPr lang="en-GB"/>
              <a:t>Did you lose your changes to that file because of that? </a:t>
            </a:r>
            <a:endParaRPr lang="en-GB">
              <a:cs typeface="Calibri"/>
            </a:endParaRPr>
          </a:p>
          <a:p>
            <a:pPr marL="608965" lvl="1">
              <a:spcBef>
                <a:spcPts val="400"/>
              </a:spcBef>
            </a:pPr>
            <a:r>
              <a:rPr lang="en-GB"/>
              <a:t>Or ended up with incompatible code?</a:t>
            </a:r>
            <a:endParaRPr lang="en-GB">
              <a:cs typeface="Calibri"/>
            </a:endParaRPr>
          </a:p>
          <a:p>
            <a:pPr marL="608965" lvl="1">
              <a:spcBef>
                <a:spcPts val="400"/>
              </a:spcBef>
            </a:pPr>
            <a:r>
              <a:rPr lang="en-GB"/>
              <a:t>Who did those changes ?</a:t>
            </a:r>
            <a:endParaRPr lang="en-GB">
              <a:cs typeface="Calibri"/>
            </a:endParaRPr>
          </a:p>
          <a:p>
            <a:pPr>
              <a:spcBef>
                <a:spcPts val="0"/>
              </a:spcBef>
            </a:pPr>
            <a:r>
              <a:rPr lang="en-GB" sz="3200"/>
              <a:t>Time line, i.e. code is changing over time…</a:t>
            </a:r>
          </a:p>
          <a:p>
            <a:pPr marL="608965" lvl="1">
              <a:spcBef>
                <a:spcPts val="400"/>
              </a:spcBef>
            </a:pPr>
            <a:r>
              <a:rPr lang="en-GB"/>
              <a:t>What was the code like “back then”?</a:t>
            </a:r>
            <a:endParaRPr lang="en-GB">
              <a:cs typeface="Calibri"/>
            </a:endParaRPr>
          </a:p>
          <a:p>
            <a:pPr marL="608965" lvl="1">
              <a:spcBef>
                <a:spcPts val="400"/>
              </a:spcBef>
            </a:pPr>
            <a:r>
              <a:rPr lang="en-GB"/>
              <a:t>Could you roll back to a previous version?</a:t>
            </a:r>
            <a:endParaRPr lang="en-GB">
              <a:cs typeface="Calibri"/>
            </a:endParaRPr>
          </a:p>
          <a:p>
            <a:pPr marL="608965" lvl="1">
              <a:spcBef>
                <a:spcPts val="400"/>
              </a:spcBef>
            </a:pPr>
            <a:r>
              <a:rPr lang="en-GB"/>
              <a:t>When was that feature/bug introduced in the project</a:t>
            </a:r>
            <a:r>
              <a:rPr lang="en-GB" sz="2800"/>
              <a:t>?</a:t>
            </a:r>
            <a:endParaRPr lang="en-GB" sz="2800">
              <a:cs typeface="Calibri"/>
            </a:endParaRPr>
          </a:p>
          <a:p>
            <a:pPr marL="0" indent="0">
              <a:buNone/>
            </a:pPr>
            <a:r>
              <a:rPr lang="en-GB" sz="3600" b="1"/>
              <a:t>If any of these strike you, then use a VC system !</a:t>
            </a:r>
            <a:endParaRPr lang="en-GB" sz="3600" b="1">
              <a:cs typeface="Calibri"/>
            </a:endParaRPr>
          </a:p>
          <a:p>
            <a:pPr marL="0" indent="0" algn="ctr">
              <a:buNone/>
            </a:pPr>
            <a:r>
              <a:rPr lang="en-GB" sz="3600" b="1">
                <a:sym typeface="Wingdings"/>
              </a:rPr>
              <a:t> </a:t>
            </a:r>
            <a:r>
              <a:rPr lang="en-GB" sz="3600" b="1"/>
              <a:t>Git is the way…</a:t>
            </a:r>
            <a:endParaRPr lang="en-GB" sz="3600" b="1">
              <a:cs typeface="Calibri"/>
            </a:endParaRPr>
          </a:p>
          <a:p>
            <a:pPr marL="0" indent="0">
              <a:buNone/>
            </a:pPr>
            <a:endParaRPr lang="en-GB" sz="320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09600" y="176914"/>
            <a:ext cx="10185561" cy="756465"/>
          </a:xfrm>
        </p:spPr>
        <p:txBody>
          <a:bodyPr>
            <a:no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>
                <a:solidFill>
                  <a:srgbClr val="1A717F"/>
                </a:solidFill>
              </a:rPr>
              <a:t>Why Version Control?</a:t>
            </a:r>
            <a:endParaRPr lang="en-GB" sz="3600">
              <a:solidFill>
                <a:srgbClr val="1A717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639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879751E-3045-0749-F3AE-B22B31726A33}"/>
              </a:ext>
            </a:extLst>
          </p:cNvPr>
          <p:cNvSpPr txBox="1"/>
          <p:nvPr/>
        </p:nvSpPr>
        <p:spPr>
          <a:xfrm>
            <a:off x="0" y="393942"/>
            <a:ext cx="12192000" cy="615708"/>
          </a:xfrm>
          <a:prstGeom prst="rect">
            <a:avLst/>
          </a:prstGeom>
          <a:solidFill>
            <a:srgbClr val="1B7481"/>
          </a:solidFill>
          <a:ln w="57150">
            <a:noFill/>
          </a:ln>
        </p:spPr>
        <p:txBody>
          <a:bodyPr wrap="square" rtlCol="0" anchor="ctr">
            <a:noAutofit/>
          </a:bodyPr>
          <a:lstStyle/>
          <a:p>
            <a:r>
              <a:rPr lang="fr-BE" sz="2800" b="1">
                <a:solidFill>
                  <a:schemeClr val="bg1"/>
                </a:solidFill>
              </a:rPr>
              <a:t>Open data and </a:t>
            </a:r>
            <a:r>
              <a:rPr lang="fr-BE" sz="2800" b="1" err="1">
                <a:solidFill>
                  <a:schemeClr val="bg1"/>
                </a:solidFill>
              </a:rPr>
              <a:t>reproducibility</a:t>
            </a:r>
            <a:r>
              <a:rPr lang="fr-BE" sz="2800" b="1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2C55827-7CA0-E9D4-D0B8-2047B03D05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1387" cy="393942"/>
          </a:xfrm>
          <a:prstGeom prst="rect">
            <a:avLst/>
          </a:prstGeom>
        </p:spPr>
      </p:pic>
      <p:pic>
        <p:nvPicPr>
          <p:cNvPr id="1026" name="Picture 2" descr="Figure 1">
            <a:extLst>
              <a:ext uri="{FF2B5EF4-FFF2-40B4-BE49-F238E27FC236}">
                <a16:creationId xmlns:a16="http://schemas.microsoft.com/office/drawing/2014/main" id="{A68EE19E-89DF-0421-CD3E-EF2F2936B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0260"/>
            <a:ext cx="7331698" cy="497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03DD6C6-4DF3-E822-DF4D-897743574242}"/>
              </a:ext>
            </a:extLst>
          </p:cNvPr>
          <p:cNvSpPr txBox="1"/>
          <p:nvPr/>
        </p:nvSpPr>
        <p:spPr>
          <a:xfrm>
            <a:off x="8920263" y="1486849"/>
            <a:ext cx="1906622" cy="400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2000" b="1"/>
              <a:t>Rule of </a:t>
            </a:r>
            <a:r>
              <a:rPr lang="fr-BE" sz="2000" b="1" err="1"/>
              <a:t>thumb</a:t>
            </a:r>
            <a:r>
              <a:rPr lang="fr-BE" sz="2000" b="1"/>
              <a:t>: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DA645B9-15CC-9745-AE25-8EFD1CF0A428}"/>
              </a:ext>
            </a:extLst>
          </p:cNvPr>
          <p:cNvSpPr txBox="1"/>
          <p:nvPr/>
        </p:nvSpPr>
        <p:spPr>
          <a:xfrm>
            <a:off x="0" y="6119336"/>
            <a:ext cx="777888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>
                <a:solidFill>
                  <a:srgbClr val="222222"/>
                </a:solidFill>
                <a:effectLst/>
                <a:latin typeface="-apple-system"/>
              </a:rPr>
              <a:t>Lowndes, J., Best, B., Scarborough, C. </a:t>
            </a:r>
            <a:r>
              <a:rPr lang="en-GB" sz="1400" b="0" i="1">
                <a:solidFill>
                  <a:srgbClr val="222222"/>
                </a:solidFill>
                <a:effectLst/>
                <a:latin typeface="-apple-system"/>
              </a:rPr>
              <a:t>et al.</a:t>
            </a:r>
            <a:r>
              <a:rPr lang="en-GB" sz="1400" b="0" i="0">
                <a:solidFill>
                  <a:srgbClr val="222222"/>
                </a:solidFill>
                <a:effectLst/>
                <a:latin typeface="-apple-system"/>
              </a:rPr>
              <a:t> Our path to better science in less time using open data science tools. </a:t>
            </a:r>
            <a:r>
              <a:rPr lang="en-GB" sz="1400" b="0" i="1">
                <a:solidFill>
                  <a:srgbClr val="222222"/>
                </a:solidFill>
                <a:effectLst/>
                <a:latin typeface="-apple-system"/>
              </a:rPr>
              <a:t>Nat </a:t>
            </a:r>
            <a:r>
              <a:rPr lang="en-GB" sz="1400" b="0" i="1" err="1">
                <a:solidFill>
                  <a:srgbClr val="222222"/>
                </a:solidFill>
                <a:effectLst/>
                <a:latin typeface="-apple-system"/>
              </a:rPr>
              <a:t>Ecol</a:t>
            </a:r>
            <a:r>
              <a:rPr lang="en-GB" sz="1400" b="0" i="1">
                <a:solidFill>
                  <a:srgbClr val="222222"/>
                </a:solidFill>
                <a:effectLst/>
                <a:latin typeface="-apple-system"/>
              </a:rPr>
              <a:t> </a:t>
            </a:r>
            <a:r>
              <a:rPr lang="en-GB" sz="1400" b="0" i="1" err="1">
                <a:solidFill>
                  <a:srgbClr val="222222"/>
                </a:solidFill>
                <a:effectLst/>
                <a:latin typeface="-apple-system"/>
              </a:rPr>
              <a:t>Evol</a:t>
            </a:r>
            <a:r>
              <a:rPr lang="en-GB" sz="1400" b="0" i="0">
                <a:solidFill>
                  <a:srgbClr val="222222"/>
                </a:solidFill>
                <a:effectLst/>
                <a:latin typeface="-apple-system"/>
              </a:rPr>
              <a:t> </a:t>
            </a:r>
            <a:r>
              <a:rPr lang="en-GB" sz="1400" b="1" i="0">
                <a:solidFill>
                  <a:srgbClr val="222222"/>
                </a:solidFill>
                <a:effectLst/>
                <a:latin typeface="-apple-system"/>
              </a:rPr>
              <a:t>1</a:t>
            </a:r>
            <a:r>
              <a:rPr lang="en-GB" sz="1400" b="0" i="0">
                <a:solidFill>
                  <a:srgbClr val="222222"/>
                </a:solidFill>
                <a:effectLst/>
                <a:latin typeface="-apple-system"/>
              </a:rPr>
              <a:t>, 0160 (2017). </a:t>
            </a:r>
          </a:p>
          <a:p>
            <a:r>
              <a:rPr lang="en-GB" sz="1400" b="0" i="0">
                <a:solidFill>
                  <a:srgbClr val="222222"/>
                </a:solidFill>
                <a:effectLst/>
                <a:latin typeface="-apple-system"/>
              </a:rPr>
              <a:t>https://doi.org/10.1038/s41559-017-0160</a:t>
            </a:r>
            <a:endParaRPr lang="en-GB" sz="140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F3D6985-8F4E-97BC-2210-4E136BA6C2D0}"/>
              </a:ext>
            </a:extLst>
          </p:cNvPr>
          <p:cNvSpPr txBox="1"/>
          <p:nvPr/>
        </p:nvSpPr>
        <p:spPr>
          <a:xfrm>
            <a:off x="8920263" y="3685827"/>
            <a:ext cx="1906622" cy="707886"/>
          </a:xfrm>
          <a:prstGeom prst="rect">
            <a:avLst/>
          </a:prstGeom>
          <a:solidFill>
            <a:srgbClr val="1A717F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BE" sz="2000">
                <a:solidFill>
                  <a:schemeClr val="bg1"/>
                </a:solidFill>
              </a:rPr>
              <a:t>More </a:t>
            </a:r>
            <a:r>
              <a:rPr lang="fr-BE" sz="2000" err="1">
                <a:solidFill>
                  <a:schemeClr val="bg1"/>
                </a:solidFill>
              </a:rPr>
              <a:t>transparency</a:t>
            </a:r>
            <a:endParaRPr lang="fr-BE" sz="2000">
              <a:solidFill>
                <a:schemeClr val="bg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AE5D1EC-3627-7B81-E902-2CF0C1B3DEEF}"/>
              </a:ext>
            </a:extLst>
          </p:cNvPr>
          <p:cNvSpPr txBox="1"/>
          <p:nvPr/>
        </p:nvSpPr>
        <p:spPr>
          <a:xfrm>
            <a:off x="8920263" y="5006859"/>
            <a:ext cx="1906622" cy="707886"/>
          </a:xfrm>
          <a:prstGeom prst="rect">
            <a:avLst/>
          </a:prstGeom>
          <a:solidFill>
            <a:srgbClr val="1A717F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BE" sz="2000">
                <a:solidFill>
                  <a:schemeClr val="bg1"/>
                </a:solidFill>
              </a:rPr>
              <a:t>More </a:t>
            </a:r>
            <a:r>
              <a:rPr lang="fr-BE" sz="2000" err="1">
                <a:solidFill>
                  <a:schemeClr val="bg1"/>
                </a:solidFill>
              </a:rPr>
              <a:t>reproducibility</a:t>
            </a:r>
            <a:endParaRPr lang="fr-BE" sz="2000">
              <a:solidFill>
                <a:schemeClr val="bg1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58CB326-9785-03CD-797A-87647E953122}"/>
              </a:ext>
            </a:extLst>
          </p:cNvPr>
          <p:cNvSpPr txBox="1"/>
          <p:nvPr/>
        </p:nvSpPr>
        <p:spPr>
          <a:xfrm>
            <a:off x="8920263" y="2364795"/>
            <a:ext cx="1906622" cy="707886"/>
          </a:xfrm>
          <a:prstGeom prst="rect">
            <a:avLst/>
          </a:prstGeom>
          <a:solidFill>
            <a:srgbClr val="1A717F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BE" sz="2000">
                <a:solidFill>
                  <a:schemeClr val="bg1"/>
                </a:solidFill>
              </a:rPr>
              <a:t>More open science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A569EB98-ACC1-49ED-2287-A4198B4E0393}"/>
              </a:ext>
            </a:extLst>
          </p:cNvPr>
          <p:cNvCxnSpPr>
            <a:stCxn id="13" idx="2"/>
            <a:endCxn id="11" idx="0"/>
          </p:cNvCxnSpPr>
          <p:nvPr/>
        </p:nvCxnSpPr>
        <p:spPr>
          <a:xfrm>
            <a:off x="9873574" y="3072681"/>
            <a:ext cx="0" cy="613146"/>
          </a:xfrm>
          <a:prstGeom prst="straightConnector1">
            <a:avLst/>
          </a:prstGeom>
          <a:ln w="57150">
            <a:solidFill>
              <a:srgbClr val="1A71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2A71ADDF-77A2-C7DF-0CBD-D638808265EB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9873574" y="4393713"/>
            <a:ext cx="0" cy="613146"/>
          </a:xfrm>
          <a:prstGeom prst="straightConnector1">
            <a:avLst/>
          </a:prstGeom>
          <a:ln w="57150">
            <a:solidFill>
              <a:srgbClr val="1A71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3383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09600" y="1274559"/>
            <a:ext cx="10972800" cy="4570853"/>
          </a:xfrm>
        </p:spPr>
        <p:txBody>
          <a:bodyPr>
            <a:no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/>
              <a:t>currently the most popular distributed versioning system</a:t>
            </a:r>
          </a:p>
          <a:p>
            <a:r>
              <a:rPr lang="en-GB" sz="3200"/>
              <a:t>free open-source &amp; cross-platform</a:t>
            </a:r>
            <a:r>
              <a:rPr lang="en-GB" sz="2133"/>
              <a:t> </a:t>
            </a:r>
            <a:r>
              <a:rPr lang="en-GB" sz="3200"/>
              <a:t>software</a:t>
            </a:r>
          </a:p>
          <a:p>
            <a:r>
              <a:rPr lang="en-GB" sz="3200"/>
              <a:t>uses specific command lines</a:t>
            </a:r>
          </a:p>
          <a:p>
            <a:r>
              <a:rPr lang="en-GB" sz="3200"/>
              <a:t>very efficient, very powerful… but can also be very complex</a:t>
            </a:r>
          </a:p>
          <a:p>
            <a:r>
              <a:rPr lang="en-GB" sz="3200"/>
              <a:t>thankfully there exist GUIs and IDEs plugins </a:t>
            </a:r>
          </a:p>
          <a:p>
            <a:endParaRPr lang="en-GB" sz="3200"/>
          </a:p>
          <a:p>
            <a:r>
              <a:rPr lang="en-GB" sz="2400"/>
              <a:t>no global revision numbers, “hashes” instead</a:t>
            </a:r>
          </a:p>
          <a:p>
            <a:r>
              <a:rPr lang="en-GB" sz="2400"/>
              <a:t>created by Linus Torvalds, 1</a:t>
            </a:r>
            <a:r>
              <a:rPr lang="en-GB" sz="2400" baseline="30000"/>
              <a:t>st</a:t>
            </a:r>
            <a:r>
              <a:rPr lang="en-GB" sz="2400"/>
              <a:t> release in 2005</a:t>
            </a:r>
          </a:p>
          <a:p>
            <a:endParaRPr lang="en-GB" sz="3200"/>
          </a:p>
          <a:p>
            <a:pPr marL="0" indent="0">
              <a:buNone/>
            </a:pPr>
            <a:endParaRPr lang="en-GB" sz="320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09600" y="167238"/>
            <a:ext cx="10185561" cy="756465"/>
          </a:xfrm>
        </p:spPr>
        <p:txBody>
          <a:bodyPr>
            <a:no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>
                <a:solidFill>
                  <a:srgbClr val="1A717F"/>
                </a:solidFill>
              </a:rPr>
              <a:t>What is “Git”?</a:t>
            </a:r>
            <a:endParaRPr lang="en-GB" sz="3600">
              <a:solidFill>
                <a:srgbClr val="1A717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800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3"/>
          <a:stretch/>
        </p:blipFill>
        <p:spPr bwMode="auto">
          <a:xfrm>
            <a:off x="1426510" y="1"/>
            <a:ext cx="10618447" cy="686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16200000">
            <a:off x="-1405941" y="2998111"/>
            <a:ext cx="4211751" cy="861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800" b="1"/>
              <a:t>Git Cheat Sheet</a:t>
            </a:r>
          </a:p>
        </p:txBody>
      </p:sp>
      <p:sp>
        <p:nvSpPr>
          <p:cNvPr id="2" name="Rectangle 1"/>
          <p:cNvSpPr/>
          <p:nvPr/>
        </p:nvSpPr>
        <p:spPr>
          <a:xfrm>
            <a:off x="2884532" y="6402112"/>
            <a:ext cx="4145993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>
                <a:solidFill>
                  <a:srgbClr val="1A717F"/>
                </a:solidFill>
              </a:rPr>
              <a:t>“just” 21 basic commands!</a:t>
            </a:r>
            <a:endParaRPr lang="en-GB" sz="2000">
              <a:solidFill>
                <a:srgbClr val="1A717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697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ranches of developm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3567" y="4392990"/>
            <a:ext cx="5608596" cy="235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09600" y="1061687"/>
            <a:ext cx="10972800" cy="4570853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</a:pPr>
            <a:r>
              <a:rPr lang="en-GB" sz="3200"/>
              <a:t>Create repository or get code from a repository</a:t>
            </a:r>
          </a:p>
          <a:p>
            <a:pPr marL="75565" indent="0">
              <a:spcBef>
                <a:spcPts val="800"/>
              </a:spcBef>
              <a:buNone/>
            </a:pPr>
            <a:r>
              <a:rPr lang="en-GB" sz="3200">
                <a:latin typeface="Arial"/>
                <a:cs typeface="Arial"/>
              </a:rPr>
              <a:t>	→</a:t>
            </a:r>
            <a:r>
              <a:rPr lang="en-GB" sz="3200"/>
              <a:t> check out/clone code</a:t>
            </a:r>
            <a:endParaRPr lang="en-GB" sz="3200">
              <a:cs typeface="Calibri"/>
            </a:endParaRPr>
          </a:p>
          <a:p>
            <a:pPr>
              <a:spcBef>
                <a:spcPts val="800"/>
              </a:spcBef>
            </a:pPr>
            <a:r>
              <a:rPr lang="en-GB" sz="3200"/>
              <a:t>Work on your code &amp; change some files</a:t>
            </a:r>
          </a:p>
          <a:p>
            <a:pPr marL="75565" indent="0">
              <a:spcBef>
                <a:spcPts val="800"/>
              </a:spcBef>
              <a:buNone/>
            </a:pPr>
            <a:r>
              <a:rPr lang="en-GB" sz="3200">
                <a:latin typeface="Arial"/>
                <a:cs typeface="Arial"/>
              </a:rPr>
              <a:t>	→</a:t>
            </a:r>
            <a:r>
              <a:rPr lang="en-GB" sz="3200"/>
              <a:t> bug fixes and/or new features</a:t>
            </a:r>
            <a:endParaRPr lang="en-GB" sz="3200">
              <a:cs typeface="Calibri"/>
            </a:endParaRPr>
          </a:p>
          <a:p>
            <a:pPr>
              <a:spcBef>
                <a:spcPts val="800"/>
              </a:spcBef>
            </a:pPr>
            <a:r>
              <a:rPr lang="en-GB" sz="3200"/>
              <a:t>Publish your changes to the repository</a:t>
            </a:r>
          </a:p>
          <a:p>
            <a:pPr marL="75565" indent="0">
              <a:spcBef>
                <a:spcPts val="800"/>
              </a:spcBef>
              <a:buNone/>
            </a:pPr>
            <a:r>
              <a:rPr lang="en-GB" sz="3200">
                <a:latin typeface="Arial"/>
                <a:cs typeface="Arial"/>
              </a:rPr>
              <a:t>	→</a:t>
            </a:r>
            <a:r>
              <a:rPr lang="en-GB" sz="3200"/>
              <a:t> commit your changes</a:t>
            </a:r>
            <a:r>
              <a:rPr lang="en-GB" sz="1867"/>
              <a:t> (logical chunks with comments)</a:t>
            </a:r>
            <a:endParaRPr lang="en-GB" sz="3200">
              <a:cs typeface="Calibri"/>
            </a:endParaRPr>
          </a:p>
          <a:p>
            <a:pPr marL="532765">
              <a:spcBef>
                <a:spcPts val="800"/>
              </a:spcBef>
            </a:pPr>
            <a:r>
              <a:rPr lang="en-GB" sz="3200"/>
              <a:t>Create a new “branch”</a:t>
            </a:r>
            <a:endParaRPr lang="en-GB" sz="3200">
              <a:cs typeface="Calibri"/>
            </a:endParaRPr>
          </a:p>
          <a:p>
            <a:pPr indent="0">
              <a:spcBef>
                <a:spcPts val="800"/>
              </a:spcBef>
              <a:buNone/>
            </a:pPr>
            <a:r>
              <a:rPr lang="en-GB" sz="3200">
                <a:latin typeface="Arial"/>
                <a:cs typeface="Arial"/>
              </a:rPr>
              <a:t>	→</a:t>
            </a:r>
            <a:r>
              <a:rPr lang="en-GB" sz="3200"/>
              <a:t> </a:t>
            </a:r>
            <a:r>
              <a:rPr lang="en-US" sz="3200"/>
              <a:t>work on a branch as on </a:t>
            </a:r>
            <a:br>
              <a:rPr lang="en-US" sz="3200"/>
            </a:br>
            <a:r>
              <a:rPr lang="en-US" sz="3200"/>
              <a:t>           a parallel copy of the code</a:t>
            </a:r>
            <a:endParaRPr lang="en-GB" sz="320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09600" y="167238"/>
            <a:ext cx="10185561" cy="756465"/>
          </a:xfrm>
        </p:spPr>
        <p:txBody>
          <a:bodyPr>
            <a:no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>
                <a:solidFill>
                  <a:srgbClr val="1A717F"/>
                </a:solidFill>
              </a:rPr>
              <a:t>How to…</a:t>
            </a:r>
            <a:endParaRPr lang="en-GB" sz="3600">
              <a:solidFill>
                <a:srgbClr val="1A717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518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09599" y="1151468"/>
            <a:ext cx="11205028" cy="5119689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191654" algn="l"/>
              </a:tabLst>
            </a:pPr>
            <a:r>
              <a:rPr lang="en-GB" sz="3600"/>
              <a:t>Change tracking works on text-based files</a:t>
            </a:r>
          </a:p>
          <a:p>
            <a:pPr marL="532765" lvl="1" indent="0">
              <a:spcBef>
                <a:spcPts val="800"/>
              </a:spcBef>
              <a:buNone/>
              <a:tabLst>
                <a:tab pos="1191654" algn="l"/>
              </a:tabLst>
            </a:pPr>
            <a:r>
              <a:rPr lang="en-US" altLang="ja-JP">
                <a:ea typeface="ＭＳ Ｐゴシック"/>
                <a:sym typeface="Symbol" charset="0"/>
              </a:rPr>
              <a:t> </a:t>
            </a:r>
            <a:r>
              <a:rPr lang="en-GB"/>
              <a:t>Code </a:t>
            </a:r>
            <a:r>
              <a:rPr lang="en-GB" sz="1800"/>
              <a:t>(</a:t>
            </a:r>
            <a:r>
              <a:rPr lang="en-GB" sz="1800">
                <a:latin typeface="Courier New"/>
                <a:cs typeface="Courier New"/>
              </a:rPr>
              <a:t>.</a:t>
            </a:r>
            <a:r>
              <a:rPr lang="en-GB" sz="1800" err="1">
                <a:latin typeface="Courier New"/>
                <a:cs typeface="Courier New"/>
              </a:rPr>
              <a:t>py</a:t>
            </a:r>
            <a:r>
              <a:rPr lang="en-GB" sz="1800"/>
              <a:t> /</a:t>
            </a:r>
            <a:r>
              <a:rPr lang="en-GB" sz="1800">
                <a:latin typeface="Courier New"/>
                <a:cs typeface="Courier New"/>
              </a:rPr>
              <a:t>.</a:t>
            </a:r>
            <a:r>
              <a:rPr lang="en-GB" sz="1800" err="1">
                <a:latin typeface="Courier New"/>
                <a:cs typeface="Courier New"/>
              </a:rPr>
              <a:t>jl</a:t>
            </a:r>
            <a:r>
              <a:rPr lang="en-GB" sz="1800"/>
              <a:t> /</a:t>
            </a:r>
            <a:r>
              <a:rPr lang="en-GB" sz="1800">
                <a:latin typeface="Courier New"/>
                <a:cs typeface="Courier New"/>
              </a:rPr>
              <a:t>.</a:t>
            </a:r>
            <a:r>
              <a:rPr lang="en-GB" sz="1800" err="1">
                <a:latin typeface="Courier New"/>
                <a:cs typeface="Courier New"/>
              </a:rPr>
              <a:t>cpp</a:t>
            </a:r>
            <a:r>
              <a:rPr lang="en-GB" sz="1800"/>
              <a:t> /</a:t>
            </a:r>
            <a:r>
              <a:rPr lang="en-GB" sz="1800">
                <a:latin typeface="Courier New"/>
                <a:cs typeface="Courier New"/>
              </a:rPr>
              <a:t>…</a:t>
            </a:r>
            <a:r>
              <a:rPr lang="en-GB" sz="1800"/>
              <a:t>)</a:t>
            </a:r>
            <a:r>
              <a:rPr lang="en-GB"/>
              <a:t>, text </a:t>
            </a:r>
            <a:r>
              <a:rPr lang="en-GB" sz="1800">
                <a:solidFill>
                  <a:prstClr val="black"/>
                </a:solidFill>
              </a:rPr>
              <a:t>(</a:t>
            </a:r>
            <a:r>
              <a:rPr lang="en-GB" sz="1800">
                <a:solidFill>
                  <a:prstClr val="black"/>
                </a:solidFill>
                <a:latin typeface="Courier New"/>
                <a:cs typeface="Courier New"/>
              </a:rPr>
              <a:t>.txt</a:t>
            </a:r>
            <a:r>
              <a:rPr lang="en-GB" sz="1800">
                <a:solidFill>
                  <a:prstClr val="black"/>
                </a:solidFill>
              </a:rPr>
              <a:t>)</a:t>
            </a:r>
            <a:r>
              <a:rPr lang="en-GB"/>
              <a:t>, Markdown </a:t>
            </a:r>
            <a:r>
              <a:rPr lang="en-GB" sz="1800"/>
              <a:t>(</a:t>
            </a:r>
            <a:r>
              <a:rPr lang="en-GB" sz="1800">
                <a:latin typeface="Courier New"/>
                <a:cs typeface="Courier New"/>
              </a:rPr>
              <a:t>.md</a:t>
            </a:r>
            <a:r>
              <a:rPr lang="en-GB" sz="1800"/>
              <a:t>)</a:t>
            </a:r>
            <a:r>
              <a:rPr lang="en-GB"/>
              <a:t>, Latex </a:t>
            </a:r>
            <a:r>
              <a:rPr lang="en-GB" sz="1800"/>
              <a:t>(</a:t>
            </a:r>
            <a:r>
              <a:rPr lang="en-GB" sz="1800">
                <a:latin typeface="Courier New"/>
                <a:cs typeface="Courier New"/>
              </a:rPr>
              <a:t>.</a:t>
            </a:r>
            <a:r>
              <a:rPr lang="en-GB" sz="1800" err="1">
                <a:latin typeface="Courier New"/>
                <a:cs typeface="Courier New"/>
              </a:rPr>
              <a:t>tex</a:t>
            </a:r>
            <a:r>
              <a:rPr lang="en-GB" sz="1800"/>
              <a:t> /</a:t>
            </a:r>
            <a:r>
              <a:rPr lang="en-GB" sz="1800">
                <a:latin typeface="Courier New"/>
                <a:cs typeface="Courier New"/>
              </a:rPr>
              <a:t>.bib</a:t>
            </a:r>
            <a:r>
              <a:rPr lang="en-GB" sz="1800"/>
              <a:t>)</a:t>
            </a:r>
            <a:r>
              <a:rPr lang="en-GB"/>
              <a:t>,</a:t>
            </a:r>
            <a:br>
              <a:rPr lang="en-GB"/>
            </a:br>
            <a:r>
              <a:rPr lang="en-GB"/>
              <a:t>      comma-/tab-separated values </a:t>
            </a:r>
            <a:r>
              <a:rPr lang="en-GB" sz="1800"/>
              <a:t>(</a:t>
            </a:r>
            <a:r>
              <a:rPr lang="en-GB" sz="1800">
                <a:latin typeface="Courier New"/>
                <a:cs typeface="Courier New"/>
              </a:rPr>
              <a:t>.csv</a:t>
            </a:r>
            <a:r>
              <a:rPr lang="en-GB" sz="1800"/>
              <a:t>/</a:t>
            </a:r>
            <a:r>
              <a:rPr lang="en-GB" sz="1800">
                <a:latin typeface="Courier New"/>
                <a:cs typeface="Courier New"/>
              </a:rPr>
              <a:t>.</a:t>
            </a:r>
            <a:r>
              <a:rPr lang="en-GB" sz="1800" err="1">
                <a:latin typeface="Courier New"/>
                <a:cs typeface="Courier New"/>
              </a:rPr>
              <a:t>tsv</a:t>
            </a:r>
            <a:r>
              <a:rPr lang="en-GB" sz="1800"/>
              <a:t>)</a:t>
            </a:r>
            <a:r>
              <a:rPr lang="en-GB"/>
              <a:t>, JSON </a:t>
            </a:r>
            <a:r>
              <a:rPr lang="en-GB" sz="1800"/>
              <a:t>(</a:t>
            </a:r>
            <a:r>
              <a:rPr lang="en-GB" sz="1800">
                <a:latin typeface="Courier New"/>
                <a:cs typeface="Courier New"/>
              </a:rPr>
              <a:t>.</a:t>
            </a:r>
            <a:r>
              <a:rPr lang="en-GB" sz="1800" err="1">
                <a:latin typeface="Courier New"/>
                <a:cs typeface="Courier New"/>
              </a:rPr>
              <a:t>json</a:t>
            </a:r>
            <a:r>
              <a:rPr lang="en-GB" sz="1800"/>
              <a:t>)</a:t>
            </a:r>
            <a:r>
              <a:rPr lang="en-GB"/>
              <a:t> files</a:t>
            </a:r>
            <a:endParaRPr lang="en-GB">
              <a:cs typeface="Calibri"/>
            </a:endParaRPr>
          </a:p>
          <a:p>
            <a:pPr>
              <a:spcBef>
                <a:spcPts val="2400"/>
              </a:spcBef>
              <a:tabLst>
                <a:tab pos="1191654" algn="l"/>
              </a:tabLst>
            </a:pPr>
            <a:r>
              <a:rPr lang="en-GB" sz="3600"/>
              <a:t>With</a:t>
            </a:r>
            <a:r>
              <a:rPr lang="en-GB" sz="3600" i="1"/>
              <a:t> light</a:t>
            </a:r>
            <a:r>
              <a:rPr lang="en-GB" sz="3600"/>
              <a:t> </a:t>
            </a:r>
            <a:r>
              <a:rPr lang="en-GB"/>
              <a:t>(&lt;10MB)</a:t>
            </a:r>
            <a:r>
              <a:rPr lang="en-GB" sz="3600"/>
              <a:t> binary files </a:t>
            </a:r>
            <a:r>
              <a:rPr lang="en-GB" sz="2000"/>
              <a:t>(images, </a:t>
            </a:r>
            <a:r>
              <a:rPr lang="en-GB" sz="2000">
                <a:latin typeface="Courier New"/>
                <a:cs typeface="Courier New"/>
              </a:rPr>
              <a:t>.ppt</a:t>
            </a:r>
            <a:r>
              <a:rPr lang="en-GB" sz="2000"/>
              <a:t>, </a:t>
            </a:r>
            <a:r>
              <a:rPr lang="en-GB" sz="2000">
                <a:latin typeface="Courier New"/>
                <a:cs typeface="Courier New"/>
              </a:rPr>
              <a:t>.pdf</a:t>
            </a:r>
            <a:r>
              <a:rPr lang="en-GB" sz="2000"/>
              <a:t>, </a:t>
            </a:r>
            <a:r>
              <a:rPr lang="en-GB" sz="2000">
                <a:latin typeface="Courier New"/>
                <a:cs typeface="Courier New"/>
              </a:rPr>
              <a:t>.doc</a:t>
            </a:r>
            <a:r>
              <a:rPr lang="en-GB" sz="2000"/>
              <a:t>, </a:t>
            </a:r>
            <a:r>
              <a:rPr lang="en-GB" sz="2000">
                <a:latin typeface="Courier New"/>
                <a:cs typeface="Courier New"/>
              </a:rPr>
              <a:t>.</a:t>
            </a:r>
            <a:r>
              <a:rPr lang="en-GB" sz="2000" err="1">
                <a:latin typeface="Courier New"/>
                <a:cs typeface="Courier New"/>
              </a:rPr>
              <a:t>xls</a:t>
            </a:r>
            <a:r>
              <a:rPr lang="en-GB" sz="2000"/>
              <a:t>, …)</a:t>
            </a:r>
            <a:endParaRPr lang="en-GB" sz="3600"/>
          </a:p>
          <a:p>
            <a:pPr marL="608965" lvl="1">
              <a:buNone/>
              <a:tabLst>
                <a:tab pos="831830" algn="l"/>
              </a:tabLst>
            </a:pPr>
            <a:r>
              <a:rPr lang="en-US" altLang="ja-JP" sz="2800">
                <a:ea typeface="ＭＳ Ｐゴシック"/>
                <a:sym typeface="Symbol" charset="0"/>
              </a:rPr>
              <a:t> </a:t>
            </a:r>
            <a:r>
              <a:rPr lang="en-GB" sz="2800"/>
              <a:t>Updating overwrites the file</a:t>
            </a:r>
            <a:r>
              <a:rPr lang="is-IS" sz="2800"/>
              <a:t>… </a:t>
            </a:r>
            <a:endParaRPr lang="is-IS" sz="2800">
              <a:cs typeface="Calibri"/>
            </a:endParaRPr>
          </a:p>
          <a:p>
            <a:pPr marL="608965" lvl="1">
              <a:buNone/>
              <a:tabLst>
                <a:tab pos="831830" algn="l"/>
              </a:tabLst>
            </a:pPr>
            <a:r>
              <a:rPr lang="is-IS" sz="2800"/>
              <a:t>			</a:t>
            </a:r>
            <a:r>
              <a:rPr lang="is-IS" sz="2800" err="1"/>
              <a:t>but</a:t>
            </a:r>
            <a:r>
              <a:rPr lang="is-IS" sz="2800"/>
              <a:t> </a:t>
            </a:r>
            <a:r>
              <a:rPr lang="is-IS" sz="2800" err="1"/>
              <a:t>previous</a:t>
            </a:r>
            <a:r>
              <a:rPr lang="is-IS" sz="2800"/>
              <a:t> </a:t>
            </a:r>
            <a:r>
              <a:rPr lang="is-IS" sz="2800" err="1"/>
              <a:t>versions</a:t>
            </a:r>
            <a:r>
              <a:rPr lang="is-IS" sz="2800"/>
              <a:t> </a:t>
            </a:r>
            <a:r>
              <a:rPr lang="is-IS" sz="2800" err="1"/>
              <a:t>still</a:t>
            </a:r>
            <a:r>
              <a:rPr lang="is-IS" sz="2800"/>
              <a:t> </a:t>
            </a:r>
            <a:r>
              <a:rPr lang="is-IS" sz="2800" err="1"/>
              <a:t>available</a:t>
            </a:r>
            <a:r>
              <a:rPr lang="is-IS" sz="2800"/>
              <a:t> </a:t>
            </a:r>
            <a:r>
              <a:rPr lang="is-IS" sz="2800" err="1"/>
              <a:t>in</a:t>
            </a:r>
            <a:r>
              <a:rPr lang="is-IS" sz="2800"/>
              <a:t> </a:t>
            </a:r>
            <a:r>
              <a:rPr lang="is-IS" sz="2800" err="1"/>
              <a:t>history</a:t>
            </a:r>
            <a:r>
              <a:rPr lang="is-IS" sz="2800"/>
              <a:t>!</a:t>
            </a:r>
            <a:endParaRPr lang="en-GB" sz="2800">
              <a:cs typeface="Calibri"/>
            </a:endParaRPr>
          </a:p>
          <a:p>
            <a:pPr marL="532765" lvl="1" indent="0">
              <a:buNone/>
            </a:pPr>
            <a:r>
              <a:rPr lang="en-US" altLang="ja-JP" sz="2800">
                <a:ea typeface="ＭＳ Ｐゴシック"/>
                <a:sym typeface="Symbol" charset="0"/>
              </a:rPr>
              <a:t> </a:t>
            </a:r>
            <a:r>
              <a:rPr lang="en-GB" sz="2800" b="1">
                <a:sym typeface="Symbol"/>
              </a:rPr>
              <a:t>No dataset or heavy binary files ! </a:t>
            </a:r>
            <a:br>
              <a:rPr lang="en-GB" sz="2800" b="1"/>
            </a:br>
            <a:r>
              <a:rPr lang="en-GB" sz="2800" b="1">
                <a:sym typeface="Symbol"/>
              </a:rPr>
              <a:t>        </a:t>
            </a:r>
            <a:r>
              <a:rPr lang="en-GB" sz="2800">
                <a:sym typeface="Symbol"/>
              </a:rPr>
              <a:t>(use other tools)</a:t>
            </a:r>
            <a:endParaRPr lang="en-GB" sz="2800">
              <a:cs typeface="Calibri"/>
            </a:endParaRPr>
          </a:p>
          <a:p>
            <a:pPr>
              <a:spcBef>
                <a:spcPts val="2400"/>
              </a:spcBef>
            </a:pPr>
            <a:endParaRPr lang="en-GB" sz="360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09600" y="169985"/>
            <a:ext cx="10185561" cy="756465"/>
          </a:xfrm>
        </p:spPr>
        <p:txBody>
          <a:bodyPr>
            <a:no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>
                <a:solidFill>
                  <a:srgbClr val="1A717F"/>
                </a:solidFill>
              </a:rPr>
              <a:t>Text vs. Binary files</a:t>
            </a:r>
            <a:r>
              <a:rPr lang="is-IS" sz="3600">
                <a:solidFill>
                  <a:srgbClr val="1A717F"/>
                </a:solidFill>
              </a:rPr>
              <a:t>…</a:t>
            </a:r>
            <a:endParaRPr lang="en-GB" sz="3600">
              <a:solidFill>
                <a:srgbClr val="1A717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847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09599" y="1132116"/>
            <a:ext cx="7963507" cy="5139041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/>
              <a:t>Git repository only on your machine </a:t>
            </a:r>
            <a:br>
              <a:rPr lang="en-GB" sz="3200"/>
            </a:br>
            <a:r>
              <a:rPr lang="en-GB" sz="3200"/>
              <a:t>    or one single computer/drive </a:t>
            </a:r>
          </a:p>
          <a:p>
            <a:pPr marL="608965" lvl="1" indent="0">
              <a:buNone/>
            </a:pPr>
            <a:r>
              <a:rPr lang="en-GB" sz="2650">
                <a:sym typeface="Symbol"/>
              </a:rPr>
              <a:t> </a:t>
            </a:r>
            <a:r>
              <a:rPr lang="en-GB" sz="2650"/>
              <a:t>risk of losing everything &amp; no easy collaboration</a:t>
            </a:r>
            <a:endParaRPr lang="en-GB" sz="2650">
              <a:cs typeface="Calibri"/>
            </a:endParaRPr>
          </a:p>
          <a:p>
            <a:pPr marL="0" indent="0">
              <a:buNone/>
            </a:pPr>
            <a:endParaRPr lang="en-GB" sz="3200" b="1">
              <a:cs typeface="Calibri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09600" y="167238"/>
            <a:ext cx="10185561" cy="756465"/>
          </a:xfrm>
        </p:spPr>
        <p:txBody>
          <a:bodyPr>
            <a:no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>
                <a:solidFill>
                  <a:srgbClr val="1A717F"/>
                </a:solidFill>
              </a:rPr>
              <a:t>Git &amp; GitLab</a:t>
            </a:r>
            <a:endParaRPr lang="en-GB" sz="3600">
              <a:solidFill>
                <a:srgbClr val="1A717F"/>
              </a:solidFill>
              <a:cs typeface="Calibri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7553" y="2050062"/>
            <a:ext cx="3614323" cy="40697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49457" y="1664056"/>
            <a:ext cx="2637816" cy="379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67">
                <a:hlinkClick r:id="rId4"/>
              </a:rPr>
              <a:t>https://gitlab.uliege.be/</a:t>
            </a:r>
            <a:r>
              <a:rPr lang="en-GB" sz="1867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9840787" y="4017060"/>
            <a:ext cx="2211088" cy="21218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3200"/>
          </a:p>
        </p:txBody>
      </p:sp>
      <p:sp>
        <p:nvSpPr>
          <p:cNvPr id="9" name="Rectangle 8"/>
          <p:cNvSpPr/>
          <p:nvPr/>
        </p:nvSpPr>
        <p:spPr>
          <a:xfrm>
            <a:off x="9840787" y="4991641"/>
            <a:ext cx="816000" cy="271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3200"/>
          </a:p>
        </p:txBody>
      </p:sp>
      <p:sp>
        <p:nvSpPr>
          <p:cNvPr id="7" name="Rectangle 6"/>
          <p:cNvSpPr/>
          <p:nvPr/>
        </p:nvSpPr>
        <p:spPr>
          <a:xfrm>
            <a:off x="8916036" y="1652028"/>
            <a:ext cx="2676041" cy="2474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186611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09599" y="1132116"/>
            <a:ext cx="7963507" cy="5139041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/>
              <a:t>Git repository only on your machine </a:t>
            </a:r>
            <a:br>
              <a:rPr lang="en-GB" sz="3200"/>
            </a:br>
            <a:r>
              <a:rPr lang="en-GB" sz="3200"/>
              <a:t>    or one single computer/drive </a:t>
            </a:r>
          </a:p>
          <a:p>
            <a:pPr marL="608965" lvl="1" indent="0">
              <a:buNone/>
            </a:pPr>
            <a:r>
              <a:rPr lang="en-GB" sz="2650">
                <a:sym typeface="Symbol"/>
              </a:rPr>
              <a:t> </a:t>
            </a:r>
            <a:r>
              <a:rPr lang="en-GB" sz="2650"/>
              <a:t>risk of losing everything &amp; no easy collaboration</a:t>
            </a:r>
            <a:endParaRPr lang="en-GB" sz="2650">
              <a:cs typeface="Calibri"/>
            </a:endParaRPr>
          </a:p>
          <a:p>
            <a:pPr marL="0" indent="0">
              <a:buNone/>
            </a:pPr>
            <a:r>
              <a:rPr lang="en-GB" sz="3200" b="1">
                <a:sym typeface="Symbol"/>
              </a:rPr>
              <a:t>	 use </a:t>
            </a:r>
            <a:r>
              <a:rPr lang="en-GB" sz="3200" b="1"/>
              <a:t>web-based Git repository hosting</a:t>
            </a:r>
            <a:endParaRPr lang="en-GB" sz="3200" b="1">
              <a:sym typeface="Symbol"/>
            </a:endParaRPr>
          </a:p>
          <a:p>
            <a:pPr>
              <a:spcBef>
                <a:spcPts val="2400"/>
              </a:spcBef>
            </a:pPr>
            <a:r>
              <a:rPr lang="en-GB" sz="3200"/>
              <a:t>GitLab.uliege.be </a:t>
            </a:r>
            <a:endParaRPr lang="en-GB" sz="3200">
              <a:cs typeface="Calibri"/>
            </a:endParaRPr>
          </a:p>
          <a:p>
            <a:pPr marL="608965" lvl="1">
              <a:spcBef>
                <a:spcPts val="0"/>
              </a:spcBef>
            </a:pPr>
            <a:r>
              <a:rPr lang="en-GB" sz="2650"/>
              <a:t>hosted at </a:t>
            </a:r>
            <a:r>
              <a:rPr lang="en-GB" sz="2650" err="1"/>
              <a:t>ULiège</a:t>
            </a:r>
            <a:r>
              <a:rPr lang="en-GB" sz="2650"/>
              <a:t>, private &amp; public repo’s. </a:t>
            </a:r>
            <a:r>
              <a:rPr lang="en-GB" sz="2650">
                <a:sym typeface="Wingdings" panose="05000000000000000000" pitchFamily="2" charset="2"/>
              </a:rPr>
              <a:t></a:t>
            </a:r>
            <a:endParaRPr lang="en-GB" sz="2650">
              <a:cs typeface="Calibri"/>
              <a:sym typeface="Wingdings" panose="05000000000000000000" pitchFamily="2" charset="2"/>
            </a:endParaRPr>
          </a:p>
          <a:p>
            <a:pPr marL="608965" lvl="1">
              <a:spcBef>
                <a:spcPts val="0"/>
              </a:spcBef>
            </a:pPr>
            <a:r>
              <a:rPr lang="en-GB" sz="2650"/>
              <a:t>easy local collaborations + international</a:t>
            </a:r>
            <a:endParaRPr lang="en-GB" sz="2650">
              <a:cs typeface="Calibri"/>
            </a:endParaRPr>
          </a:p>
          <a:p>
            <a:pPr>
              <a:spcBef>
                <a:spcPts val="3200"/>
              </a:spcBef>
            </a:pPr>
            <a:r>
              <a:rPr lang="en-GB" sz="2400"/>
              <a:t>GitHub.com </a:t>
            </a:r>
            <a:r>
              <a:rPr lang="en-GB" sz="1450"/>
              <a:t>(&amp; GitLab.com)</a:t>
            </a:r>
          </a:p>
          <a:p>
            <a:pPr marL="608965" lvl="1">
              <a:spcBef>
                <a:spcPts val="0"/>
              </a:spcBef>
            </a:pPr>
            <a:r>
              <a:rPr lang="en-GB" sz="2100"/>
              <a:t>servers from a </a:t>
            </a:r>
            <a:r>
              <a:rPr lang="en-GB" sz="2100" i="1"/>
              <a:t>private company</a:t>
            </a:r>
            <a:endParaRPr lang="en-GB" sz="2100" i="1">
              <a:cs typeface="Calibri"/>
            </a:endParaRPr>
          </a:p>
          <a:p>
            <a:pPr marL="608965" lvl="1">
              <a:spcBef>
                <a:spcPts val="0"/>
              </a:spcBef>
            </a:pPr>
            <a:r>
              <a:rPr lang="en-GB" sz="2100"/>
              <a:t>easy international collaborations</a:t>
            </a:r>
            <a:endParaRPr lang="en-GB" sz="2100">
              <a:cs typeface="Calibri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09600" y="167238"/>
            <a:ext cx="10185561" cy="756465"/>
          </a:xfrm>
        </p:spPr>
        <p:txBody>
          <a:bodyPr>
            <a:no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>
                <a:solidFill>
                  <a:srgbClr val="1A717F"/>
                </a:solidFill>
              </a:rPr>
              <a:t>Git &amp; GitLab</a:t>
            </a:r>
            <a:endParaRPr lang="en-GB" sz="3600">
              <a:solidFill>
                <a:srgbClr val="1A717F"/>
              </a:solidFill>
              <a:cs typeface="Calibri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7553" y="2050062"/>
            <a:ext cx="3614323" cy="40697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49457" y="1664056"/>
            <a:ext cx="2637816" cy="379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67">
                <a:hlinkClick r:id="rId4"/>
              </a:rPr>
              <a:t>https://gitlab.uliege.be/</a:t>
            </a:r>
            <a:r>
              <a:rPr lang="en-GB" sz="1867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9840787" y="4991641"/>
            <a:ext cx="816000" cy="271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43032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99924" y="984279"/>
            <a:ext cx="10972800" cy="4570853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/>
              <a:t>Code versioning </a:t>
            </a:r>
          </a:p>
          <a:p>
            <a:pPr marL="532765" lvl="1" indent="0">
              <a:spcBef>
                <a:spcPts val="0"/>
              </a:spcBef>
              <a:buNone/>
            </a:pPr>
            <a:r>
              <a:rPr lang="en-US" sz="2650"/>
              <a:t>+ </a:t>
            </a:r>
            <a:r>
              <a:rPr lang="en-US" sz="2800"/>
              <a:t>branching</a:t>
            </a:r>
            <a:r>
              <a:rPr lang="en-US" sz="2650"/>
              <a:t>, merging, releases</a:t>
            </a:r>
            <a:endParaRPr lang="en-US" sz="2650">
              <a:cs typeface="Calibri"/>
            </a:endParaRPr>
          </a:p>
          <a:p>
            <a:pPr marL="0" indent="0">
              <a:buNone/>
            </a:pPr>
            <a:endParaRPr lang="en-US" sz="3200" b="1"/>
          </a:p>
          <a:p>
            <a:pPr marL="0" indent="0">
              <a:buNone/>
            </a:pPr>
            <a:r>
              <a:rPr lang="en-US" sz="3200" b="1"/>
              <a:t>And more…</a:t>
            </a:r>
          </a:p>
          <a:p>
            <a:r>
              <a:rPr lang="en-US" sz="3200"/>
              <a:t>Issue tracking </a:t>
            </a:r>
          </a:p>
          <a:p>
            <a:pPr marL="532765" lvl="1" indent="0">
              <a:spcBef>
                <a:spcPts val="0"/>
              </a:spcBef>
              <a:buNone/>
            </a:pPr>
            <a:r>
              <a:rPr lang="en-GB" sz="2800">
                <a:sym typeface="Symbol"/>
              </a:rPr>
              <a:t> </a:t>
            </a:r>
            <a:r>
              <a:rPr lang="en-GB" sz="2800"/>
              <a:t>discuss problems &amp; requests in a forum, keep track of decisions!</a:t>
            </a:r>
            <a:endParaRPr lang="en-GB" sz="2800">
              <a:cs typeface="Calibri"/>
            </a:endParaRPr>
          </a:p>
          <a:p>
            <a:r>
              <a:rPr lang="en-US" sz="3200"/>
              <a:t>Management</a:t>
            </a:r>
          </a:p>
          <a:p>
            <a:pPr marL="532765" lvl="1" indent="0">
              <a:spcBef>
                <a:spcPts val="0"/>
              </a:spcBef>
              <a:buNone/>
            </a:pPr>
            <a:r>
              <a:rPr lang="en-GB" sz="2800">
                <a:sym typeface="Symbol"/>
              </a:rPr>
              <a:t> </a:t>
            </a:r>
            <a:r>
              <a:rPr lang="en-GB" sz="2800"/>
              <a:t>access rights, visibility, groups/teams, …</a:t>
            </a:r>
            <a:endParaRPr lang="en-GB" sz="2800">
              <a:cs typeface="Calibri"/>
            </a:endParaRPr>
          </a:p>
          <a:p>
            <a:r>
              <a:rPr lang="en-US" sz="3200"/>
              <a:t>Code documentation and Wiki</a:t>
            </a:r>
          </a:p>
          <a:p>
            <a:pPr marL="532765" lvl="1" indent="0">
              <a:spcBef>
                <a:spcPts val="0"/>
              </a:spcBef>
              <a:buNone/>
            </a:pPr>
            <a:r>
              <a:rPr lang="en-GB" sz="2800">
                <a:sym typeface="Symbol"/>
              </a:rPr>
              <a:t> </a:t>
            </a:r>
            <a:r>
              <a:rPr lang="en-GB" sz="2800"/>
              <a:t>build knowledge for the team</a:t>
            </a:r>
            <a:endParaRPr lang="en-US" sz="2800"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09600" y="169985"/>
            <a:ext cx="10185561" cy="756465"/>
          </a:xfrm>
        </p:spPr>
        <p:txBody>
          <a:bodyPr>
            <a:no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err="1">
                <a:solidFill>
                  <a:srgbClr val="1A717F"/>
                </a:solidFill>
              </a:rPr>
              <a:t>GitLab</a:t>
            </a:r>
            <a:r>
              <a:rPr lang="en-US" sz="3600">
                <a:solidFill>
                  <a:srgbClr val="1A717F"/>
                </a:solidFill>
              </a:rPr>
              <a:t> features</a:t>
            </a:r>
            <a:endParaRPr lang="en-GB" sz="3600">
              <a:solidFill>
                <a:srgbClr val="1A717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071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09600" y="1278192"/>
            <a:ext cx="10972800" cy="4860145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/>
              <a:t>“It’s only a small bit of code to try out an idea on my data…”</a:t>
            </a:r>
          </a:p>
          <a:p>
            <a:pPr marL="532765" lvl="1" indent="0">
              <a:buNone/>
            </a:pPr>
            <a:r>
              <a:rPr lang="en-GB" sz="3200" i="1">
                <a:sym typeface="Symbol"/>
              </a:rPr>
              <a:t> </a:t>
            </a:r>
            <a:r>
              <a:rPr lang="en-GB" sz="3200" i="1"/>
              <a:t>This is always how it starts and paper follows!</a:t>
            </a:r>
            <a:endParaRPr lang="en-GB" sz="3200" i="1">
              <a:cs typeface="Calibri"/>
            </a:endParaRPr>
          </a:p>
          <a:p>
            <a:pPr>
              <a:spcBef>
                <a:spcPts val="2400"/>
              </a:spcBef>
            </a:pPr>
            <a:r>
              <a:rPr lang="en-GB" sz="3200"/>
              <a:t>“Nobody else will ever be interested in this…”</a:t>
            </a:r>
            <a:endParaRPr lang="en-GB" sz="3200">
              <a:cs typeface="Calibri"/>
            </a:endParaRPr>
          </a:p>
          <a:p>
            <a:pPr marL="532765" lvl="1" indent="0">
              <a:buNone/>
            </a:pPr>
            <a:r>
              <a:rPr lang="en-GB" sz="3200" i="1">
                <a:sym typeface="Symbol"/>
              </a:rPr>
              <a:t> If you are, someone else will necessarily be! </a:t>
            </a:r>
            <a:br>
              <a:rPr lang="en-GB" sz="3200" i="1">
                <a:sym typeface="Symbol"/>
              </a:rPr>
            </a:br>
            <a:r>
              <a:rPr lang="en-GB" sz="3200" i="1">
                <a:sym typeface="Symbol"/>
              </a:rPr>
              <a:t>                                            </a:t>
            </a:r>
            <a:r>
              <a:rPr lang="en-GB" i="1">
                <a:sym typeface="Symbol"/>
              </a:rPr>
              <a:t>(…and it could be you in 3-6 months)</a:t>
            </a:r>
            <a:endParaRPr lang="en-GB" i="1">
              <a:cs typeface="Calibri"/>
            </a:endParaRPr>
          </a:p>
          <a:p>
            <a:pPr>
              <a:spcBef>
                <a:spcPts val="2400"/>
              </a:spcBef>
            </a:pPr>
            <a:r>
              <a:rPr lang="en-GB" sz="3200"/>
              <a:t>“My code is not ready yet…”</a:t>
            </a:r>
            <a:endParaRPr lang="en-GB" sz="3200">
              <a:cs typeface="Calibri"/>
            </a:endParaRPr>
          </a:p>
          <a:p>
            <a:pPr marL="532765" lvl="1" indent="0">
              <a:buNone/>
            </a:pPr>
            <a:r>
              <a:rPr lang="en-GB" sz="3200" i="1">
                <a:sym typeface="Symbol"/>
              </a:rPr>
              <a:t> </a:t>
            </a:r>
            <a:r>
              <a:rPr lang="en-GB" sz="3200" i="1"/>
              <a:t>The ULTIMATE reason to actually version your code!</a:t>
            </a:r>
            <a:endParaRPr lang="en-GB" sz="3200" i="1">
              <a:cs typeface="Calibri"/>
            </a:endParaRPr>
          </a:p>
          <a:p>
            <a:pPr marL="0" indent="0" algn="ctr">
              <a:spcBef>
                <a:spcPts val="2400"/>
              </a:spcBef>
              <a:buNone/>
            </a:pPr>
            <a:r>
              <a:rPr lang="en-GB" sz="3600" b="1"/>
              <a:t>Just do it!</a:t>
            </a:r>
            <a:endParaRPr lang="en-GB" sz="3600" b="1">
              <a:cs typeface="Calibri"/>
            </a:endParaRPr>
          </a:p>
          <a:p>
            <a:pPr marL="0" indent="0">
              <a:buNone/>
            </a:pPr>
            <a:endParaRPr lang="en-GB" i="1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09600" y="167238"/>
            <a:ext cx="10185561" cy="756465"/>
          </a:xfrm>
        </p:spPr>
        <p:txBody>
          <a:bodyPr>
            <a:no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>
                <a:solidFill>
                  <a:srgbClr val="1A717F"/>
                </a:solidFill>
              </a:rPr>
              <a:t>Any good “reasons” not to use Git &amp; </a:t>
            </a:r>
            <a:r>
              <a:rPr lang="en-GB" sz="3600" err="1">
                <a:solidFill>
                  <a:srgbClr val="1A717F"/>
                </a:solidFill>
              </a:rPr>
              <a:t>Gitlab</a:t>
            </a:r>
            <a:r>
              <a:rPr lang="en-GB" sz="3600">
                <a:solidFill>
                  <a:srgbClr val="1A717F"/>
                </a:solidFill>
              </a:rPr>
              <a:t>?</a:t>
            </a:r>
            <a:endParaRPr lang="en-GB" sz="3600">
              <a:solidFill>
                <a:srgbClr val="1A717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207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09600" y="1274559"/>
            <a:ext cx="10972800" cy="4570853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2400"/>
              </a:spcBef>
              <a:buNone/>
            </a:pPr>
            <a:r>
              <a:rPr lang="en-GB" sz="3200" b="1"/>
              <a:t>Absolutely necessary to manage any project that relies on code, script, batch, text,…</a:t>
            </a:r>
            <a:endParaRPr lang="en-GB" sz="3200" b="1">
              <a:cs typeface="Calibri"/>
            </a:endParaRPr>
          </a:p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en-GB" sz="3200"/>
              <a:t>Useful to keep track of changes, improvements &amp; bug fixes</a:t>
            </a:r>
            <a:br>
              <a:rPr lang="en-GB" sz="3200"/>
            </a:br>
            <a:r>
              <a:rPr lang="en-GB" sz="3200"/>
              <a:t>     over time + some documentation</a:t>
            </a:r>
            <a:endParaRPr lang="en-GB" sz="3200">
              <a:cs typeface="Calibri"/>
            </a:endParaRPr>
          </a:p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en-GB" sz="3200"/>
              <a:t>Even more so with multiple developers/users</a:t>
            </a:r>
            <a:endParaRPr lang="en-GB" sz="3200">
              <a:cs typeface="Calibri"/>
            </a:endParaRPr>
          </a:p>
          <a:p>
            <a:pPr marL="532765" lvl="1" indent="0">
              <a:lnSpc>
                <a:spcPct val="90000"/>
              </a:lnSpc>
              <a:spcBef>
                <a:spcPts val="800"/>
              </a:spcBef>
              <a:buNone/>
            </a:pPr>
            <a:r>
              <a:rPr lang="en-GB" sz="2800">
                <a:sym typeface="Symbol"/>
              </a:rPr>
              <a:t> </a:t>
            </a:r>
            <a:r>
              <a:rPr lang="en-GB" sz="2800"/>
              <a:t>start alone </a:t>
            </a:r>
            <a:r>
              <a:rPr lang="en-GB" sz="2800">
                <a:sym typeface="Symbol"/>
              </a:rPr>
              <a:t> team interest  available to the community</a:t>
            </a:r>
            <a:endParaRPr lang="en-GB" sz="2800">
              <a:cs typeface="Calibri"/>
            </a:endParaRPr>
          </a:p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en-GB" sz="3200"/>
              <a:t>Open science </a:t>
            </a:r>
            <a:r>
              <a:rPr lang="en-GB" sz="3200">
                <a:sym typeface="Symbol"/>
              </a:rPr>
              <a:t> </a:t>
            </a:r>
            <a:r>
              <a:rPr lang="en-GB" sz="3200"/>
              <a:t>paper + code + data accessible</a:t>
            </a:r>
            <a:endParaRPr lang="en-GB" sz="3200">
              <a:cs typeface="Calibri"/>
            </a:endParaRPr>
          </a:p>
          <a:p>
            <a:pPr marL="0" indent="0">
              <a:buNone/>
            </a:pPr>
            <a:endParaRPr lang="en-GB" sz="280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09600" y="167238"/>
            <a:ext cx="10185561" cy="756465"/>
          </a:xfrm>
        </p:spPr>
        <p:txBody>
          <a:bodyPr>
            <a:no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>
                <a:solidFill>
                  <a:srgbClr val="1A717F"/>
                </a:solidFill>
              </a:rPr>
              <a:t>Conclusion</a:t>
            </a:r>
            <a:endParaRPr lang="en-GB" sz="3600">
              <a:solidFill>
                <a:srgbClr val="1A717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847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b="1" err="1">
                <a:solidFill>
                  <a:srgbClr val="1A717F"/>
                </a:solidFill>
              </a:rPr>
              <a:t>Thank</a:t>
            </a:r>
            <a:r>
              <a:rPr lang="fr-FR" sz="3600" b="1">
                <a:solidFill>
                  <a:srgbClr val="1A717F"/>
                </a:solidFill>
              </a:rPr>
              <a:t> </a:t>
            </a:r>
            <a:r>
              <a:rPr lang="fr-FR" sz="3600" b="1" err="1">
                <a:solidFill>
                  <a:srgbClr val="1A717F"/>
                </a:solidFill>
              </a:rPr>
              <a:t>you</a:t>
            </a:r>
            <a:r>
              <a:rPr lang="fr-FR" sz="3600" b="1">
                <a:solidFill>
                  <a:srgbClr val="1A717F"/>
                </a:solidFill>
              </a:rPr>
              <a:t> for </a:t>
            </a:r>
            <a:r>
              <a:rPr lang="fr-FR" sz="3600" b="1" err="1">
                <a:solidFill>
                  <a:srgbClr val="1A717F"/>
                </a:solidFill>
              </a:rPr>
              <a:t>your</a:t>
            </a:r>
            <a:r>
              <a:rPr lang="fr-FR" sz="3600" b="1">
                <a:solidFill>
                  <a:srgbClr val="1A717F"/>
                </a:solidFill>
              </a:rPr>
              <a:t> attention!</a:t>
            </a:r>
            <a:endParaRPr lang="fr-FR" sz="3600" b="1">
              <a:solidFill>
                <a:srgbClr val="1A717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100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879751E-3045-0749-F3AE-B22B31726A33}"/>
              </a:ext>
            </a:extLst>
          </p:cNvPr>
          <p:cNvSpPr txBox="1"/>
          <p:nvPr/>
        </p:nvSpPr>
        <p:spPr>
          <a:xfrm>
            <a:off x="0" y="393942"/>
            <a:ext cx="12192000" cy="615708"/>
          </a:xfrm>
          <a:prstGeom prst="rect">
            <a:avLst/>
          </a:prstGeom>
          <a:solidFill>
            <a:srgbClr val="1B7481"/>
          </a:solidFill>
          <a:ln w="57150">
            <a:noFill/>
          </a:ln>
        </p:spPr>
        <p:txBody>
          <a:bodyPr wrap="square" rtlCol="0" anchor="ctr">
            <a:noAutofit/>
          </a:bodyPr>
          <a:lstStyle/>
          <a:p>
            <a:r>
              <a:rPr lang="fr-BE" sz="2800" b="1">
                <a:solidFill>
                  <a:schemeClr val="bg1"/>
                </a:solidFill>
              </a:rPr>
              <a:t>Open data and </a:t>
            </a:r>
            <a:r>
              <a:rPr lang="fr-BE" sz="2800" b="1" err="1">
                <a:solidFill>
                  <a:schemeClr val="bg1"/>
                </a:solidFill>
              </a:rPr>
              <a:t>reproducibility</a:t>
            </a:r>
            <a:r>
              <a:rPr lang="fr-BE" sz="2800" b="1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30C6930-43BE-F691-26FB-0A81680DBF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1387" cy="393942"/>
          </a:xfrm>
          <a:prstGeom prst="rect">
            <a:avLst/>
          </a:prstGeom>
        </p:spPr>
      </p:pic>
      <p:pic>
        <p:nvPicPr>
          <p:cNvPr id="4" name="Picture 2" descr="FAIR data — Ghent University">
            <a:extLst>
              <a:ext uri="{FF2B5EF4-FFF2-40B4-BE49-F238E27FC236}">
                <a16:creationId xmlns:a16="http://schemas.microsoft.com/office/drawing/2014/main" id="{932A5E20-F6B2-93D4-9693-3F1597D9B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682" y="1692571"/>
            <a:ext cx="4849892" cy="477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60693C8-34E7-E3EF-2CA5-593D95C2A462}"/>
              </a:ext>
            </a:extLst>
          </p:cNvPr>
          <p:cNvSpPr txBox="1"/>
          <p:nvPr/>
        </p:nvSpPr>
        <p:spPr>
          <a:xfrm>
            <a:off x="189035" y="1492516"/>
            <a:ext cx="676624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000" b="1"/>
              <a:t>But </a:t>
            </a:r>
            <a:r>
              <a:rPr lang="fr-BE" sz="2000" b="1" err="1"/>
              <a:t>it</a:t>
            </a:r>
            <a:r>
              <a:rPr lang="fr-BE" sz="2000" b="1"/>
              <a:t> </a:t>
            </a:r>
            <a:r>
              <a:rPr lang="fr-BE" sz="2000" b="1" err="1"/>
              <a:t>takes</a:t>
            </a:r>
            <a:r>
              <a:rPr lang="fr-BE" sz="2000" b="1"/>
              <a:t> more </a:t>
            </a:r>
            <a:r>
              <a:rPr lang="fr-BE" sz="2000" b="1" err="1"/>
              <a:t>than</a:t>
            </a:r>
            <a:r>
              <a:rPr lang="fr-BE" sz="2000" b="1"/>
              <a:t> </a:t>
            </a:r>
            <a:r>
              <a:rPr lang="fr-BE" sz="2000" b="1" err="1"/>
              <a:t>just</a:t>
            </a:r>
            <a:r>
              <a:rPr lang="fr-BE" sz="2000" b="1"/>
              <a:t> </a:t>
            </a:r>
            <a:r>
              <a:rPr lang="fr-BE" sz="2000" b="1" err="1"/>
              <a:t>publishing</a:t>
            </a:r>
            <a:r>
              <a:rPr lang="fr-BE" sz="2000" b="1"/>
              <a:t> </a:t>
            </a:r>
            <a:r>
              <a:rPr lang="fr-BE" sz="2000" b="1" err="1"/>
              <a:t>datasets</a:t>
            </a:r>
            <a:r>
              <a:rPr lang="fr-BE" sz="2000" b="1"/>
              <a:t> </a:t>
            </a:r>
            <a:r>
              <a:rPr lang="fr-BE" sz="2000"/>
              <a:t>to </a:t>
            </a:r>
            <a:r>
              <a:rPr lang="fr-BE" sz="2000" err="1"/>
              <a:t>bring</a:t>
            </a:r>
            <a:r>
              <a:rPr lang="fr-BE" sz="2000"/>
              <a:t> an </a:t>
            </a:r>
            <a:r>
              <a:rPr lang="fr-BE" sz="2000" err="1"/>
              <a:t>added</a:t>
            </a:r>
            <a:r>
              <a:rPr lang="fr-BE" sz="2000"/>
              <a:t> value to the world</a:t>
            </a:r>
          </a:p>
          <a:p>
            <a:r>
              <a:rPr lang="fr-BE" sz="2000"/>
              <a:t>It </a:t>
            </a:r>
            <a:r>
              <a:rPr lang="fr-BE" sz="2000" err="1"/>
              <a:t>takes</a:t>
            </a:r>
            <a:r>
              <a:rPr lang="fr-BE" sz="2000"/>
              <a:t> </a:t>
            </a:r>
            <a:r>
              <a:rPr lang="fr-BE" sz="2000" err="1"/>
              <a:t>pulbishing</a:t>
            </a:r>
            <a:r>
              <a:rPr lang="fr-BE" sz="2000"/>
              <a:t>…. </a:t>
            </a:r>
          </a:p>
          <a:p>
            <a:endParaRPr lang="fr-BE" sz="2000" b="1"/>
          </a:p>
          <a:p>
            <a:r>
              <a:rPr lang="fr-BE" sz="2000"/>
              <a:t>… in the right place, </a:t>
            </a:r>
            <a:r>
              <a:rPr lang="fr-BE" sz="2000" err="1"/>
              <a:t>where</a:t>
            </a:r>
            <a:r>
              <a:rPr lang="fr-BE" sz="2000"/>
              <a:t> </a:t>
            </a:r>
            <a:r>
              <a:rPr lang="fr-BE" sz="2000" err="1"/>
              <a:t>it</a:t>
            </a:r>
            <a:r>
              <a:rPr lang="fr-BE" sz="2000"/>
              <a:t> </a:t>
            </a:r>
            <a:r>
              <a:rPr lang="fr-BE" sz="2000" err="1"/>
              <a:t>will</a:t>
            </a:r>
            <a:r>
              <a:rPr lang="fr-BE" sz="2000"/>
              <a:t> </a:t>
            </a:r>
            <a:r>
              <a:rPr lang="fr-BE" sz="2000" err="1"/>
              <a:t>be</a:t>
            </a:r>
            <a:r>
              <a:rPr lang="fr-BE" sz="2000"/>
              <a:t> </a:t>
            </a:r>
            <a:r>
              <a:rPr lang="fr-BE" sz="2000" err="1"/>
              <a:t>looked</a:t>
            </a:r>
            <a:r>
              <a:rPr lang="fr-BE" sz="2000"/>
              <a:t> for and </a:t>
            </a:r>
            <a:r>
              <a:rPr lang="fr-BE" sz="2000" err="1"/>
              <a:t>found</a:t>
            </a:r>
            <a:endParaRPr lang="fr-BE" sz="2000"/>
          </a:p>
          <a:p>
            <a:r>
              <a:rPr lang="fr-BE" sz="2000"/>
              <a:t>… in a </a:t>
            </a:r>
            <a:r>
              <a:rPr lang="fr-BE" sz="2000" err="1"/>
              <a:t>sustainable</a:t>
            </a:r>
            <a:r>
              <a:rPr lang="fr-BE" sz="2000"/>
              <a:t> </a:t>
            </a:r>
            <a:r>
              <a:rPr lang="fr-BE" sz="2000" err="1"/>
              <a:t>way</a:t>
            </a:r>
            <a:r>
              <a:rPr lang="fr-BE" sz="2000"/>
              <a:t> (location, format) </a:t>
            </a:r>
          </a:p>
          <a:p>
            <a:r>
              <a:rPr lang="fr-BE" sz="2000"/>
              <a:t>… </a:t>
            </a:r>
            <a:r>
              <a:rPr lang="fr-BE" sz="2000" err="1"/>
              <a:t>with</a:t>
            </a:r>
            <a:r>
              <a:rPr lang="fr-BE" sz="2000"/>
              <a:t> the right </a:t>
            </a:r>
            <a:r>
              <a:rPr lang="fr-BE" sz="2000" err="1"/>
              <a:t>level</a:t>
            </a:r>
            <a:r>
              <a:rPr lang="fr-BE" sz="2000"/>
              <a:t> of </a:t>
            </a:r>
            <a:r>
              <a:rPr lang="fr-BE" sz="2000" err="1"/>
              <a:t>accessibility</a:t>
            </a:r>
            <a:endParaRPr lang="fr-BE" sz="2000"/>
          </a:p>
          <a:p>
            <a:r>
              <a:rPr lang="fr-BE" sz="2000"/>
              <a:t>… </a:t>
            </a:r>
            <a:r>
              <a:rPr lang="fr-BE" sz="2000" err="1"/>
              <a:t>with</a:t>
            </a:r>
            <a:r>
              <a:rPr lang="fr-BE" sz="2000"/>
              <a:t> the </a:t>
            </a:r>
            <a:r>
              <a:rPr lang="fr-BE" sz="2000" err="1"/>
              <a:t>proper</a:t>
            </a:r>
            <a:r>
              <a:rPr lang="fr-BE" sz="2000"/>
              <a:t> documentation to </a:t>
            </a:r>
            <a:r>
              <a:rPr lang="fr-BE" sz="2000" err="1"/>
              <a:t>increase</a:t>
            </a:r>
            <a:r>
              <a:rPr lang="fr-BE" sz="2000"/>
              <a:t> </a:t>
            </a:r>
            <a:r>
              <a:rPr lang="fr-BE" sz="2000" err="1"/>
              <a:t>autonomous</a:t>
            </a:r>
            <a:r>
              <a:rPr lang="fr-BE" sz="2000"/>
              <a:t> re-use </a:t>
            </a:r>
          </a:p>
          <a:p>
            <a:r>
              <a:rPr lang="fr-BE" sz="2000"/>
              <a:t>… </a:t>
            </a:r>
            <a:r>
              <a:rPr lang="fr-BE" sz="2000" err="1"/>
              <a:t>with</a:t>
            </a:r>
            <a:r>
              <a:rPr lang="fr-BE" sz="2000"/>
              <a:t> a </a:t>
            </a:r>
            <a:r>
              <a:rPr lang="fr-BE" sz="2000" err="1"/>
              <a:t>whole</a:t>
            </a:r>
            <a:r>
              <a:rPr lang="fr-BE" sz="2000"/>
              <a:t> lot of storytelling for </a:t>
            </a:r>
            <a:r>
              <a:rPr lang="fr-BE" sz="2000" err="1"/>
              <a:t>traceability</a:t>
            </a:r>
            <a:endParaRPr lang="fr-BE" sz="200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BE" sz="2000"/>
          </a:p>
          <a:p>
            <a:r>
              <a:rPr lang="fr-BE" sz="2000"/>
              <a:t>O</a:t>
            </a:r>
            <a:r>
              <a:rPr lang="en-GB" sz="2000" err="1"/>
              <a:t>nly</a:t>
            </a:r>
            <a:r>
              <a:rPr lang="en-GB" sz="2000"/>
              <a:t> if no applicable regulations or contractual obligations prevent the publication</a:t>
            </a:r>
            <a:endParaRPr lang="fr-BE" sz="2000" b="1"/>
          </a:p>
        </p:txBody>
      </p:sp>
    </p:spTree>
    <p:extLst>
      <p:ext uri="{BB962C8B-B14F-4D97-AF65-F5344CB8AC3E}">
        <p14:creationId xmlns:p14="http://schemas.microsoft.com/office/powerpoint/2010/main" val="13406181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42900"/>
            <a:r>
              <a:rPr lang="en-US" sz="2100"/>
              <a:t>J. D. </a:t>
            </a:r>
            <a:r>
              <a:rPr lang="en-US" sz="2100" err="1"/>
              <a:t>Blischak</a:t>
            </a:r>
            <a:r>
              <a:rPr lang="en-US" sz="2100"/>
              <a:t>  et al., </a:t>
            </a:r>
            <a:r>
              <a:rPr lang="en-US" sz="2100" i="1"/>
              <a:t>A Quick Introduction to Version Control with Git and GitHub</a:t>
            </a:r>
            <a:r>
              <a:rPr lang="en-US" sz="2100"/>
              <a:t>, </a:t>
            </a:r>
            <a:r>
              <a:rPr lang="en-GB" sz="2100"/>
              <a:t>PLOS                     Computational Biology, 12(1): e1004668, 2016, </a:t>
            </a:r>
            <a:r>
              <a:rPr lang="en-GB" sz="2100">
                <a:hlinkClick r:id="rId3"/>
              </a:rPr>
              <a:t>http://dx.doi.org/10.1371/journal.pcbi.1004668</a:t>
            </a:r>
            <a:r>
              <a:rPr lang="en-GB" sz="2100"/>
              <a:t> </a:t>
            </a:r>
            <a:endParaRPr lang="en-GB" sz="2133">
              <a:cs typeface="Calibri"/>
            </a:endParaRPr>
          </a:p>
          <a:p>
            <a:r>
              <a:rPr lang="en-GB" sz="2133">
                <a:hlinkClick r:id="rId4"/>
              </a:rPr>
              <a:t>https://en.wikipedia.org/wiki/Version_control</a:t>
            </a:r>
            <a:endParaRPr lang="en-GB" sz="2133"/>
          </a:p>
          <a:p>
            <a:pPr marL="456565" lvl="1" indent="-456565">
              <a:buSzPct val="55000"/>
              <a:buFont typeface="Lucida Grande"/>
              <a:buChar char="▶"/>
            </a:pPr>
            <a:r>
              <a:rPr lang="en-GB" sz="2133">
                <a:hlinkClick r:id="rId5"/>
              </a:rPr>
              <a:t>https://en.wikipedia.org/wiki/Git </a:t>
            </a:r>
            <a:endParaRPr lang="en-GB" sz="2133">
              <a:cs typeface="Calibri"/>
              <a:hlinkClick r:id="rId5"/>
            </a:endParaRPr>
          </a:p>
          <a:p>
            <a:pPr marL="456565" lvl="1" indent="-456565">
              <a:buSzPct val="55000"/>
              <a:buFont typeface="Lucida Grande"/>
              <a:buChar char="▶"/>
            </a:pPr>
            <a:r>
              <a:rPr lang="en-GB" sz="2133">
                <a:hlinkClick r:id="rId5"/>
              </a:rPr>
              <a:t>https://git-scm.com/docs</a:t>
            </a:r>
            <a:endParaRPr lang="en-GB" sz="2133">
              <a:cs typeface="Calibri"/>
              <a:hlinkClick r:id="rId5"/>
            </a:endParaRPr>
          </a:p>
          <a:p>
            <a:pPr marL="456565" lvl="1" indent="-456565">
              <a:buSzPct val="55000"/>
              <a:buFont typeface="Lucida Grande"/>
              <a:buChar char="▶"/>
            </a:pPr>
            <a:r>
              <a:rPr lang="en-GB" sz="2133">
                <a:hlinkClick r:id="rId6"/>
              </a:rPr>
              <a:t>https://services.github.com/on-demand/downloads/github-git-cheat-sheet.pdf</a:t>
            </a:r>
            <a:r>
              <a:rPr lang="en-GB" sz="2133"/>
              <a:t> </a:t>
            </a:r>
            <a:endParaRPr lang="en-GB" sz="2133">
              <a:cs typeface="Calibri"/>
            </a:endParaRPr>
          </a:p>
          <a:p>
            <a:pPr marL="456565" lvl="1" indent="-456565">
              <a:buSzPct val="55000"/>
              <a:buFont typeface="Lucida Grande"/>
              <a:buChar char="▶"/>
            </a:pPr>
            <a:r>
              <a:rPr lang="en-GB" sz="2100">
                <a:hlinkClick r:id="rId5"/>
              </a:rPr>
              <a:t>http://github.com/</a:t>
            </a:r>
            <a:r>
              <a:rPr lang="en-GB" sz="2100"/>
              <a:t> &amp; </a:t>
            </a:r>
            <a:r>
              <a:rPr lang="en-GB" sz="2100">
                <a:hlinkClick r:id="rId7"/>
              </a:rPr>
              <a:t>http://gitlab.com</a:t>
            </a:r>
            <a:r>
              <a:rPr lang="en-GB" sz="2100"/>
              <a:t> </a:t>
            </a:r>
            <a:endParaRPr lang="en-GB" sz="2133">
              <a:cs typeface="Calibri"/>
            </a:endParaRPr>
          </a:p>
          <a:p>
            <a:r>
              <a:rPr lang="en-GB" sz="2133">
                <a:hlinkClick r:id="rId8"/>
              </a:rPr>
              <a:t>https://gitlab.uliege.be/</a:t>
            </a:r>
            <a:r>
              <a:rPr lang="en-GB" sz="2133"/>
              <a:t> </a:t>
            </a:r>
          </a:p>
          <a:p>
            <a:r>
              <a:rPr lang="en-GB" sz="2133"/>
              <a:t>Git GUI: </a:t>
            </a:r>
            <a:r>
              <a:rPr lang="en-GB" sz="2133">
                <a:hlinkClick r:id="rId9"/>
              </a:rPr>
              <a:t>https://desktop.github.com/</a:t>
            </a:r>
            <a:r>
              <a:rPr lang="en-GB" sz="2133"/>
              <a:t> &amp; </a:t>
            </a:r>
            <a:r>
              <a:rPr lang="en-GB" sz="2133">
                <a:hlinkClick r:id="rId10"/>
              </a:rPr>
              <a:t>https://gitahead.github.io/gitahead.com/</a:t>
            </a:r>
            <a:endParaRPr lang="en-GB" sz="2133"/>
          </a:p>
          <a:p>
            <a:r>
              <a:rPr lang="en-GB" sz="2133">
                <a:hlinkClick r:id="rId11"/>
              </a:rPr>
              <a:t>https://www.campus.uliege.be/cms/c_9096862/fr/services-internet-intranet-offerts</a:t>
            </a:r>
            <a:r>
              <a:rPr lang="en-GB" sz="2133"/>
              <a:t> </a:t>
            </a:r>
          </a:p>
          <a:p>
            <a:endParaRPr lang="en-GB" sz="2133"/>
          </a:p>
          <a:p>
            <a:endParaRPr lang="en-GB" sz="2133"/>
          </a:p>
          <a:p>
            <a:endParaRPr lang="en-GB" sz="2133"/>
          </a:p>
          <a:p>
            <a:endParaRPr lang="en-GB" sz="2133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09600" y="397034"/>
            <a:ext cx="10185561" cy="756465"/>
          </a:xfrm>
        </p:spPr>
        <p:txBody>
          <a:bodyPr>
            <a:normAutofit/>
          </a:bodyPr>
          <a:lstStyle>
            <a:defPPr>
              <a:defRPr lang="fr-FR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>
                <a:solidFill>
                  <a:srgbClr val="1A717F"/>
                </a:solidFill>
              </a:rPr>
              <a:t>References</a:t>
            </a:r>
            <a:endParaRPr lang="en-GB" sz="3600">
              <a:solidFill>
                <a:srgbClr val="1A717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811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Police, Graphique, logo, conception&#10;&#10;Description générée automatiquement">
            <a:extLst>
              <a:ext uri="{FF2B5EF4-FFF2-40B4-BE49-F238E27FC236}">
                <a16:creationId xmlns:a16="http://schemas.microsoft.com/office/drawing/2014/main" id="{7A11A50A-77B7-9112-887C-315B34FEEF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75" y="2719387"/>
            <a:ext cx="3219450" cy="141922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B8950E0-D852-F72F-9E9B-E8A05A2CD93A}"/>
              </a:ext>
            </a:extLst>
          </p:cNvPr>
          <p:cNvSpPr txBox="1"/>
          <p:nvPr/>
        </p:nvSpPr>
        <p:spPr>
          <a:xfrm>
            <a:off x="4450453" y="4211498"/>
            <a:ext cx="3291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/>
              <a:t>A </a:t>
            </a:r>
            <a:r>
              <a:rPr lang="fr-BE" err="1"/>
              <a:t>tool</a:t>
            </a:r>
            <a:r>
              <a:rPr lang="fr-BE"/>
              <a:t> for FAIR data management</a:t>
            </a:r>
            <a:endParaRPr lang="en-GB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D2E2EAD-2EAA-2EF3-250C-C0F9FD41BBDF}"/>
              </a:ext>
            </a:extLst>
          </p:cNvPr>
          <p:cNvSpPr txBox="1"/>
          <p:nvPr/>
        </p:nvSpPr>
        <p:spPr>
          <a:xfrm>
            <a:off x="10477461" y="6103261"/>
            <a:ext cx="1648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BE" sz="1200"/>
              <a:t>Martin Grignard, PhD</a:t>
            </a:r>
          </a:p>
          <a:p>
            <a:r>
              <a:rPr lang="fr-BE" sz="1200" err="1"/>
              <a:t>Research</a:t>
            </a:r>
            <a:r>
              <a:rPr lang="fr-BE" sz="1200"/>
              <a:t> data manager</a:t>
            </a:r>
          </a:p>
          <a:p>
            <a:pPr algn="r"/>
            <a:r>
              <a:rPr lang="fr-BE" sz="1200"/>
              <a:t>GIGA, </a:t>
            </a:r>
            <a:r>
              <a:rPr lang="fr-BE" sz="1200" err="1"/>
              <a:t>ULiège</a:t>
            </a:r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8526104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7F66E77-0D7B-3DAF-D470-E86507729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3945076"/>
            <a:ext cx="9144000" cy="2387600"/>
          </a:xfrm>
        </p:spPr>
        <p:txBody>
          <a:bodyPr>
            <a:normAutofit/>
          </a:bodyPr>
          <a:lstStyle/>
          <a:p>
            <a:r>
              <a:rPr lang="fr-BE" sz="4400"/>
              <a:t>Data </a:t>
            </a:r>
            <a:r>
              <a:rPr lang="fr-BE" sz="4400" i="1"/>
              <a:t>are </a:t>
            </a:r>
            <a:r>
              <a:rPr lang="fr-BE" sz="4400" i="1" err="1"/>
              <a:t>worked</a:t>
            </a:r>
            <a:r>
              <a:rPr lang="fr-BE" sz="4400" i="1"/>
              <a:t> on</a:t>
            </a:r>
            <a:br>
              <a:rPr lang="fr-BE" sz="4400"/>
            </a:br>
            <a:r>
              <a:rPr lang="fr-BE" sz="4400"/>
              <a:t>the </a:t>
            </a:r>
            <a:r>
              <a:rPr lang="fr-BE" sz="4400" err="1"/>
              <a:t>same</a:t>
            </a:r>
            <a:r>
              <a:rPr lang="fr-BE" sz="4400"/>
              <a:t> </a:t>
            </a:r>
            <a:r>
              <a:rPr lang="fr-BE" sz="4400" err="1"/>
              <a:t>way</a:t>
            </a:r>
            <a:r>
              <a:rPr lang="fr-BE" sz="4400"/>
              <a:t> as code </a:t>
            </a:r>
            <a:r>
              <a:rPr lang="fr-BE" sz="4400" err="1"/>
              <a:t>is</a:t>
            </a:r>
            <a:r>
              <a:rPr lang="fr-BE" sz="4400"/>
              <a:t>.</a:t>
            </a:r>
            <a:endParaRPr lang="en-GB" sz="4400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D61889ED-7CD6-C99B-1667-9E3E518D5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33322" y="525324"/>
            <a:ext cx="5725353" cy="382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113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aphique 45">
            <a:extLst>
              <a:ext uri="{FF2B5EF4-FFF2-40B4-BE49-F238E27FC236}">
                <a16:creationId xmlns:a16="http://schemas.microsoft.com/office/drawing/2014/main" id="{371EE279-F54A-984C-DBB5-BC6AB1A2FB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685800"/>
            <a:ext cx="5486400" cy="5486400"/>
          </a:xfrm>
          <a:prstGeom prst="rect">
            <a:avLst/>
          </a:prstGeom>
        </p:spPr>
      </p:pic>
      <p:pic>
        <p:nvPicPr>
          <p:cNvPr id="47" name="Graphique 46">
            <a:extLst>
              <a:ext uri="{FF2B5EF4-FFF2-40B4-BE49-F238E27FC236}">
                <a16:creationId xmlns:a16="http://schemas.microsoft.com/office/drawing/2014/main" id="{8A2A87FD-ED73-B445-C8D6-0AD6D26B0A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 flipV="1">
            <a:off x="7209295" y="879752"/>
            <a:ext cx="5486400" cy="5080000"/>
          </a:xfrm>
          <a:prstGeom prst="rect">
            <a:avLst/>
          </a:prstGeom>
        </p:spPr>
      </p:pic>
      <p:sp>
        <p:nvSpPr>
          <p:cNvPr id="49" name="Titre 3">
            <a:extLst>
              <a:ext uri="{FF2B5EF4-FFF2-40B4-BE49-F238E27FC236}">
                <a16:creationId xmlns:a16="http://schemas.microsoft.com/office/drawing/2014/main" id="{035EDF28-69DB-A9E8-31A1-615C35B69CAD}"/>
              </a:ext>
            </a:extLst>
          </p:cNvPr>
          <p:cNvSpPr txBox="1">
            <a:spLocks/>
          </p:cNvSpPr>
          <p:nvPr/>
        </p:nvSpPr>
        <p:spPr>
          <a:xfrm>
            <a:off x="1523999" y="394507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BE"/>
              <a:t>Data </a:t>
            </a:r>
            <a:r>
              <a:rPr lang="fr-BE" i="1"/>
              <a:t>are not </a:t>
            </a:r>
            <a:r>
              <a:rPr lang="fr-BE" i="1" err="1"/>
              <a:t>stored</a:t>
            </a:r>
            <a:br>
              <a:rPr lang="fr-BE"/>
            </a:br>
            <a:r>
              <a:rPr lang="fr-BE"/>
              <a:t>the </a:t>
            </a:r>
            <a:r>
              <a:rPr lang="fr-BE" err="1"/>
              <a:t>same</a:t>
            </a:r>
            <a:r>
              <a:rPr lang="fr-BE"/>
              <a:t> </a:t>
            </a:r>
            <a:r>
              <a:rPr lang="fr-BE" err="1"/>
              <a:t>way</a:t>
            </a:r>
            <a:r>
              <a:rPr lang="fr-BE"/>
              <a:t> as code </a:t>
            </a:r>
            <a:r>
              <a:rPr lang="fr-BE" err="1"/>
              <a:t>is</a:t>
            </a:r>
            <a:r>
              <a:rPr lang="fr-BE"/>
              <a:t>.</a:t>
            </a:r>
            <a:endParaRPr lang="en-GB"/>
          </a:p>
        </p:txBody>
      </p:sp>
      <p:pic>
        <p:nvPicPr>
          <p:cNvPr id="21" name="Image 20" descr="Une image contenant orange, Caractère coloré, Graphique, conception&#10;&#10;Description générée automatiquement">
            <a:extLst>
              <a:ext uri="{FF2B5EF4-FFF2-40B4-BE49-F238E27FC236}">
                <a16:creationId xmlns:a16="http://schemas.microsoft.com/office/drawing/2014/main" id="{CE983029-A5B1-E144-2D61-BDBF4073E3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814" y="1650764"/>
            <a:ext cx="914400" cy="841623"/>
          </a:xfrm>
          <a:prstGeom prst="rect">
            <a:avLst/>
          </a:prstGeom>
        </p:spPr>
      </p:pic>
      <p:pic>
        <p:nvPicPr>
          <p:cNvPr id="23" name="Image 22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B49C6033-03A8-DA83-5ECD-BE187B20E7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814" y="3008272"/>
            <a:ext cx="914400" cy="914400"/>
          </a:xfrm>
          <a:prstGeom prst="rect">
            <a:avLst/>
          </a:prstGeom>
        </p:spPr>
      </p:pic>
      <p:pic>
        <p:nvPicPr>
          <p:cNvPr id="25" name="Image 24" descr="Une image contenant logo, capture d’écran, Bleu électrique, Graphique&#10;&#10;Description générée automatiquement">
            <a:extLst>
              <a:ext uri="{FF2B5EF4-FFF2-40B4-BE49-F238E27FC236}">
                <a16:creationId xmlns:a16="http://schemas.microsoft.com/office/drawing/2014/main" id="{8BB86121-67E5-106B-40EA-56A0FD0F24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75" y="2596792"/>
            <a:ext cx="914400" cy="822960"/>
          </a:xfrm>
          <a:prstGeom prst="rect">
            <a:avLst/>
          </a:prstGeom>
        </p:spPr>
      </p:pic>
      <p:pic>
        <p:nvPicPr>
          <p:cNvPr id="27" name="Image 26" descr="Une image contenant Graphique, symbole, logo, graphisme&#10;&#10;Description générée automatiquement">
            <a:extLst>
              <a:ext uri="{FF2B5EF4-FFF2-40B4-BE49-F238E27FC236}">
                <a16:creationId xmlns:a16="http://schemas.microsoft.com/office/drawing/2014/main" id="{91366CD4-890D-379A-E655-BF1285B8FE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492" y="4092396"/>
            <a:ext cx="1143000" cy="1143000"/>
          </a:xfrm>
          <a:prstGeom prst="rect">
            <a:avLst/>
          </a:prstGeom>
        </p:spPr>
      </p:pic>
      <p:pic>
        <p:nvPicPr>
          <p:cNvPr id="29" name="Image 28" descr="Une image contenant capture d’écran, Graphique, Bleu électrique, cercle&#10;&#10;Description générée automatiquement">
            <a:extLst>
              <a:ext uri="{FF2B5EF4-FFF2-40B4-BE49-F238E27FC236}">
                <a16:creationId xmlns:a16="http://schemas.microsoft.com/office/drawing/2014/main" id="{B6577133-84E0-AA53-4EAA-5D0B788776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137" y="1577987"/>
            <a:ext cx="1393371" cy="914400"/>
          </a:xfrm>
          <a:prstGeom prst="rect">
            <a:avLst/>
          </a:prstGeom>
        </p:spPr>
      </p:pic>
      <p:pic>
        <p:nvPicPr>
          <p:cNvPr id="31" name="Image 30" descr="Une image contenant cercle, Graphique, capture d’écran&#10;&#10;Description générée automatiquement">
            <a:extLst>
              <a:ext uri="{FF2B5EF4-FFF2-40B4-BE49-F238E27FC236}">
                <a16:creationId xmlns:a16="http://schemas.microsoft.com/office/drawing/2014/main" id="{6E31759B-B6BD-AF9E-1B83-44C89AD595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412" y="3821072"/>
            <a:ext cx="1371600" cy="1371600"/>
          </a:xfrm>
          <a:prstGeom prst="rect">
            <a:avLst/>
          </a:prstGeom>
        </p:spPr>
      </p:pic>
      <p:pic>
        <p:nvPicPr>
          <p:cNvPr id="33" name="Image 32" descr="Une image contenant art, pixel, conception&#10;&#10;Description générée automatiquement">
            <a:extLst>
              <a:ext uri="{FF2B5EF4-FFF2-40B4-BE49-F238E27FC236}">
                <a16:creationId xmlns:a16="http://schemas.microsoft.com/office/drawing/2014/main" id="{22A0BF9E-ECC6-3ACE-A16A-9682B42444D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379" y="2993850"/>
            <a:ext cx="914400" cy="1093862"/>
          </a:xfrm>
          <a:prstGeom prst="rect">
            <a:avLst/>
          </a:prstGeom>
        </p:spPr>
      </p:pic>
      <p:pic>
        <p:nvPicPr>
          <p:cNvPr id="35" name="Image 34" descr="Une image contenant Caractère coloré, Graphique, capture d’écran, conception&#10;&#10;Description générée automatiquement">
            <a:extLst>
              <a:ext uri="{FF2B5EF4-FFF2-40B4-BE49-F238E27FC236}">
                <a16:creationId xmlns:a16="http://schemas.microsoft.com/office/drawing/2014/main" id="{4069A54C-CD67-6155-E517-2D7AFA598F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359" y="3020471"/>
            <a:ext cx="914400" cy="81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271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aphique 45">
            <a:extLst>
              <a:ext uri="{FF2B5EF4-FFF2-40B4-BE49-F238E27FC236}">
                <a16:creationId xmlns:a16="http://schemas.microsoft.com/office/drawing/2014/main" id="{371EE279-F54A-984C-DBB5-BC6AB1A2FB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685800"/>
            <a:ext cx="5486400" cy="5486400"/>
          </a:xfrm>
          <a:prstGeom prst="rect">
            <a:avLst/>
          </a:prstGeom>
        </p:spPr>
      </p:pic>
      <p:pic>
        <p:nvPicPr>
          <p:cNvPr id="47" name="Graphique 46">
            <a:extLst>
              <a:ext uri="{FF2B5EF4-FFF2-40B4-BE49-F238E27FC236}">
                <a16:creationId xmlns:a16="http://schemas.microsoft.com/office/drawing/2014/main" id="{8A2A87FD-ED73-B445-C8D6-0AD6D26B0A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 flipV="1">
            <a:off x="7209295" y="879752"/>
            <a:ext cx="5486400" cy="5080000"/>
          </a:xfrm>
          <a:prstGeom prst="rect">
            <a:avLst/>
          </a:prstGeom>
        </p:spPr>
      </p:pic>
      <p:pic>
        <p:nvPicPr>
          <p:cNvPr id="17" name="Espace réservé du contenu 16" descr="Une image contenant Panneau de signalisation, symbole, signe&#10;&#10;Description générée automatiquement">
            <a:extLst>
              <a:ext uri="{FF2B5EF4-FFF2-40B4-BE49-F238E27FC236}">
                <a16:creationId xmlns:a16="http://schemas.microsoft.com/office/drawing/2014/main" id="{082ED4B7-1BEE-8A6D-5F10-0EBFB7B95D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970" y="2514600"/>
            <a:ext cx="1828800" cy="1828800"/>
          </a:xfr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DA52CE29-6D4C-D1CB-8A6A-9648D7CE45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70119" y="2514600"/>
            <a:ext cx="1912620" cy="1828800"/>
          </a:xfrm>
          <a:prstGeom prst="rect">
            <a:avLst/>
          </a:prstGeom>
        </p:spPr>
      </p:pic>
      <p:pic>
        <p:nvPicPr>
          <p:cNvPr id="21" name="Image 20" descr="Une image contenant orange, Caractère coloré, Graphique, conception&#10;&#10;Description générée automatiquement">
            <a:extLst>
              <a:ext uri="{FF2B5EF4-FFF2-40B4-BE49-F238E27FC236}">
                <a16:creationId xmlns:a16="http://schemas.microsoft.com/office/drawing/2014/main" id="{CE983029-A5B1-E144-2D61-BDBF4073E3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814" y="1650764"/>
            <a:ext cx="914400" cy="841623"/>
          </a:xfrm>
          <a:prstGeom prst="rect">
            <a:avLst/>
          </a:prstGeom>
        </p:spPr>
      </p:pic>
      <p:pic>
        <p:nvPicPr>
          <p:cNvPr id="23" name="Image 22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B49C6033-03A8-DA83-5ECD-BE187B20E7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814" y="3008272"/>
            <a:ext cx="914400" cy="914400"/>
          </a:xfrm>
          <a:prstGeom prst="rect">
            <a:avLst/>
          </a:prstGeom>
        </p:spPr>
      </p:pic>
      <p:pic>
        <p:nvPicPr>
          <p:cNvPr id="25" name="Image 24" descr="Une image contenant logo, capture d’écran, Bleu électrique, Graphique&#10;&#10;Description générée automatiquement">
            <a:extLst>
              <a:ext uri="{FF2B5EF4-FFF2-40B4-BE49-F238E27FC236}">
                <a16:creationId xmlns:a16="http://schemas.microsoft.com/office/drawing/2014/main" id="{8BB86121-67E5-106B-40EA-56A0FD0F240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75" y="2596792"/>
            <a:ext cx="914400" cy="822960"/>
          </a:xfrm>
          <a:prstGeom prst="rect">
            <a:avLst/>
          </a:prstGeom>
        </p:spPr>
      </p:pic>
      <p:pic>
        <p:nvPicPr>
          <p:cNvPr id="27" name="Image 26" descr="Une image contenant Graphique, symbole, logo, graphisme&#10;&#10;Description générée automatiquement">
            <a:extLst>
              <a:ext uri="{FF2B5EF4-FFF2-40B4-BE49-F238E27FC236}">
                <a16:creationId xmlns:a16="http://schemas.microsoft.com/office/drawing/2014/main" id="{91366CD4-890D-379A-E655-BF1285B8FEC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492" y="4092396"/>
            <a:ext cx="1143000" cy="1143000"/>
          </a:xfrm>
          <a:prstGeom prst="rect">
            <a:avLst/>
          </a:prstGeom>
        </p:spPr>
      </p:pic>
      <p:pic>
        <p:nvPicPr>
          <p:cNvPr id="29" name="Image 28" descr="Une image contenant capture d’écran, Graphique, Bleu électrique, cercle&#10;&#10;Description générée automatiquement">
            <a:extLst>
              <a:ext uri="{FF2B5EF4-FFF2-40B4-BE49-F238E27FC236}">
                <a16:creationId xmlns:a16="http://schemas.microsoft.com/office/drawing/2014/main" id="{B6577133-84E0-AA53-4EAA-5D0B788776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137" y="1577987"/>
            <a:ext cx="1393371" cy="914400"/>
          </a:xfrm>
          <a:prstGeom prst="rect">
            <a:avLst/>
          </a:prstGeom>
        </p:spPr>
      </p:pic>
      <p:pic>
        <p:nvPicPr>
          <p:cNvPr id="31" name="Image 30" descr="Une image contenant cercle, Graphique, capture d’écran&#10;&#10;Description générée automatiquement">
            <a:extLst>
              <a:ext uri="{FF2B5EF4-FFF2-40B4-BE49-F238E27FC236}">
                <a16:creationId xmlns:a16="http://schemas.microsoft.com/office/drawing/2014/main" id="{6E31759B-B6BD-AF9E-1B83-44C89AD595D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412" y="3821072"/>
            <a:ext cx="1371600" cy="1371600"/>
          </a:xfrm>
          <a:prstGeom prst="rect">
            <a:avLst/>
          </a:prstGeom>
        </p:spPr>
      </p:pic>
      <p:pic>
        <p:nvPicPr>
          <p:cNvPr id="33" name="Image 32" descr="Une image contenant art, pixel, conception&#10;&#10;Description générée automatiquement">
            <a:extLst>
              <a:ext uri="{FF2B5EF4-FFF2-40B4-BE49-F238E27FC236}">
                <a16:creationId xmlns:a16="http://schemas.microsoft.com/office/drawing/2014/main" id="{22A0BF9E-ECC6-3ACE-A16A-9682B42444D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379" y="2993850"/>
            <a:ext cx="914400" cy="1093862"/>
          </a:xfrm>
          <a:prstGeom prst="rect">
            <a:avLst/>
          </a:prstGeom>
        </p:spPr>
      </p:pic>
      <p:pic>
        <p:nvPicPr>
          <p:cNvPr id="35" name="Image 34" descr="Une image contenant Caractère coloré, Graphique, capture d’écran, conception&#10;&#10;Description générée automatiquement">
            <a:extLst>
              <a:ext uri="{FF2B5EF4-FFF2-40B4-BE49-F238E27FC236}">
                <a16:creationId xmlns:a16="http://schemas.microsoft.com/office/drawing/2014/main" id="{4069A54C-CD67-6155-E517-2D7AFA598F4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359" y="3020471"/>
            <a:ext cx="914400" cy="817056"/>
          </a:xfrm>
          <a:prstGeom prst="rect">
            <a:avLst/>
          </a:prstGeom>
        </p:spPr>
      </p:pic>
      <p:sp>
        <p:nvSpPr>
          <p:cNvPr id="2" name="Titre 3">
            <a:extLst>
              <a:ext uri="{FF2B5EF4-FFF2-40B4-BE49-F238E27FC236}">
                <a16:creationId xmlns:a16="http://schemas.microsoft.com/office/drawing/2014/main" id="{CD28E920-6506-F53A-FD8D-DA5C0B0F2F30}"/>
              </a:ext>
            </a:extLst>
          </p:cNvPr>
          <p:cNvSpPr txBox="1">
            <a:spLocks/>
          </p:cNvSpPr>
          <p:nvPr/>
        </p:nvSpPr>
        <p:spPr>
          <a:xfrm>
            <a:off x="1523999" y="394507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BE">
                <a:hlinkClick r:id="rId18"/>
              </a:rPr>
              <a:t>Git</a:t>
            </a:r>
            <a:r>
              <a:rPr lang="fr-BE"/>
              <a:t> </a:t>
            </a:r>
            <a:r>
              <a:rPr lang="fr-BE" err="1"/>
              <a:t>handles</a:t>
            </a:r>
            <a:r>
              <a:rPr lang="fr-BE"/>
              <a:t> code,</a:t>
            </a:r>
            <a:br>
              <a:rPr lang="fr-BE"/>
            </a:br>
            <a:r>
              <a:rPr lang="fr-BE">
                <a:hlinkClick r:id="rId19"/>
              </a:rPr>
              <a:t>Git-</a:t>
            </a:r>
            <a:r>
              <a:rPr lang="fr-BE" err="1">
                <a:hlinkClick r:id="rId19"/>
              </a:rPr>
              <a:t>annex</a:t>
            </a:r>
            <a:r>
              <a:rPr lang="fr-BE"/>
              <a:t> </a:t>
            </a:r>
            <a:r>
              <a:rPr lang="fr-BE" err="1"/>
              <a:t>handles</a:t>
            </a:r>
            <a:r>
              <a:rPr lang="fr-BE"/>
              <a:t> data.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22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Espace réservé du contenu 16" descr="Une image contenant Panneau de signalisation, symbole, signe&#10;&#10;Description générée automatiquement">
            <a:extLst>
              <a:ext uri="{FF2B5EF4-FFF2-40B4-BE49-F238E27FC236}">
                <a16:creationId xmlns:a16="http://schemas.microsoft.com/office/drawing/2014/main" id="{082ED4B7-1BEE-8A6D-5F10-0EBFB7B95D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970" y="2514600"/>
            <a:ext cx="1828800" cy="1828800"/>
          </a:xfr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DA52CE29-6D4C-D1CB-8A6A-9648D7CE4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70119" y="2514600"/>
            <a:ext cx="191262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7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 L 0.125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 L -0.10911 0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olice, Graphique, logo, conception&#10;&#10;Description générée automatiquement">
            <a:extLst>
              <a:ext uri="{FF2B5EF4-FFF2-40B4-BE49-F238E27FC236}">
                <a16:creationId xmlns:a16="http://schemas.microsoft.com/office/drawing/2014/main" id="{427A3ED9-C8C7-0FBE-CD02-815C6BB0C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75" y="2719387"/>
            <a:ext cx="3219450" cy="141922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BD3F101-6185-B34E-B7A9-F15E4FCE875B}"/>
              </a:ext>
            </a:extLst>
          </p:cNvPr>
          <p:cNvSpPr txBox="1"/>
          <p:nvPr/>
        </p:nvSpPr>
        <p:spPr>
          <a:xfrm>
            <a:off x="5112069" y="6514741"/>
            <a:ext cx="7046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err="1">
                <a:hlinkClick r:id="rId4"/>
              </a:rPr>
              <a:t>Halchenko</a:t>
            </a:r>
            <a:r>
              <a:rPr lang="en-GB" sz="1200">
                <a:hlinkClick r:id="rId4"/>
              </a:rPr>
              <a:t> et al., </a:t>
            </a:r>
            <a:r>
              <a:rPr lang="en-GB" sz="1200" err="1">
                <a:hlinkClick r:id="rId4"/>
              </a:rPr>
              <a:t>DataLad</a:t>
            </a:r>
            <a:r>
              <a:rPr lang="en-GB" sz="1200">
                <a:hlinkClick r:id="rId4"/>
              </a:rPr>
              <a:t>: distributed system for joint management of code, data, and their relationship, 2021</a:t>
            </a:r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264357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D6EF3FF-CE44-7A2B-F739-339ADA08BDF8}"/>
              </a:ext>
            </a:extLst>
          </p:cNvPr>
          <p:cNvSpPr/>
          <p:nvPr/>
        </p:nvSpPr>
        <p:spPr>
          <a:xfrm>
            <a:off x="1876129" y="2090991"/>
            <a:ext cx="4794317" cy="2523868"/>
          </a:xfrm>
          <a:prstGeom prst="rect">
            <a:avLst/>
          </a:prstGeom>
          <a:solidFill>
            <a:srgbClr val="FFE5B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Image 8" descr="Une image contenant texte, capture d’écran, affichage, logiciel&#10;&#10;Description générée automatiquement">
            <a:extLst>
              <a:ext uri="{FF2B5EF4-FFF2-40B4-BE49-F238E27FC236}">
                <a16:creationId xmlns:a16="http://schemas.microsoft.com/office/drawing/2014/main" id="{F08475F4-2E12-D312-DCD2-76F7684B5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94" y="2215771"/>
            <a:ext cx="2799601" cy="179103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1317DA0-7EF1-B347-12AE-CCB9164EC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1942" y="2300905"/>
            <a:ext cx="2205281" cy="124207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A0D37E2-D2E3-ECFA-AFBC-0065342B8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407" y="216796"/>
            <a:ext cx="6981485" cy="4685523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DC2372C6-43C6-596E-91E0-BF77A5E9C6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 flipV="1">
            <a:off x="7412187" y="1122192"/>
            <a:ext cx="4982705" cy="4613616"/>
          </a:xfrm>
          <a:prstGeom prst="rect">
            <a:avLst/>
          </a:prstGeom>
        </p:spPr>
      </p:pic>
      <p:pic>
        <p:nvPicPr>
          <p:cNvPr id="3" name="Image 2" descr="Une image contenant capture d’écran, bleu, Rectangle, ligne&#10;&#10;Description générée automatiquement">
            <a:extLst>
              <a:ext uri="{FF2B5EF4-FFF2-40B4-BE49-F238E27FC236}">
                <a16:creationId xmlns:a16="http://schemas.microsoft.com/office/drawing/2014/main" id="{9A3B2050-3292-0466-B78C-C1706C5A9C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722" y="3586162"/>
            <a:ext cx="914400" cy="914400"/>
          </a:xfrm>
          <a:prstGeom prst="rect">
            <a:avLst/>
          </a:prstGeom>
        </p:spPr>
      </p:pic>
      <p:pic>
        <p:nvPicPr>
          <p:cNvPr id="5" name="Image 4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7898FDB5-4487-5C8D-CB72-FBF5DD8EE7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625" y="2994163"/>
            <a:ext cx="914400" cy="914400"/>
          </a:xfrm>
          <a:prstGeom prst="rect">
            <a:avLst/>
          </a:prstGeom>
        </p:spPr>
      </p:pic>
      <p:pic>
        <p:nvPicPr>
          <p:cNvPr id="7" name="Image 6" descr="Une image contenant manchot, Oiseau qui ne peut pas voler, canard, jouet&#10;&#10;Description générée automatiquement">
            <a:extLst>
              <a:ext uri="{FF2B5EF4-FFF2-40B4-BE49-F238E27FC236}">
                <a16:creationId xmlns:a16="http://schemas.microsoft.com/office/drawing/2014/main" id="{EF3620B8-E728-86B8-F10C-28AB6C8A19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634" y="1857375"/>
            <a:ext cx="1625600" cy="914400"/>
          </a:xfrm>
          <a:prstGeom prst="rect">
            <a:avLst/>
          </a:prstGeom>
        </p:spPr>
      </p:pic>
      <p:sp>
        <p:nvSpPr>
          <p:cNvPr id="15" name="Titre 3">
            <a:extLst>
              <a:ext uri="{FF2B5EF4-FFF2-40B4-BE49-F238E27FC236}">
                <a16:creationId xmlns:a16="http://schemas.microsoft.com/office/drawing/2014/main" id="{A92BEA7A-F8CF-89F6-83A5-8D25F8416B86}"/>
              </a:ext>
            </a:extLst>
          </p:cNvPr>
          <p:cNvSpPr txBox="1">
            <a:spLocks/>
          </p:cNvSpPr>
          <p:nvPr/>
        </p:nvSpPr>
        <p:spPr>
          <a:xfrm>
            <a:off x="1523999" y="394507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BE"/>
              <a:t>Works on </a:t>
            </a:r>
            <a:r>
              <a:rPr lang="fr-BE" err="1"/>
              <a:t>any</a:t>
            </a:r>
            <a:r>
              <a:rPr lang="fr-BE"/>
              <a:t> OS,</a:t>
            </a:r>
            <a:br>
              <a:rPr lang="fr-BE"/>
            </a:br>
            <a:r>
              <a:rPr lang="fr-BE" err="1"/>
              <a:t>from</a:t>
            </a:r>
            <a:r>
              <a:rPr lang="fr-BE"/>
              <a:t> </a:t>
            </a:r>
            <a:r>
              <a:rPr lang="fr-BE" err="1"/>
              <a:t>your</a:t>
            </a:r>
            <a:r>
              <a:rPr lang="fr-BE"/>
              <a:t> terminal or </a:t>
            </a:r>
            <a:r>
              <a:rPr lang="fr-BE" err="1">
                <a:hlinkClick r:id="rId11"/>
              </a:rPr>
              <a:t>gooey</a:t>
            </a:r>
            <a:r>
              <a:rPr lang="en-GB">
                <a:hlinkClick r:id="rId11"/>
              </a:rPr>
              <a:t>™</a:t>
            </a:r>
            <a:r>
              <a:rPr lang="fr-BE"/>
              <a:t>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5947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F6ED0C40-F30D-70C7-6396-A728F33F56B9}"/>
              </a:ext>
            </a:extLst>
          </p:cNvPr>
          <p:cNvGrpSpPr/>
          <p:nvPr/>
        </p:nvGrpSpPr>
        <p:grpSpPr>
          <a:xfrm>
            <a:off x="3604647" y="525324"/>
            <a:ext cx="4982705" cy="4613616"/>
            <a:chOff x="3911829" y="525324"/>
            <a:chExt cx="4982705" cy="4613616"/>
          </a:xfrm>
        </p:grpSpPr>
        <p:pic>
          <p:nvPicPr>
            <p:cNvPr id="7" name="Graphique 6">
              <a:extLst>
                <a:ext uri="{FF2B5EF4-FFF2-40B4-BE49-F238E27FC236}">
                  <a16:creationId xmlns:a16="http://schemas.microsoft.com/office/drawing/2014/main" id="{DEF37A2E-E527-F8FF-CFC4-5E25A3724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 flipV="1">
              <a:off x="3911829" y="525324"/>
              <a:ext cx="4982705" cy="4613616"/>
            </a:xfrm>
            <a:prstGeom prst="rect">
              <a:avLst/>
            </a:prstGeom>
          </p:spPr>
        </p:pic>
        <p:pic>
          <p:nvPicPr>
            <p:cNvPr id="5" name="Graphique 4">
              <a:extLst>
                <a:ext uri="{FF2B5EF4-FFF2-40B4-BE49-F238E27FC236}">
                  <a16:creationId xmlns:a16="http://schemas.microsoft.com/office/drawing/2014/main" id="{2EBB59C4-450E-EB26-F430-31270FBF2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050631" y="1889908"/>
              <a:ext cx="1971755" cy="1737562"/>
            </a:xfrm>
            <a:prstGeom prst="rect">
              <a:avLst/>
            </a:prstGeom>
          </p:spPr>
        </p:pic>
      </p:grpSp>
      <p:sp>
        <p:nvSpPr>
          <p:cNvPr id="8" name="Titre 3">
            <a:extLst>
              <a:ext uri="{FF2B5EF4-FFF2-40B4-BE49-F238E27FC236}">
                <a16:creationId xmlns:a16="http://schemas.microsoft.com/office/drawing/2014/main" id="{619333CF-1987-5749-58DE-5408731DBD5C}"/>
              </a:ext>
            </a:extLst>
          </p:cNvPr>
          <p:cNvSpPr txBox="1">
            <a:spLocks/>
          </p:cNvSpPr>
          <p:nvPr/>
        </p:nvSpPr>
        <p:spPr>
          <a:xfrm>
            <a:off x="1523999" y="394507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BE" err="1"/>
              <a:t>Everything</a:t>
            </a:r>
            <a:r>
              <a:rPr lang="fr-BE"/>
              <a:t> starts</a:t>
            </a:r>
            <a:br>
              <a:rPr lang="fr-BE"/>
            </a:br>
            <a:r>
              <a:rPr lang="fr-BE" err="1"/>
              <a:t>with</a:t>
            </a:r>
            <a:r>
              <a:rPr lang="fr-BE"/>
              <a:t> a </a:t>
            </a:r>
            <a:r>
              <a:rPr lang="fr-BE" err="1"/>
              <a:t>dataset</a:t>
            </a:r>
            <a:r>
              <a:rPr lang="fr-BE"/>
              <a:t>.</a:t>
            </a:r>
            <a:endParaRPr lang="en-GB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3418144-D0E6-5500-6445-E875F54FF8D4}"/>
              </a:ext>
            </a:extLst>
          </p:cNvPr>
          <p:cNvSpPr txBox="1"/>
          <p:nvPr/>
        </p:nvSpPr>
        <p:spPr>
          <a:xfrm>
            <a:off x="7319005" y="2397397"/>
            <a:ext cx="3348994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 anchor="ctr">
            <a:spAutoFit/>
          </a:bodyPr>
          <a:lstStyle/>
          <a:p>
            <a:r>
              <a:rPr lang="fr-BE" sz="20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$ </a:t>
            </a:r>
            <a:r>
              <a:rPr lang="fr-BE" sz="2000" err="1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datalad</a:t>
            </a:r>
            <a:r>
              <a:rPr lang="fr-BE" sz="20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fr-BE" sz="2000" err="1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create</a:t>
            </a:r>
            <a:r>
              <a:rPr lang="fr-BE" sz="20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[-f]</a:t>
            </a:r>
          </a:p>
          <a:p>
            <a:r>
              <a:rPr lang="fr-BE" sz="20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$ </a:t>
            </a:r>
            <a:r>
              <a:rPr lang="fr-BE" sz="2000" err="1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datalad</a:t>
            </a:r>
            <a:r>
              <a:rPr lang="fr-BE" sz="20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clone</a:t>
            </a:r>
            <a:endParaRPr lang="en-GB" sz="200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861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3">
            <a:extLst>
              <a:ext uri="{FF2B5EF4-FFF2-40B4-BE49-F238E27FC236}">
                <a16:creationId xmlns:a16="http://schemas.microsoft.com/office/drawing/2014/main" id="{619333CF-1987-5749-58DE-5408731DBD5C}"/>
              </a:ext>
            </a:extLst>
          </p:cNvPr>
          <p:cNvSpPr txBox="1">
            <a:spLocks/>
          </p:cNvSpPr>
          <p:nvPr/>
        </p:nvSpPr>
        <p:spPr>
          <a:xfrm>
            <a:off x="1523999" y="394507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BE"/>
              <a:t>Work on </a:t>
            </a:r>
            <a:r>
              <a:rPr lang="fr-BE" err="1"/>
              <a:t>your</a:t>
            </a:r>
            <a:r>
              <a:rPr lang="fr-BE"/>
              <a:t> data</a:t>
            </a:r>
            <a:br>
              <a:rPr lang="fr-BE"/>
            </a:br>
            <a:r>
              <a:rPr lang="fr-BE" err="1"/>
              <a:t>step</a:t>
            </a:r>
            <a:r>
              <a:rPr lang="fr-BE"/>
              <a:t> by </a:t>
            </a:r>
            <a:r>
              <a:rPr lang="fr-BE" err="1"/>
              <a:t>step</a:t>
            </a:r>
            <a:r>
              <a:rPr lang="fr-BE"/>
              <a:t>.</a:t>
            </a:r>
            <a:endParaRPr lang="en-GB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F5462F1C-57DC-3757-7B2C-FDB2BA95188A}"/>
              </a:ext>
            </a:extLst>
          </p:cNvPr>
          <p:cNvGrpSpPr/>
          <p:nvPr/>
        </p:nvGrpSpPr>
        <p:grpSpPr>
          <a:xfrm>
            <a:off x="3604647" y="525324"/>
            <a:ext cx="4982705" cy="4613616"/>
            <a:chOff x="3911829" y="525324"/>
            <a:chExt cx="4982705" cy="4613616"/>
          </a:xfrm>
        </p:grpSpPr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E9EC7ACA-181E-5F9E-E373-611A515B3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 flipV="1">
              <a:off x="3911829" y="525324"/>
              <a:ext cx="4982705" cy="4613616"/>
            </a:xfrm>
            <a:prstGeom prst="rect">
              <a:avLst/>
            </a:prstGeom>
          </p:spPr>
        </p:pic>
        <p:pic>
          <p:nvPicPr>
            <p:cNvPr id="13" name="Graphique 12">
              <a:extLst>
                <a:ext uri="{FF2B5EF4-FFF2-40B4-BE49-F238E27FC236}">
                  <a16:creationId xmlns:a16="http://schemas.microsoft.com/office/drawing/2014/main" id="{51521429-7758-A4E2-DB05-0115D1622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050631" y="1889908"/>
              <a:ext cx="1971755" cy="1737562"/>
            </a:xfrm>
            <a:prstGeom prst="rect">
              <a:avLst/>
            </a:prstGeom>
          </p:spPr>
        </p:pic>
      </p:grpSp>
      <p:sp>
        <p:nvSpPr>
          <p:cNvPr id="3" name="Flèche : en arc 2">
            <a:extLst>
              <a:ext uri="{FF2B5EF4-FFF2-40B4-BE49-F238E27FC236}">
                <a16:creationId xmlns:a16="http://schemas.microsoft.com/office/drawing/2014/main" id="{36385647-ED3D-7EB2-8768-154C81F97ADA}"/>
              </a:ext>
            </a:extLst>
          </p:cNvPr>
          <p:cNvSpPr/>
          <p:nvPr/>
        </p:nvSpPr>
        <p:spPr>
          <a:xfrm>
            <a:off x="4053921" y="818710"/>
            <a:ext cx="3336132" cy="3336132"/>
          </a:xfrm>
          <a:prstGeom prst="circularArrow">
            <a:avLst>
              <a:gd name="adj1" fmla="val 3394"/>
              <a:gd name="adj2" fmla="val 1142319"/>
              <a:gd name="adj3" fmla="val 20474866"/>
              <a:gd name="adj4" fmla="val 10800000"/>
              <a:gd name="adj5" fmla="val 4755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Flèche : en arc 3">
            <a:extLst>
              <a:ext uri="{FF2B5EF4-FFF2-40B4-BE49-F238E27FC236}">
                <a16:creationId xmlns:a16="http://schemas.microsoft.com/office/drawing/2014/main" id="{E063B409-BBD9-0C55-1D59-71E39B47BF4B}"/>
              </a:ext>
            </a:extLst>
          </p:cNvPr>
          <p:cNvSpPr/>
          <p:nvPr/>
        </p:nvSpPr>
        <p:spPr>
          <a:xfrm rot="10800000">
            <a:off x="4053921" y="1453154"/>
            <a:ext cx="3336132" cy="3336132"/>
          </a:xfrm>
          <a:prstGeom prst="circularArrow">
            <a:avLst>
              <a:gd name="adj1" fmla="val 3394"/>
              <a:gd name="adj2" fmla="val 1142319"/>
              <a:gd name="adj3" fmla="val 20474866"/>
              <a:gd name="adj4" fmla="val 10800000"/>
              <a:gd name="adj5" fmla="val 4755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4F6D1BE-2641-3E89-EACC-417C1905EAF8}"/>
              </a:ext>
            </a:extLst>
          </p:cNvPr>
          <p:cNvSpPr txBox="1"/>
          <p:nvPr/>
        </p:nvSpPr>
        <p:spPr>
          <a:xfrm>
            <a:off x="3347674" y="2486776"/>
            <a:ext cx="1335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000" err="1"/>
              <a:t>Modify</a:t>
            </a:r>
            <a:r>
              <a:rPr lang="fr-BE" sz="2000"/>
              <a:t> the</a:t>
            </a:r>
            <a:br>
              <a:rPr lang="fr-BE" sz="2000"/>
            </a:br>
            <a:r>
              <a:rPr lang="fr-BE" sz="2000" err="1"/>
              <a:t>dataset</a:t>
            </a:r>
            <a:endParaRPr lang="en-GB" sz="200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A922246-C9A4-597D-9456-DA67F7D8741F}"/>
              </a:ext>
            </a:extLst>
          </p:cNvPr>
          <p:cNvSpPr txBox="1"/>
          <p:nvPr/>
        </p:nvSpPr>
        <p:spPr>
          <a:xfrm>
            <a:off x="7319005" y="2551285"/>
            <a:ext cx="229421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 anchor="ctr">
            <a:spAutoFit/>
          </a:bodyPr>
          <a:lstStyle/>
          <a:p>
            <a:r>
              <a:rPr lang="fr-BE" sz="20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$ </a:t>
            </a:r>
            <a:r>
              <a:rPr lang="fr-BE" sz="2000" err="1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datalad</a:t>
            </a:r>
            <a:r>
              <a:rPr lang="fr-BE" sz="20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fr-BE" sz="2000" err="1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save</a:t>
            </a:r>
            <a:endParaRPr lang="en-GB" sz="200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00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879751E-3045-0749-F3AE-B22B31726A33}"/>
              </a:ext>
            </a:extLst>
          </p:cNvPr>
          <p:cNvSpPr txBox="1"/>
          <p:nvPr/>
        </p:nvSpPr>
        <p:spPr>
          <a:xfrm>
            <a:off x="0" y="393942"/>
            <a:ext cx="12192000" cy="615708"/>
          </a:xfrm>
          <a:prstGeom prst="rect">
            <a:avLst/>
          </a:prstGeom>
          <a:solidFill>
            <a:srgbClr val="1B7481"/>
          </a:solidFill>
          <a:ln w="57150">
            <a:noFill/>
          </a:ln>
        </p:spPr>
        <p:txBody>
          <a:bodyPr wrap="square" rtlCol="0" anchor="ctr">
            <a:noAutofit/>
          </a:bodyPr>
          <a:lstStyle/>
          <a:p>
            <a:r>
              <a:rPr lang="fr-BE" sz="2800" b="1">
                <a:solidFill>
                  <a:schemeClr val="bg1"/>
                </a:solidFill>
              </a:rPr>
              <a:t>FAIR data and </a:t>
            </a:r>
            <a:r>
              <a:rPr lang="fr-BE" sz="2800" b="1" err="1">
                <a:solidFill>
                  <a:schemeClr val="bg1"/>
                </a:solidFill>
              </a:rPr>
              <a:t>reproducibility</a:t>
            </a:r>
            <a:r>
              <a:rPr lang="fr-BE" sz="2800" b="1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30C6930-43BE-F691-26FB-0A81680DBF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1387" cy="39394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60693C8-34E7-E3EF-2CA5-593D95C2A462}"/>
              </a:ext>
            </a:extLst>
          </p:cNvPr>
          <p:cNvSpPr txBox="1"/>
          <p:nvPr/>
        </p:nvSpPr>
        <p:spPr>
          <a:xfrm>
            <a:off x="189035" y="1339235"/>
            <a:ext cx="6766241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000" b="1"/>
              <a:t>FAIR </a:t>
            </a:r>
            <a:r>
              <a:rPr lang="fr-BE" sz="2000" b="1" err="1"/>
              <a:t>principles</a:t>
            </a:r>
            <a:r>
              <a:rPr lang="fr-BE" sz="2000" b="1"/>
              <a:t> </a:t>
            </a:r>
            <a:r>
              <a:rPr lang="fr-BE" sz="2000" b="1" err="1"/>
              <a:t>summary</a:t>
            </a:r>
            <a:r>
              <a:rPr lang="fr-BE" sz="2000" b="1"/>
              <a:t> : </a:t>
            </a:r>
          </a:p>
          <a:p>
            <a:endParaRPr lang="fr-BE" sz="1000" b="1"/>
          </a:p>
          <a:p>
            <a:r>
              <a:rPr lang="fr-BE" sz="2000" b="1" err="1"/>
              <a:t>F</a:t>
            </a:r>
            <a:r>
              <a:rPr lang="fr-BE" sz="2000" err="1"/>
              <a:t>indable</a:t>
            </a:r>
            <a:endParaRPr lang="fr-BE" sz="100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BE"/>
              <a:t>Rich </a:t>
            </a:r>
            <a:r>
              <a:rPr lang="fr-BE" err="1"/>
              <a:t>metadata</a:t>
            </a:r>
            <a:endParaRPr lang="fr-BE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BE" err="1"/>
              <a:t>Including</a:t>
            </a:r>
            <a:r>
              <a:rPr lang="fr-BE"/>
              <a:t> a unique and persistent identifier (DOI)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BE"/>
              <a:t>Registered or </a:t>
            </a:r>
            <a:r>
              <a:rPr lang="fr-BE" err="1"/>
              <a:t>indexed</a:t>
            </a:r>
            <a:r>
              <a:rPr lang="fr-BE"/>
              <a:t> in a </a:t>
            </a:r>
            <a:r>
              <a:rPr lang="fr-BE" err="1"/>
              <a:t>searchable</a:t>
            </a:r>
            <a:r>
              <a:rPr lang="fr-BE"/>
              <a:t> source </a:t>
            </a:r>
          </a:p>
          <a:p>
            <a:endParaRPr lang="fr-BE" sz="1000" b="1"/>
          </a:p>
          <a:p>
            <a:r>
              <a:rPr lang="fr-BE" sz="2000" b="1"/>
              <a:t>A</a:t>
            </a:r>
            <a:r>
              <a:rPr lang="fr-BE" sz="2000"/>
              <a:t>ccessible</a:t>
            </a:r>
            <a:endParaRPr lang="fr-BE" sz="100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BE" err="1"/>
              <a:t>Using</a:t>
            </a:r>
            <a:r>
              <a:rPr lang="fr-BE"/>
              <a:t> standard, free, open </a:t>
            </a:r>
            <a:r>
              <a:rPr lang="fr-BE" err="1"/>
              <a:t>protocols</a:t>
            </a:r>
            <a:endParaRPr lang="fr-BE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BE"/>
              <a:t>That </a:t>
            </a:r>
            <a:r>
              <a:rPr lang="fr-BE" err="1"/>
              <a:t>allows</a:t>
            </a:r>
            <a:r>
              <a:rPr lang="fr-BE"/>
              <a:t> for </a:t>
            </a:r>
            <a:r>
              <a:rPr lang="fr-BE" err="1"/>
              <a:t>authentication</a:t>
            </a:r>
            <a:r>
              <a:rPr lang="fr-BE"/>
              <a:t> if </a:t>
            </a:r>
            <a:r>
              <a:rPr lang="fr-BE" err="1"/>
              <a:t>necessary</a:t>
            </a:r>
            <a:endParaRPr lang="fr-BE"/>
          </a:p>
          <a:p>
            <a:endParaRPr lang="fr-BE" sz="1000" b="1"/>
          </a:p>
          <a:p>
            <a:r>
              <a:rPr lang="fr-BE" sz="2000" b="1" err="1"/>
              <a:t>I</a:t>
            </a:r>
            <a:r>
              <a:rPr lang="fr-BE" sz="2000" err="1"/>
              <a:t>nteroperable</a:t>
            </a:r>
            <a:endParaRPr lang="fr-BE" sz="200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BE" err="1"/>
              <a:t>Using</a:t>
            </a:r>
            <a:r>
              <a:rPr lang="fr-BE"/>
              <a:t> formats </a:t>
            </a:r>
            <a:r>
              <a:rPr lang="fr-BE" err="1"/>
              <a:t>that</a:t>
            </a:r>
            <a:r>
              <a:rPr lang="fr-BE"/>
              <a:t> are as open and free as possible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BE" err="1"/>
              <a:t>Using</a:t>
            </a:r>
            <a:r>
              <a:rPr lang="fr-BE"/>
              <a:t> </a:t>
            </a:r>
            <a:r>
              <a:rPr lang="fr-BE" err="1"/>
              <a:t>broadly</a:t>
            </a:r>
            <a:r>
              <a:rPr lang="fr-BE"/>
              <a:t> applicable </a:t>
            </a:r>
            <a:r>
              <a:rPr lang="fr-BE" err="1"/>
              <a:t>language</a:t>
            </a:r>
            <a:r>
              <a:rPr lang="fr-BE"/>
              <a:t>(s) for </a:t>
            </a:r>
            <a:r>
              <a:rPr lang="fr-BE" err="1"/>
              <a:t>knowledge</a:t>
            </a:r>
            <a:r>
              <a:rPr lang="fr-BE"/>
              <a:t> </a:t>
            </a:r>
            <a:r>
              <a:rPr lang="fr-BE" err="1"/>
              <a:t>representation</a:t>
            </a:r>
            <a:endParaRPr lang="fr-BE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BE" err="1"/>
              <a:t>Using</a:t>
            </a:r>
            <a:r>
              <a:rPr lang="fr-BE"/>
              <a:t> </a:t>
            </a:r>
            <a:r>
              <a:rPr lang="fr-BE" err="1"/>
              <a:t>controlled</a:t>
            </a:r>
            <a:r>
              <a:rPr lang="fr-BE"/>
              <a:t> </a:t>
            </a:r>
            <a:r>
              <a:rPr lang="fr-BE" err="1"/>
              <a:t>vocabularies</a:t>
            </a:r>
            <a:endParaRPr lang="fr-BE" sz="2000"/>
          </a:p>
          <a:p>
            <a:endParaRPr lang="fr-BE" sz="1000" b="1"/>
          </a:p>
          <a:p>
            <a:r>
              <a:rPr lang="fr-BE" sz="2000" b="1" err="1"/>
              <a:t>R</a:t>
            </a:r>
            <a:r>
              <a:rPr lang="fr-BE" sz="2000" err="1"/>
              <a:t>eusable</a:t>
            </a:r>
            <a:r>
              <a:rPr lang="fr-BE" sz="2000" b="1"/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BE" err="1"/>
              <a:t>Released</a:t>
            </a:r>
            <a:r>
              <a:rPr lang="fr-BE"/>
              <a:t> </a:t>
            </a:r>
            <a:r>
              <a:rPr lang="fr-BE" err="1"/>
              <a:t>with</a:t>
            </a:r>
            <a:r>
              <a:rPr lang="fr-BE"/>
              <a:t> a </a:t>
            </a:r>
            <a:r>
              <a:rPr lang="fr-BE" err="1"/>
              <a:t>clear</a:t>
            </a:r>
            <a:r>
              <a:rPr lang="fr-BE"/>
              <a:t> and accessible </a:t>
            </a:r>
            <a:r>
              <a:rPr lang="fr-BE" err="1"/>
              <a:t>license</a:t>
            </a:r>
            <a:r>
              <a:rPr lang="fr-BE"/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BE" err="1"/>
              <a:t>With</a:t>
            </a:r>
            <a:r>
              <a:rPr lang="fr-BE"/>
              <a:t> a </a:t>
            </a:r>
            <a:r>
              <a:rPr lang="fr-BE" err="1"/>
              <a:t>documented</a:t>
            </a:r>
            <a:r>
              <a:rPr lang="fr-BE"/>
              <a:t> provenance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BE"/>
              <a:t>Meeting the </a:t>
            </a:r>
            <a:r>
              <a:rPr lang="fr-BE" err="1"/>
              <a:t>community</a:t>
            </a:r>
            <a:r>
              <a:rPr lang="fr-BE"/>
              <a:t> standards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37CDE30-A95E-3940-D900-47784860D587}"/>
              </a:ext>
            </a:extLst>
          </p:cNvPr>
          <p:cNvSpPr txBox="1"/>
          <p:nvPr/>
        </p:nvSpPr>
        <p:spPr>
          <a:xfrm>
            <a:off x="7412476" y="2091405"/>
            <a:ext cx="4221805" cy="3789418"/>
          </a:xfrm>
          <a:prstGeom prst="rect">
            <a:avLst/>
          </a:prstGeom>
          <a:solidFill>
            <a:schemeClr val="bg1"/>
          </a:solidFill>
          <a:ln w="28575">
            <a:solidFill>
              <a:srgbClr val="1B748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r-BE" sz="2800" b="1" err="1"/>
              <a:t>Publishing</a:t>
            </a:r>
            <a:r>
              <a:rPr lang="fr-BE" sz="2800" b="1"/>
              <a:t> data in a </a:t>
            </a:r>
            <a:r>
              <a:rPr lang="fr-BE" sz="2800" b="1" err="1"/>
              <a:t>dedicated</a:t>
            </a:r>
            <a:r>
              <a:rPr lang="fr-BE" sz="2800" b="1"/>
              <a:t> data repository </a:t>
            </a:r>
            <a:r>
              <a:rPr lang="fr-BE" sz="2800" b="1" err="1"/>
              <a:t>usually</a:t>
            </a:r>
            <a:r>
              <a:rPr lang="fr-BE" sz="2800" b="1"/>
              <a:t> checks </a:t>
            </a:r>
            <a:r>
              <a:rPr lang="fr-BE" sz="2800" b="1" err="1"/>
              <a:t>most</a:t>
            </a:r>
            <a:r>
              <a:rPr lang="fr-BE" sz="2800" b="1"/>
              <a:t> of </a:t>
            </a:r>
            <a:r>
              <a:rPr lang="fr-BE" sz="2800" b="1" err="1"/>
              <a:t>these</a:t>
            </a:r>
            <a:r>
              <a:rPr lang="fr-BE" sz="2800" b="1"/>
              <a:t> boxes</a:t>
            </a:r>
          </a:p>
          <a:p>
            <a:pPr algn="ctr"/>
            <a:endParaRPr lang="fr-BE" sz="3200" b="1"/>
          </a:p>
          <a:p>
            <a:pPr algn="ctr"/>
            <a:r>
              <a:rPr lang="fr-BE" sz="2400"/>
              <a:t>But how to </a:t>
            </a:r>
            <a:r>
              <a:rPr lang="fr-BE" sz="2400" err="1"/>
              <a:t>choose</a:t>
            </a:r>
            <a:r>
              <a:rPr lang="fr-BE" sz="2400"/>
              <a:t> a repository?</a:t>
            </a:r>
            <a:endParaRPr lang="en-GB" sz="240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39C3951-617F-9003-7DF3-8569F0E12547}"/>
              </a:ext>
            </a:extLst>
          </p:cNvPr>
          <p:cNvSpPr txBox="1"/>
          <p:nvPr/>
        </p:nvSpPr>
        <p:spPr>
          <a:xfrm>
            <a:off x="3700407" y="1034260"/>
            <a:ext cx="830255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i="0">
                <a:solidFill>
                  <a:srgbClr val="222222"/>
                </a:solidFill>
                <a:effectLst/>
                <a:latin typeface="-apple-system"/>
              </a:rPr>
              <a:t>Wilkinson, M., Dumontier, M., </a:t>
            </a:r>
            <a:r>
              <a:rPr lang="en-GB" sz="1400" b="0" i="0" err="1">
                <a:solidFill>
                  <a:srgbClr val="222222"/>
                </a:solidFill>
                <a:effectLst/>
                <a:latin typeface="-apple-system"/>
              </a:rPr>
              <a:t>Aalbersberg</a:t>
            </a:r>
            <a:r>
              <a:rPr lang="en-GB" sz="1400" b="0" i="0">
                <a:solidFill>
                  <a:srgbClr val="222222"/>
                </a:solidFill>
                <a:effectLst/>
                <a:latin typeface="-apple-system"/>
              </a:rPr>
              <a:t>, I. </a:t>
            </a:r>
            <a:r>
              <a:rPr lang="en-GB" sz="1400" b="0" i="1">
                <a:solidFill>
                  <a:srgbClr val="222222"/>
                </a:solidFill>
                <a:effectLst/>
                <a:latin typeface="-apple-system"/>
              </a:rPr>
              <a:t>et al.</a:t>
            </a:r>
            <a:r>
              <a:rPr lang="en-GB" sz="1400" b="0" i="0">
                <a:solidFill>
                  <a:srgbClr val="222222"/>
                </a:solidFill>
                <a:effectLst/>
                <a:latin typeface="-apple-system"/>
              </a:rPr>
              <a:t> The FAIR Guiding Principles for scientific data management and stewardship. </a:t>
            </a:r>
            <a:r>
              <a:rPr lang="en-GB" sz="1400" b="0" i="1">
                <a:solidFill>
                  <a:srgbClr val="222222"/>
                </a:solidFill>
                <a:effectLst/>
                <a:latin typeface="-apple-system"/>
              </a:rPr>
              <a:t>Sci Data</a:t>
            </a:r>
            <a:r>
              <a:rPr lang="en-GB" sz="1400" b="0" i="0">
                <a:solidFill>
                  <a:srgbClr val="222222"/>
                </a:solidFill>
                <a:effectLst/>
                <a:latin typeface="-apple-system"/>
              </a:rPr>
              <a:t> </a:t>
            </a:r>
            <a:r>
              <a:rPr lang="en-GB" sz="1400" b="1" i="0">
                <a:solidFill>
                  <a:srgbClr val="222222"/>
                </a:solidFill>
                <a:effectLst/>
                <a:latin typeface="-apple-system"/>
              </a:rPr>
              <a:t>3</a:t>
            </a:r>
            <a:r>
              <a:rPr lang="en-GB" sz="1400" b="0" i="0">
                <a:solidFill>
                  <a:srgbClr val="222222"/>
                </a:solidFill>
                <a:effectLst/>
                <a:latin typeface="-apple-system"/>
              </a:rPr>
              <a:t>, 160018 (2016). </a:t>
            </a:r>
          </a:p>
          <a:p>
            <a:pPr algn="r"/>
            <a:r>
              <a:rPr lang="en-GB" sz="1400" b="0" i="0">
                <a:solidFill>
                  <a:srgbClr val="222222"/>
                </a:solidFill>
                <a:effectLst/>
                <a:latin typeface="-apple-system"/>
              </a:rPr>
              <a:t>https://doi.org/10.1038/sdata.2016.18</a:t>
            </a: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42190895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3">
            <a:extLst>
              <a:ext uri="{FF2B5EF4-FFF2-40B4-BE49-F238E27FC236}">
                <a16:creationId xmlns:a16="http://schemas.microsoft.com/office/drawing/2014/main" id="{619333CF-1987-5749-58DE-5408731DBD5C}"/>
              </a:ext>
            </a:extLst>
          </p:cNvPr>
          <p:cNvSpPr txBox="1">
            <a:spLocks/>
          </p:cNvSpPr>
          <p:nvPr/>
        </p:nvSpPr>
        <p:spPr>
          <a:xfrm>
            <a:off x="1523999" y="394507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BE" err="1"/>
              <a:t>Make</a:t>
            </a:r>
            <a:r>
              <a:rPr lang="fr-BE"/>
              <a:t> </a:t>
            </a:r>
            <a:r>
              <a:rPr lang="fr-BE" err="1"/>
              <a:t>it</a:t>
            </a:r>
            <a:r>
              <a:rPr lang="fr-BE"/>
              <a:t> accessible,</a:t>
            </a:r>
            <a:br>
              <a:rPr lang="fr-BE"/>
            </a:br>
            <a:r>
              <a:rPr lang="fr-BE" err="1"/>
              <a:t>work</a:t>
            </a:r>
            <a:r>
              <a:rPr lang="fr-BE"/>
              <a:t> </a:t>
            </a:r>
            <a:r>
              <a:rPr lang="fr-BE" err="1"/>
              <a:t>with</a:t>
            </a:r>
            <a:r>
              <a:rPr lang="fr-BE"/>
              <a:t> </a:t>
            </a:r>
            <a:r>
              <a:rPr lang="fr-BE" err="1"/>
              <a:t>others</a:t>
            </a:r>
            <a:r>
              <a:rPr lang="fr-BE"/>
              <a:t>.</a:t>
            </a:r>
            <a:endParaRPr lang="en-GB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F5462F1C-57DC-3757-7B2C-FDB2BA95188A}"/>
              </a:ext>
            </a:extLst>
          </p:cNvPr>
          <p:cNvGrpSpPr/>
          <p:nvPr/>
        </p:nvGrpSpPr>
        <p:grpSpPr>
          <a:xfrm>
            <a:off x="7412187" y="1122192"/>
            <a:ext cx="4982705" cy="4613616"/>
            <a:chOff x="3911829" y="525324"/>
            <a:chExt cx="4982705" cy="4613616"/>
          </a:xfrm>
        </p:grpSpPr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E9EC7ACA-181E-5F9E-E373-611A515B3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 flipV="1">
              <a:off x="3911829" y="525324"/>
              <a:ext cx="4982705" cy="4613616"/>
            </a:xfrm>
            <a:prstGeom prst="rect">
              <a:avLst/>
            </a:prstGeom>
          </p:spPr>
        </p:pic>
        <p:pic>
          <p:nvPicPr>
            <p:cNvPr id="13" name="Graphique 12">
              <a:extLst>
                <a:ext uri="{FF2B5EF4-FFF2-40B4-BE49-F238E27FC236}">
                  <a16:creationId xmlns:a16="http://schemas.microsoft.com/office/drawing/2014/main" id="{51521429-7758-A4E2-DB05-0115D1622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050631" y="1889908"/>
              <a:ext cx="1971755" cy="1737562"/>
            </a:xfrm>
            <a:prstGeom prst="rect">
              <a:avLst/>
            </a:prstGeom>
          </p:spPr>
        </p:pic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0F8AFB59-C03F-B1A6-EBDD-58AC2E7073A8}"/>
              </a:ext>
            </a:extLst>
          </p:cNvPr>
          <p:cNvGrpSpPr/>
          <p:nvPr/>
        </p:nvGrpSpPr>
        <p:grpSpPr>
          <a:xfrm>
            <a:off x="0" y="685800"/>
            <a:ext cx="5486400" cy="5486400"/>
            <a:chOff x="0" y="685800"/>
            <a:chExt cx="5486400" cy="5486400"/>
          </a:xfrm>
        </p:grpSpPr>
        <p:pic>
          <p:nvPicPr>
            <p:cNvPr id="5" name="Graphique 4">
              <a:extLst>
                <a:ext uri="{FF2B5EF4-FFF2-40B4-BE49-F238E27FC236}">
                  <a16:creationId xmlns:a16="http://schemas.microsoft.com/office/drawing/2014/main" id="{8255D305-6B31-BFC6-20A4-20A132E53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0" y="685800"/>
              <a:ext cx="5486400" cy="5486400"/>
            </a:xfrm>
            <a:prstGeom prst="rect">
              <a:avLst/>
            </a:prstGeom>
          </p:spPr>
        </p:pic>
        <p:pic>
          <p:nvPicPr>
            <p:cNvPr id="7" name="Graphique 6">
              <a:extLst>
                <a:ext uri="{FF2B5EF4-FFF2-40B4-BE49-F238E27FC236}">
                  <a16:creationId xmlns:a16="http://schemas.microsoft.com/office/drawing/2014/main" id="{4A5A6EB9-9A30-A7B6-A85C-7632E4C08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69256" y="2486776"/>
              <a:ext cx="1971755" cy="1737562"/>
            </a:xfrm>
            <a:prstGeom prst="rect">
              <a:avLst/>
            </a:prstGeom>
          </p:spPr>
        </p:pic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EBB4D214-0811-1F61-4108-0D411EC4290C}"/>
              </a:ext>
            </a:extLst>
          </p:cNvPr>
          <p:cNvSpPr txBox="1"/>
          <p:nvPr/>
        </p:nvSpPr>
        <p:spPr>
          <a:xfrm>
            <a:off x="4798208" y="1778890"/>
            <a:ext cx="2595582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 anchor="ctr">
            <a:spAutoFit/>
          </a:bodyPr>
          <a:lstStyle/>
          <a:p>
            <a:r>
              <a:rPr lang="fr-BE" sz="20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$ </a:t>
            </a:r>
            <a:r>
              <a:rPr lang="fr-BE" sz="2000" err="1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datalad</a:t>
            </a:r>
            <a:r>
              <a:rPr lang="fr-BE" sz="20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clone</a:t>
            </a:r>
            <a:br>
              <a:rPr lang="fr-BE" sz="20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</a:br>
            <a:r>
              <a:rPr lang="fr-BE" sz="20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$ </a:t>
            </a:r>
            <a:r>
              <a:rPr lang="fr-BE" sz="2000" err="1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datalad</a:t>
            </a:r>
            <a:r>
              <a:rPr lang="fr-BE" sz="20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update</a:t>
            </a:r>
            <a:endParaRPr lang="en-GB" sz="200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4FCB6C9-E20D-373C-A6B4-20D1EEA781B7}"/>
              </a:ext>
            </a:extLst>
          </p:cNvPr>
          <p:cNvSpPr txBox="1"/>
          <p:nvPr/>
        </p:nvSpPr>
        <p:spPr>
          <a:xfrm>
            <a:off x="4195478" y="4224338"/>
            <a:ext cx="3801041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 anchor="ctr">
            <a:spAutoFit/>
          </a:bodyPr>
          <a:lstStyle/>
          <a:p>
            <a:r>
              <a:rPr lang="fr-BE" sz="20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$ </a:t>
            </a:r>
            <a:r>
              <a:rPr lang="fr-BE" sz="2000" err="1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datalad</a:t>
            </a:r>
            <a:r>
              <a:rPr lang="fr-BE" sz="20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fr-BE" sz="2000" err="1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create</a:t>
            </a:r>
            <a:r>
              <a:rPr lang="fr-BE" sz="20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-sibling</a:t>
            </a:r>
            <a:br>
              <a:rPr lang="fr-BE" sz="20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</a:br>
            <a:r>
              <a:rPr lang="fr-BE" sz="20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$ </a:t>
            </a:r>
            <a:r>
              <a:rPr lang="fr-BE" sz="2000" err="1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datalad</a:t>
            </a:r>
            <a:r>
              <a:rPr lang="fr-BE" sz="20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fr-BE" sz="2000" err="1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publish</a:t>
            </a:r>
            <a:endParaRPr lang="en-GB" sz="200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B0B295BE-8A31-20B6-48C7-EC1A57C499E8}"/>
              </a:ext>
            </a:extLst>
          </p:cNvPr>
          <p:cNvSpPr/>
          <p:nvPr/>
        </p:nvSpPr>
        <p:spPr>
          <a:xfrm>
            <a:off x="4816605" y="3355557"/>
            <a:ext cx="2595582" cy="198299"/>
          </a:xfrm>
          <a:prstGeom prst="rightArrow">
            <a:avLst>
              <a:gd name="adj1" fmla="val 27419"/>
              <a:gd name="adj2" fmla="val 158877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lèche : droite 18">
            <a:extLst>
              <a:ext uri="{FF2B5EF4-FFF2-40B4-BE49-F238E27FC236}">
                <a16:creationId xmlns:a16="http://schemas.microsoft.com/office/drawing/2014/main" id="{82D66B6D-48C6-4B38-B4FC-2EACFD797342}"/>
              </a:ext>
            </a:extLst>
          </p:cNvPr>
          <p:cNvSpPr/>
          <p:nvPr/>
        </p:nvSpPr>
        <p:spPr>
          <a:xfrm rot="10800000">
            <a:off x="4816605" y="3157258"/>
            <a:ext cx="2595582" cy="198299"/>
          </a:xfrm>
          <a:prstGeom prst="rightArrow">
            <a:avLst>
              <a:gd name="adj1" fmla="val 27419"/>
              <a:gd name="adj2" fmla="val 158877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8F34D95-4692-26A0-2E04-1FDA2AE62190}"/>
              </a:ext>
            </a:extLst>
          </p:cNvPr>
          <p:cNvSpPr txBox="1"/>
          <p:nvPr/>
        </p:nvSpPr>
        <p:spPr>
          <a:xfrm>
            <a:off x="2296957" y="1732723"/>
            <a:ext cx="716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000"/>
              <a:t>Local</a:t>
            </a:r>
            <a:endParaRPr lang="en-GB" sz="200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55FB346-67E3-0F0A-B158-F74DDB524987}"/>
              </a:ext>
            </a:extLst>
          </p:cNvPr>
          <p:cNvSpPr txBox="1"/>
          <p:nvPr/>
        </p:nvSpPr>
        <p:spPr>
          <a:xfrm>
            <a:off x="9036985" y="1732723"/>
            <a:ext cx="999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000" err="1"/>
              <a:t>Remote</a:t>
            </a:r>
            <a:endParaRPr lang="en-GB" sz="2000"/>
          </a:p>
        </p:txBody>
      </p:sp>
      <p:pic>
        <p:nvPicPr>
          <p:cNvPr id="22" name="Image 21" descr="Une image contenant orange, Caractère coloré, Graphique, conception&#10;&#10;Description générée automatiquement">
            <a:extLst>
              <a:ext uri="{FF2B5EF4-FFF2-40B4-BE49-F238E27FC236}">
                <a16:creationId xmlns:a16="http://schemas.microsoft.com/office/drawing/2014/main" id="{2B36E65A-59A9-A53D-5A0D-8F1D53E517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134" y="2109714"/>
            <a:ext cx="457200" cy="420812"/>
          </a:xfrm>
          <a:prstGeom prst="rect">
            <a:avLst/>
          </a:prstGeom>
        </p:spPr>
      </p:pic>
      <p:pic>
        <p:nvPicPr>
          <p:cNvPr id="23" name="Image 22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A6243981-BACF-2B78-5498-E99AFB8EE4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419" y="3946801"/>
            <a:ext cx="457200" cy="457200"/>
          </a:xfrm>
          <a:prstGeom prst="rect">
            <a:avLst/>
          </a:prstGeom>
        </p:spPr>
      </p:pic>
      <p:pic>
        <p:nvPicPr>
          <p:cNvPr id="24" name="Image 23" descr="Une image contenant logo, capture d’écran, Bleu électrique, Graphique&#10;&#10;Description générée automatiquement">
            <a:extLst>
              <a:ext uri="{FF2B5EF4-FFF2-40B4-BE49-F238E27FC236}">
                <a16:creationId xmlns:a16="http://schemas.microsoft.com/office/drawing/2014/main" id="{33188C43-85B0-F320-3A5A-816851C6C5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504" y="3049270"/>
            <a:ext cx="457200" cy="411480"/>
          </a:xfrm>
          <a:prstGeom prst="rect">
            <a:avLst/>
          </a:prstGeom>
        </p:spPr>
      </p:pic>
      <p:pic>
        <p:nvPicPr>
          <p:cNvPr id="25" name="Image 24" descr="Une image contenant Graphique, symbole, logo, graphisme&#10;&#10;Description générée automatiquement">
            <a:extLst>
              <a:ext uri="{FF2B5EF4-FFF2-40B4-BE49-F238E27FC236}">
                <a16:creationId xmlns:a16="http://schemas.microsoft.com/office/drawing/2014/main" id="{A565DB8B-3FA6-EC12-9B69-36DEBCF68CF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949" y="4404001"/>
            <a:ext cx="576072" cy="576072"/>
          </a:xfrm>
          <a:prstGeom prst="rect">
            <a:avLst/>
          </a:prstGeom>
        </p:spPr>
      </p:pic>
      <p:pic>
        <p:nvPicPr>
          <p:cNvPr id="26" name="Image 25" descr="Une image contenant capture d’écran, Graphique, Bleu électrique, cercle&#10;&#10;Description générée automatiquement">
            <a:extLst>
              <a:ext uri="{FF2B5EF4-FFF2-40B4-BE49-F238E27FC236}">
                <a16:creationId xmlns:a16="http://schemas.microsoft.com/office/drawing/2014/main" id="{2BE1ACB7-6452-124D-BDEC-07212D1E30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052" y="2208578"/>
            <a:ext cx="685800" cy="450056"/>
          </a:xfrm>
          <a:prstGeom prst="rect">
            <a:avLst/>
          </a:prstGeom>
        </p:spPr>
      </p:pic>
      <p:pic>
        <p:nvPicPr>
          <p:cNvPr id="27" name="Image 26" descr="Une image contenant cercle, Graphique, capture d’écran&#10;&#10;Description générée automatiquement">
            <a:extLst>
              <a:ext uri="{FF2B5EF4-FFF2-40B4-BE49-F238E27FC236}">
                <a16:creationId xmlns:a16="http://schemas.microsoft.com/office/drawing/2014/main" id="{16FDBCC9-4AE7-6956-0600-1D7987E5E6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797" y="3709579"/>
            <a:ext cx="685800" cy="685800"/>
          </a:xfrm>
          <a:prstGeom prst="rect">
            <a:avLst/>
          </a:prstGeom>
        </p:spPr>
      </p:pic>
      <p:pic>
        <p:nvPicPr>
          <p:cNvPr id="28" name="Image 27" descr="Une image contenant art, pixel, conception&#10;&#10;Description générée automatiquement">
            <a:extLst>
              <a:ext uri="{FF2B5EF4-FFF2-40B4-BE49-F238E27FC236}">
                <a16:creationId xmlns:a16="http://schemas.microsoft.com/office/drawing/2014/main" id="{5D8900E4-A816-02CD-4BAF-7A104C23331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599" y="3082091"/>
            <a:ext cx="457200" cy="546931"/>
          </a:xfrm>
          <a:prstGeom prst="rect">
            <a:avLst/>
          </a:prstGeom>
        </p:spPr>
      </p:pic>
      <p:pic>
        <p:nvPicPr>
          <p:cNvPr id="29" name="Image 28" descr="Une image contenant Caractère coloré, Graphique, capture d’écran, conception&#10;&#10;Description générée automatiquement">
            <a:extLst>
              <a:ext uri="{FF2B5EF4-FFF2-40B4-BE49-F238E27FC236}">
                <a16:creationId xmlns:a16="http://schemas.microsoft.com/office/drawing/2014/main" id="{D7B00D7D-E0E3-A5F0-0018-C3F12001011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459" y="4411294"/>
            <a:ext cx="457200" cy="40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151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3">
            <a:extLst>
              <a:ext uri="{FF2B5EF4-FFF2-40B4-BE49-F238E27FC236}">
                <a16:creationId xmlns:a16="http://schemas.microsoft.com/office/drawing/2014/main" id="{619333CF-1987-5749-58DE-5408731DBD5C}"/>
              </a:ext>
            </a:extLst>
          </p:cNvPr>
          <p:cNvSpPr txBox="1">
            <a:spLocks/>
          </p:cNvSpPr>
          <p:nvPr/>
        </p:nvSpPr>
        <p:spPr>
          <a:xfrm>
            <a:off x="1523999" y="394507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BE" err="1"/>
              <a:t>Build</a:t>
            </a:r>
            <a:r>
              <a:rPr lang="fr-BE"/>
              <a:t> </a:t>
            </a:r>
            <a:r>
              <a:rPr lang="fr-BE" err="1"/>
              <a:t>your</a:t>
            </a:r>
            <a:r>
              <a:rPr lang="fr-BE"/>
              <a:t> story,</a:t>
            </a:r>
            <a:br>
              <a:rPr lang="fr-BE"/>
            </a:br>
            <a:r>
              <a:rPr lang="fr-BE"/>
              <a:t>one block at a time </a:t>
            </a:r>
            <a:r>
              <a:rPr lang="fr-BE" err="1"/>
              <a:t>with</a:t>
            </a:r>
            <a:r>
              <a:rPr lang="fr-BE"/>
              <a:t> </a:t>
            </a:r>
            <a:r>
              <a:rPr lang="fr-BE">
                <a:hlinkClick r:id="rId3"/>
              </a:rPr>
              <a:t>YODA</a:t>
            </a:r>
            <a:r>
              <a:rPr lang="fr-BE"/>
              <a:t>.</a:t>
            </a:r>
            <a:endParaRPr lang="en-GB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5CE71E39-2F31-4F03-1E1C-429E1D4ABE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14196" y="1334690"/>
            <a:ext cx="9563605" cy="287416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61BF5D7-EDB8-F45C-195B-DCD0131FAC73}"/>
              </a:ext>
            </a:extLst>
          </p:cNvPr>
          <p:cNvSpPr txBox="1"/>
          <p:nvPr/>
        </p:nvSpPr>
        <p:spPr>
          <a:xfrm>
            <a:off x="4722865" y="4378226"/>
            <a:ext cx="2746265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 anchor="ctr">
            <a:spAutoFit/>
          </a:bodyPr>
          <a:lstStyle/>
          <a:p>
            <a:r>
              <a:rPr lang="fr-BE" sz="20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$ </a:t>
            </a:r>
            <a:r>
              <a:rPr lang="fr-BE" sz="2000" err="1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datalad</a:t>
            </a:r>
            <a:r>
              <a:rPr lang="fr-BE" sz="20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fr-BE" sz="2000" err="1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install</a:t>
            </a:r>
            <a:endParaRPr lang="en-GB" sz="200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4629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232826F-7166-9B48-D72A-51626AF662FA}"/>
              </a:ext>
            </a:extLst>
          </p:cNvPr>
          <p:cNvSpPr txBox="1">
            <a:spLocks/>
          </p:cNvSpPr>
          <p:nvPr/>
        </p:nvSpPr>
        <p:spPr>
          <a:xfrm>
            <a:off x="1523999" y="394507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BE"/>
              <a:t>Trace full provenance,</a:t>
            </a:r>
            <a:br>
              <a:rPr lang="fr-BE"/>
            </a:br>
            <a:r>
              <a:rPr lang="fr-BE"/>
              <a:t>and </a:t>
            </a:r>
            <a:r>
              <a:rPr lang="fr-BE" err="1"/>
              <a:t>make</a:t>
            </a:r>
            <a:r>
              <a:rPr lang="fr-BE"/>
              <a:t> </a:t>
            </a:r>
            <a:r>
              <a:rPr lang="fr-BE" err="1"/>
              <a:t>it</a:t>
            </a:r>
            <a:r>
              <a:rPr lang="fr-BE"/>
              <a:t> </a:t>
            </a:r>
            <a:r>
              <a:rPr lang="fr-BE" err="1"/>
              <a:t>reproducible</a:t>
            </a:r>
            <a:r>
              <a:rPr lang="fr-BE"/>
              <a:t>.</a:t>
            </a:r>
            <a:endParaRPr lang="en-GB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72FEBB7B-A702-8D83-A9CC-7FD3CF0FD802}"/>
              </a:ext>
            </a:extLst>
          </p:cNvPr>
          <p:cNvGrpSpPr/>
          <p:nvPr/>
        </p:nvGrpSpPr>
        <p:grpSpPr>
          <a:xfrm>
            <a:off x="7412187" y="1122192"/>
            <a:ext cx="4982705" cy="4613616"/>
            <a:chOff x="3911829" y="525324"/>
            <a:chExt cx="4982705" cy="4613616"/>
          </a:xfrm>
        </p:grpSpPr>
        <p:pic>
          <p:nvPicPr>
            <p:cNvPr id="9" name="Graphique 8">
              <a:extLst>
                <a:ext uri="{FF2B5EF4-FFF2-40B4-BE49-F238E27FC236}">
                  <a16:creationId xmlns:a16="http://schemas.microsoft.com/office/drawing/2014/main" id="{77AC7749-4D78-3F66-7AD5-9881334B7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 flipV="1">
              <a:off x="3911829" y="525324"/>
              <a:ext cx="4982705" cy="4613616"/>
            </a:xfrm>
            <a:prstGeom prst="rect">
              <a:avLst/>
            </a:prstGeom>
          </p:spPr>
        </p:pic>
        <p:pic>
          <p:nvPicPr>
            <p:cNvPr id="10" name="Graphique 9">
              <a:extLst>
                <a:ext uri="{FF2B5EF4-FFF2-40B4-BE49-F238E27FC236}">
                  <a16:creationId xmlns:a16="http://schemas.microsoft.com/office/drawing/2014/main" id="{920679BA-8EC0-4D69-9367-8E055AEC9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050631" y="1889908"/>
              <a:ext cx="1971755" cy="1737562"/>
            </a:xfrm>
            <a:prstGeom prst="rect">
              <a:avLst/>
            </a:prstGeom>
          </p:spPr>
        </p:pic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FC35989-B034-365D-A9EF-C3E1715A55E0}"/>
              </a:ext>
            </a:extLst>
          </p:cNvPr>
          <p:cNvGrpSpPr/>
          <p:nvPr/>
        </p:nvGrpSpPr>
        <p:grpSpPr>
          <a:xfrm>
            <a:off x="0" y="685800"/>
            <a:ext cx="5486400" cy="5486400"/>
            <a:chOff x="0" y="685800"/>
            <a:chExt cx="5486400" cy="5486400"/>
          </a:xfrm>
        </p:grpSpPr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7B958404-9292-D0A5-3D46-E32B4FDDC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0" y="685800"/>
              <a:ext cx="5486400" cy="5486400"/>
            </a:xfrm>
            <a:prstGeom prst="rect">
              <a:avLst/>
            </a:prstGeom>
          </p:spPr>
        </p:pic>
        <p:pic>
          <p:nvPicPr>
            <p:cNvPr id="13" name="Graphique 12">
              <a:extLst>
                <a:ext uri="{FF2B5EF4-FFF2-40B4-BE49-F238E27FC236}">
                  <a16:creationId xmlns:a16="http://schemas.microsoft.com/office/drawing/2014/main" id="{FA8BD67C-F030-916D-459A-46D1EAD49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69256" y="2486776"/>
              <a:ext cx="1971755" cy="1737562"/>
            </a:xfrm>
            <a:prstGeom prst="rect">
              <a:avLst/>
            </a:prstGeom>
          </p:spPr>
        </p:pic>
      </p:grp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993FF0AA-2892-E578-7D07-1F90050F64AF}"/>
              </a:ext>
            </a:extLst>
          </p:cNvPr>
          <p:cNvSpPr/>
          <p:nvPr/>
        </p:nvSpPr>
        <p:spPr>
          <a:xfrm>
            <a:off x="4816605" y="3355557"/>
            <a:ext cx="2595582" cy="198299"/>
          </a:xfrm>
          <a:prstGeom prst="rightArrow">
            <a:avLst>
              <a:gd name="adj1" fmla="val 27419"/>
              <a:gd name="adj2" fmla="val 158877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B8536D3-728A-59D4-6700-07A6E2B074FB}"/>
              </a:ext>
            </a:extLst>
          </p:cNvPr>
          <p:cNvSpPr txBox="1"/>
          <p:nvPr/>
        </p:nvSpPr>
        <p:spPr>
          <a:xfrm>
            <a:off x="4891946" y="4224338"/>
            <a:ext cx="244490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 anchor="ctr">
            <a:spAutoFit/>
          </a:bodyPr>
          <a:lstStyle/>
          <a:p>
            <a:r>
              <a:rPr lang="fr-BE" sz="20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$ </a:t>
            </a:r>
            <a:r>
              <a:rPr lang="fr-BE" sz="2000" err="1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datalad</a:t>
            </a:r>
            <a:r>
              <a:rPr lang="fr-BE" sz="20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run</a:t>
            </a:r>
            <a:br>
              <a:rPr lang="fr-BE" sz="20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</a:br>
            <a:r>
              <a:rPr lang="fr-BE" sz="20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$ </a:t>
            </a:r>
            <a:r>
              <a:rPr lang="fr-BE" sz="2000" err="1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datalad</a:t>
            </a:r>
            <a:r>
              <a:rPr lang="fr-BE" sz="20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fr-BE" sz="2000" err="1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rerun</a:t>
            </a:r>
            <a:endParaRPr lang="en-GB" sz="200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pic>
        <p:nvPicPr>
          <p:cNvPr id="19" name="Graphique 18" descr="Engrenages avec un remplissage uni">
            <a:extLst>
              <a:ext uri="{FF2B5EF4-FFF2-40B4-BE49-F238E27FC236}">
                <a16:creationId xmlns:a16="http://schemas.microsoft.com/office/drawing/2014/main" id="{CF47D261-2388-2BDB-A17B-643D32D593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57196" y="2441157"/>
            <a:ext cx="914400" cy="914400"/>
          </a:xfrm>
          <a:prstGeom prst="rect">
            <a:avLst/>
          </a:prstGeom>
        </p:spPr>
      </p:pic>
      <p:grpSp>
        <p:nvGrpSpPr>
          <p:cNvPr id="24" name="Groupe 23">
            <a:extLst>
              <a:ext uri="{FF2B5EF4-FFF2-40B4-BE49-F238E27FC236}">
                <a16:creationId xmlns:a16="http://schemas.microsoft.com/office/drawing/2014/main" id="{ECE8C1E9-5E2E-D087-FDC0-F3E2E4216F75}"/>
              </a:ext>
            </a:extLst>
          </p:cNvPr>
          <p:cNvGrpSpPr/>
          <p:nvPr/>
        </p:nvGrpSpPr>
        <p:grpSpPr>
          <a:xfrm>
            <a:off x="5154849" y="1201181"/>
            <a:ext cx="1919093" cy="914400"/>
            <a:chOff x="3902205" y="365293"/>
            <a:chExt cx="1919093" cy="914400"/>
          </a:xfrm>
        </p:grpSpPr>
        <p:pic>
          <p:nvPicPr>
            <p:cNvPr id="21" name="Graphique 20">
              <a:extLst>
                <a:ext uri="{FF2B5EF4-FFF2-40B4-BE49-F238E27FC236}">
                  <a16:creationId xmlns:a16="http://schemas.microsoft.com/office/drawing/2014/main" id="{7697B390-9667-1441-2E99-22467EF23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902205" y="365293"/>
              <a:ext cx="914400" cy="914400"/>
            </a:xfrm>
            <a:prstGeom prst="rect">
              <a:avLst/>
            </a:prstGeom>
          </p:spPr>
        </p:pic>
        <p:pic>
          <p:nvPicPr>
            <p:cNvPr id="23" name="Image 22" descr="Une image contenant Graphique, graphisme, symbole, cercle&#10;&#10;Description générée automatiquement">
              <a:extLst>
                <a:ext uri="{FF2B5EF4-FFF2-40B4-BE49-F238E27FC236}">
                  <a16:creationId xmlns:a16="http://schemas.microsoft.com/office/drawing/2014/main" id="{13DC3BEC-05CF-23AB-44A9-9D709E52A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6898" y="383411"/>
              <a:ext cx="914400" cy="8869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71700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manchot, dessin humoristique, conception&#10;&#10;Description générée automatiquement">
            <a:extLst>
              <a:ext uri="{FF2B5EF4-FFF2-40B4-BE49-F238E27FC236}">
                <a16:creationId xmlns:a16="http://schemas.microsoft.com/office/drawing/2014/main" id="{8302EC23-34D5-8321-9615-BE00EBD3EF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56" y="1253331"/>
            <a:ext cx="4351338" cy="4351338"/>
          </a:xfrm>
        </p:spPr>
      </p:pic>
      <p:sp>
        <p:nvSpPr>
          <p:cNvPr id="8" name="Titre 3">
            <a:extLst>
              <a:ext uri="{FF2B5EF4-FFF2-40B4-BE49-F238E27FC236}">
                <a16:creationId xmlns:a16="http://schemas.microsoft.com/office/drawing/2014/main" id="{36847BDC-6BB2-F3A3-4EE1-B543CA6E47D8}"/>
              </a:ext>
            </a:extLst>
          </p:cNvPr>
          <p:cNvSpPr txBox="1">
            <a:spLocks/>
          </p:cNvSpPr>
          <p:nvPr/>
        </p:nvSpPr>
        <p:spPr>
          <a:xfrm>
            <a:off x="1524000" y="22352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/>
              <a:t>Try </a:t>
            </a:r>
            <a:r>
              <a:rPr lang="fr-BE" err="1"/>
              <a:t>Datalad</a:t>
            </a:r>
            <a:r>
              <a:rPr lang="fr-BE"/>
              <a:t>,</a:t>
            </a:r>
            <a:br>
              <a:rPr lang="en-GB"/>
            </a:br>
            <a:r>
              <a:rPr lang="en-GB"/>
              <a:t>read the </a:t>
            </a:r>
            <a:r>
              <a:rPr lang="en-GB">
                <a:hlinkClick r:id="rId4"/>
              </a:rPr>
              <a:t>Handbook</a:t>
            </a:r>
            <a:r>
              <a:rPr lang="en-GB"/>
              <a:t>.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994957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F6C8D0-39F8-8618-0D28-A5497D7C148C}"/>
              </a:ext>
            </a:extLst>
          </p:cNvPr>
          <p:cNvSpPr/>
          <p:nvPr/>
        </p:nvSpPr>
        <p:spPr>
          <a:xfrm>
            <a:off x="0" y="345440"/>
            <a:ext cx="12192000" cy="2184400"/>
          </a:xfrm>
          <a:prstGeom prst="rect">
            <a:avLst/>
          </a:prstGeom>
          <a:solidFill>
            <a:srgbClr val="1A71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5120" y="584517"/>
            <a:ext cx="11546013" cy="158972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5400" b="1" err="1">
                <a:solidFill>
                  <a:srgbClr val="FFFFFF"/>
                </a:solidFill>
                <a:latin typeface="Calibri"/>
                <a:cs typeface="Calibri"/>
              </a:rPr>
              <a:t>Belgian</a:t>
            </a:r>
            <a:r>
              <a:rPr lang="fr-FR" sz="5400" b="1">
                <a:solidFill>
                  <a:srgbClr val="FFFFFF"/>
                </a:solidFill>
                <a:latin typeface="Calibri"/>
                <a:cs typeface="Calibri"/>
              </a:rPr>
              <a:t> </a:t>
            </a:r>
            <a:r>
              <a:rPr lang="fr-FR" sz="5400" b="1" err="1">
                <a:solidFill>
                  <a:srgbClr val="FFFFFF"/>
                </a:solidFill>
                <a:latin typeface="Calibri"/>
                <a:cs typeface="Calibri"/>
              </a:rPr>
              <a:t>Reproducibility</a:t>
            </a:r>
            <a:r>
              <a:rPr lang="fr-FR" sz="5400" b="1">
                <a:solidFill>
                  <a:srgbClr val="FFFFFF"/>
                </a:solidFill>
                <a:latin typeface="Calibri"/>
                <a:cs typeface="Calibri"/>
              </a:rPr>
              <a:t> Network</a:t>
            </a:r>
            <a:endParaRPr lang="fr-FR" b="1">
              <a:solidFill>
                <a:srgbClr val="FFFFFF"/>
              </a:solidFill>
              <a:latin typeface="Calibri"/>
              <a:cs typeface="Calibri"/>
            </a:endParaRPr>
          </a:p>
          <a:p>
            <a:r>
              <a:rPr lang="fr-FR" sz="5400" b="1" err="1">
                <a:solidFill>
                  <a:srgbClr val="FFFFFF"/>
                </a:solidFill>
                <a:latin typeface="Calibri"/>
                <a:cs typeface="Calibri"/>
              </a:rPr>
              <a:t>ULiège</a:t>
            </a:r>
            <a:r>
              <a:rPr lang="fr-FR" sz="5400" b="1">
                <a:solidFill>
                  <a:srgbClr val="FFFFFF"/>
                </a:solidFill>
                <a:latin typeface="Calibri"/>
                <a:cs typeface="Calibri"/>
              </a:rPr>
              <a:t> local </a:t>
            </a:r>
            <a:r>
              <a:rPr lang="fr-FR" sz="5400" b="1" err="1">
                <a:solidFill>
                  <a:srgbClr val="FFFFFF"/>
                </a:solidFill>
                <a:latin typeface="Calibri"/>
                <a:cs typeface="Calibri"/>
              </a:rPr>
              <a:t>node</a:t>
            </a:r>
            <a:r>
              <a:rPr lang="fr-FR" sz="5400" b="1">
                <a:solidFill>
                  <a:srgbClr val="FFFFFF"/>
                </a:solidFill>
                <a:latin typeface="Calibri"/>
                <a:cs typeface="Calibri"/>
              </a:rPr>
              <a:t> kick-off meeting</a:t>
            </a:r>
            <a:endParaRPr lang="fr-FR" b="1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4" name="Image 3" descr="Une image contenant Graphique, graphisme, capture d’écran, Caractère coloré&#10;&#10;Description générée automatiquement">
            <a:extLst>
              <a:ext uri="{FF2B5EF4-FFF2-40B4-BE49-F238E27FC236}">
                <a16:creationId xmlns:a16="http://schemas.microsoft.com/office/drawing/2014/main" id="{A9E6A4A8-585C-7F71-321C-F1922F4AF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5169863"/>
            <a:ext cx="2865120" cy="139507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440637B-856F-BDD0-2943-E889CD0AA241}"/>
              </a:ext>
            </a:extLst>
          </p:cNvPr>
          <p:cNvSpPr txBox="1"/>
          <p:nvPr/>
        </p:nvSpPr>
        <p:spPr>
          <a:xfrm>
            <a:off x="2398399" y="2855412"/>
            <a:ext cx="740057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4000" b="1" err="1">
                <a:solidFill>
                  <a:srgbClr val="1A717F"/>
                </a:solidFill>
                <a:cs typeface="Calibri"/>
              </a:rPr>
              <a:t>Thank</a:t>
            </a:r>
            <a:r>
              <a:rPr lang="fr-FR" sz="4000" b="1">
                <a:solidFill>
                  <a:srgbClr val="1A717F"/>
                </a:solidFill>
                <a:cs typeface="Calibri"/>
              </a:rPr>
              <a:t> </a:t>
            </a:r>
            <a:r>
              <a:rPr lang="fr-FR" sz="4000" b="1" err="1">
                <a:solidFill>
                  <a:srgbClr val="1A717F"/>
                </a:solidFill>
                <a:cs typeface="Calibri"/>
              </a:rPr>
              <a:t>you</a:t>
            </a:r>
            <a:r>
              <a:rPr lang="fr-FR" sz="4000" b="1">
                <a:solidFill>
                  <a:srgbClr val="1A717F"/>
                </a:solidFill>
                <a:cs typeface="Calibri"/>
              </a:rPr>
              <a:t> for </a:t>
            </a:r>
            <a:r>
              <a:rPr lang="fr-FR" sz="4000" b="1" err="1">
                <a:solidFill>
                  <a:srgbClr val="1A717F"/>
                </a:solidFill>
                <a:cs typeface="Calibri"/>
              </a:rPr>
              <a:t>attending</a:t>
            </a:r>
            <a:r>
              <a:rPr lang="fr-FR" sz="4000" b="1">
                <a:solidFill>
                  <a:srgbClr val="1A717F"/>
                </a:solidFill>
                <a:cs typeface="Calibri"/>
              </a:rPr>
              <a:t> !</a:t>
            </a:r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B1054FD-1DD2-FC4F-DD9E-36FBA80E7723}"/>
              </a:ext>
            </a:extLst>
          </p:cNvPr>
          <p:cNvSpPr txBox="1"/>
          <p:nvPr/>
        </p:nvSpPr>
        <p:spPr>
          <a:xfrm>
            <a:off x="2398398" y="4192800"/>
            <a:ext cx="740057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b="1" err="1">
                <a:latin typeface="Calibri"/>
                <a:cs typeface="Calibri"/>
              </a:rPr>
              <a:t>Stay</a:t>
            </a:r>
            <a:r>
              <a:rPr lang="fr-FR" b="1">
                <a:latin typeface="Calibri"/>
                <a:cs typeface="Calibri"/>
              </a:rPr>
              <a:t> in </a:t>
            </a:r>
            <a:r>
              <a:rPr lang="fr-FR" b="1" err="1">
                <a:latin typeface="Calibri"/>
                <a:cs typeface="Calibri"/>
              </a:rPr>
              <a:t>touch</a:t>
            </a:r>
            <a:r>
              <a:rPr lang="fr-FR" b="1">
                <a:latin typeface="Calibri"/>
                <a:cs typeface="Calibri"/>
              </a:rPr>
              <a:t>: </a:t>
            </a:r>
          </a:p>
          <a:p>
            <a:pPr algn="ctr"/>
            <a:r>
              <a:rPr lang="fr-FR">
                <a:latin typeface="Calibri"/>
                <a:cs typeface="Arial"/>
              </a:rPr>
              <a:t>info@reproducibilitynetwork.be</a:t>
            </a:r>
            <a:endParaRPr lang="fr-FR">
              <a:latin typeface="Calibri"/>
              <a:cs typeface="Calibri"/>
            </a:endParaRPr>
          </a:p>
          <a:p>
            <a:pPr algn="ctr"/>
            <a:r>
              <a:rPr lang="fr-FR">
                <a:latin typeface="Calibri"/>
                <a:cs typeface="Calibri"/>
              </a:rPr>
              <a:t>jbiernaux@uliege.be</a:t>
            </a:r>
          </a:p>
        </p:txBody>
      </p:sp>
    </p:spTree>
    <p:extLst>
      <p:ext uri="{BB962C8B-B14F-4D97-AF65-F5344CB8AC3E}">
        <p14:creationId xmlns:p14="http://schemas.microsoft.com/office/powerpoint/2010/main" val="434183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879751E-3045-0749-F3AE-B22B31726A33}"/>
              </a:ext>
            </a:extLst>
          </p:cNvPr>
          <p:cNvSpPr txBox="1"/>
          <p:nvPr/>
        </p:nvSpPr>
        <p:spPr>
          <a:xfrm>
            <a:off x="0" y="393942"/>
            <a:ext cx="12192000" cy="615708"/>
          </a:xfrm>
          <a:prstGeom prst="rect">
            <a:avLst/>
          </a:prstGeom>
          <a:solidFill>
            <a:srgbClr val="1B7481"/>
          </a:solidFill>
          <a:ln w="57150">
            <a:noFill/>
          </a:ln>
        </p:spPr>
        <p:txBody>
          <a:bodyPr wrap="square" rtlCol="0" anchor="ctr">
            <a:noAutofit/>
          </a:bodyPr>
          <a:lstStyle/>
          <a:p>
            <a:r>
              <a:rPr lang="fr-BE" sz="2800" b="1" err="1">
                <a:solidFill>
                  <a:schemeClr val="bg1"/>
                </a:solidFill>
              </a:rPr>
              <a:t>Publishing</a:t>
            </a:r>
            <a:r>
              <a:rPr lang="fr-BE" sz="2800" b="1">
                <a:solidFill>
                  <a:schemeClr val="bg1"/>
                </a:solidFill>
              </a:rPr>
              <a:t> </a:t>
            </a:r>
            <a:r>
              <a:rPr lang="fr-BE" sz="2800" b="1" err="1">
                <a:solidFill>
                  <a:schemeClr val="bg1"/>
                </a:solidFill>
              </a:rPr>
              <a:t>datasets</a:t>
            </a:r>
            <a:endParaRPr lang="fr-BE" sz="2800" b="1">
              <a:solidFill>
                <a:schemeClr val="bg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6E7153E-5389-FB55-A701-E291A50281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1387" cy="39394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FD3F435-7946-4C57-4B73-B1D6CC0BB26D}"/>
              </a:ext>
            </a:extLst>
          </p:cNvPr>
          <p:cNvSpPr txBox="1"/>
          <p:nvPr/>
        </p:nvSpPr>
        <p:spPr>
          <a:xfrm>
            <a:off x="158594" y="1482968"/>
            <a:ext cx="7458163" cy="369331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GB" b="1"/>
              <a:t>A good data repository: </a:t>
            </a:r>
          </a:p>
          <a:p>
            <a:endParaRPr lang="en-GB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800"/>
              <a:t>Is </a:t>
            </a:r>
            <a:r>
              <a:rPr lang="en-GB" sz="1800" b="1"/>
              <a:t>recognized</a:t>
            </a:r>
            <a:r>
              <a:rPr lang="en-GB" sz="1800"/>
              <a:t> by your peers </a:t>
            </a:r>
            <a:r>
              <a:rPr lang="en-GB"/>
              <a:t>and matches the </a:t>
            </a:r>
            <a:r>
              <a:rPr lang="en-GB" b="1"/>
              <a:t>community standards</a:t>
            </a:r>
            <a:endParaRPr lang="en-GB" sz="1800" b="1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/>
              <a:t>Provides a persistent </a:t>
            </a:r>
            <a:r>
              <a:rPr lang="en-GB" b="1"/>
              <a:t>identifier</a:t>
            </a:r>
            <a:r>
              <a:rPr lang="en-GB"/>
              <a:t> such as a DOI or handle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/>
              <a:t>Comes with a few possibilities for open data </a:t>
            </a:r>
            <a:r>
              <a:rPr lang="en-GB" b="1"/>
              <a:t>licenses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/>
              <a:t>Has high documentation </a:t>
            </a:r>
            <a:r>
              <a:rPr lang="en-GB" b="1"/>
              <a:t>metadata</a:t>
            </a:r>
            <a:r>
              <a:rPr lang="en-GB"/>
              <a:t> </a:t>
            </a:r>
            <a:r>
              <a:rPr lang="en-GB" b="1"/>
              <a:t>standards</a:t>
            </a:r>
            <a:r>
              <a:rPr lang="en-GB"/>
              <a:t> with controlled vocabularies (therefore discipline-specific is usually better)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800"/>
              <a:t>Lets you </a:t>
            </a:r>
            <a:r>
              <a:rPr lang="en-GB" sz="1800" b="1"/>
              <a:t>keep</a:t>
            </a:r>
            <a:r>
              <a:rPr lang="en-GB" sz="1800"/>
              <a:t> </a:t>
            </a:r>
            <a:r>
              <a:rPr lang="en-GB" b="1"/>
              <a:t>all</a:t>
            </a:r>
            <a:r>
              <a:rPr lang="en-GB"/>
              <a:t> </a:t>
            </a:r>
            <a:r>
              <a:rPr lang="en-GB" b="1"/>
              <a:t>your</a:t>
            </a:r>
            <a:r>
              <a:rPr lang="en-GB"/>
              <a:t> </a:t>
            </a:r>
            <a:r>
              <a:rPr lang="en-GB" b="1"/>
              <a:t>rights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/>
              <a:t>Has a certification such as </a:t>
            </a:r>
            <a:r>
              <a:rPr lang="en-GB" err="1"/>
              <a:t>CoreTrustSeal</a:t>
            </a:r>
            <a:endParaRPr lang="en-GB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/>
          </a:p>
          <a:p>
            <a:r>
              <a:rPr lang="en-GB"/>
              <a:t>Note : the editor might suggest that you share the datasets related to a paper as an annex to the paper you are submitting. Not the best move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1E68075-7D59-9EB3-AA24-492190759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502" y="1083124"/>
            <a:ext cx="4137498" cy="546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296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879751E-3045-0749-F3AE-B22B31726A33}"/>
              </a:ext>
            </a:extLst>
          </p:cNvPr>
          <p:cNvSpPr txBox="1"/>
          <p:nvPr/>
        </p:nvSpPr>
        <p:spPr>
          <a:xfrm>
            <a:off x="0" y="393942"/>
            <a:ext cx="12192000" cy="615708"/>
          </a:xfrm>
          <a:prstGeom prst="rect">
            <a:avLst/>
          </a:prstGeom>
          <a:solidFill>
            <a:srgbClr val="1B7481"/>
          </a:solidFill>
          <a:ln w="57150">
            <a:noFill/>
          </a:ln>
        </p:spPr>
        <p:txBody>
          <a:bodyPr wrap="square" rtlCol="0" anchor="ctr">
            <a:noAutofit/>
          </a:bodyPr>
          <a:lstStyle/>
          <a:p>
            <a:r>
              <a:rPr lang="fr-BE" sz="2800" b="1" err="1">
                <a:solidFill>
                  <a:schemeClr val="bg1"/>
                </a:solidFill>
              </a:rPr>
              <a:t>Publishing</a:t>
            </a:r>
            <a:r>
              <a:rPr lang="fr-BE" sz="2800" b="1">
                <a:solidFill>
                  <a:schemeClr val="bg1"/>
                </a:solidFill>
              </a:rPr>
              <a:t> </a:t>
            </a:r>
            <a:r>
              <a:rPr lang="fr-BE" sz="2800" b="1" err="1">
                <a:solidFill>
                  <a:schemeClr val="bg1"/>
                </a:solidFill>
              </a:rPr>
              <a:t>datasets</a:t>
            </a:r>
            <a:endParaRPr lang="fr-BE" sz="2800" b="1">
              <a:solidFill>
                <a:schemeClr val="bg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6E7153E-5389-FB55-A701-E291A50281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1387" cy="393942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91089F73-ACC3-DBD4-B960-1C3000FC48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440021"/>
              </p:ext>
            </p:extLst>
          </p:nvPr>
        </p:nvGraphicFramePr>
        <p:xfrm>
          <a:off x="237383" y="2206634"/>
          <a:ext cx="7535017" cy="2877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2479">
                  <a:extLst>
                    <a:ext uri="{9D8B030D-6E8A-4147-A177-3AD203B41FA5}">
                      <a16:colId xmlns:a16="http://schemas.microsoft.com/office/drawing/2014/main" val="1320251289"/>
                    </a:ext>
                  </a:extLst>
                </a:gridCol>
                <a:gridCol w="5362538">
                  <a:extLst>
                    <a:ext uri="{9D8B030D-6E8A-4147-A177-3AD203B41FA5}">
                      <a16:colId xmlns:a16="http://schemas.microsoft.com/office/drawing/2014/main" val="1288382031"/>
                    </a:ext>
                  </a:extLst>
                </a:gridCol>
              </a:tblGrid>
              <a:tr h="1353599">
                <a:tc>
                  <a:txBody>
                    <a:bodyPr/>
                    <a:lstStyle/>
                    <a:p>
                      <a:r>
                        <a:rPr lang="fr-FR">
                          <a:solidFill>
                            <a:schemeClr val="bg1"/>
                          </a:solidFill>
                        </a:rPr>
                        <a:t>Discipline-</a:t>
                      </a:r>
                      <a:r>
                        <a:rPr lang="fr-FR" err="1">
                          <a:solidFill>
                            <a:schemeClr val="bg1"/>
                          </a:solidFill>
                        </a:rPr>
                        <a:t>specific</a:t>
                      </a:r>
                      <a:r>
                        <a:rPr lang="fr-FR">
                          <a:solidFill>
                            <a:schemeClr val="bg1"/>
                          </a:solidFill>
                        </a:rPr>
                        <a:t> repository</a:t>
                      </a:r>
                      <a:endParaRPr lang="en-GB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1B74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800" b="0" err="1">
                          <a:solidFill>
                            <a:schemeClr val="tx1"/>
                          </a:solidFill>
                        </a:rPr>
                        <a:t>Some</a:t>
                      </a:r>
                      <a:r>
                        <a:rPr lang="fr-BE" sz="1800" b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BE" sz="1800" b="0" err="1">
                          <a:solidFill>
                            <a:schemeClr val="tx1"/>
                          </a:solidFill>
                        </a:rPr>
                        <a:t>examples</a:t>
                      </a:r>
                      <a:r>
                        <a:rPr lang="fr-BE" sz="1800" b="0">
                          <a:solidFill>
                            <a:schemeClr val="tx1"/>
                          </a:solidFill>
                        </a:rPr>
                        <a:t> : </a:t>
                      </a:r>
                    </a:p>
                    <a:p>
                      <a:r>
                        <a:rPr lang="fr-BE" sz="1800" b="0">
                          <a:solidFill>
                            <a:schemeClr val="tx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The QDR</a:t>
                      </a:r>
                      <a:r>
                        <a:rPr lang="fr-BE" sz="1800" b="0">
                          <a:solidFill>
                            <a:schemeClr val="tx1"/>
                          </a:solidFill>
                        </a:rPr>
                        <a:t> or </a:t>
                      </a:r>
                      <a:r>
                        <a:rPr lang="fr-BE" sz="1800" b="0" err="1">
                          <a:solidFill>
                            <a:schemeClr val="tx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Bequali</a:t>
                      </a:r>
                      <a:r>
                        <a:rPr lang="fr-BE" sz="1800" b="0">
                          <a:solidFill>
                            <a:schemeClr val="tx1"/>
                          </a:solidFill>
                        </a:rPr>
                        <a:t> (HSS), </a:t>
                      </a:r>
                      <a:r>
                        <a:rPr lang="fr-BE" sz="1800" b="0">
                          <a:solidFill>
                            <a:schemeClr val="tx1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CDS </a:t>
                      </a:r>
                      <a:r>
                        <a:rPr lang="fr-BE" sz="1800" b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fr-BE" sz="1800" b="0" err="1">
                          <a:solidFill>
                            <a:schemeClr val="tx1"/>
                          </a:solidFill>
                        </a:rPr>
                        <a:t>astro</a:t>
                      </a:r>
                      <a:r>
                        <a:rPr lang="fr-BE" sz="1800" b="0">
                          <a:solidFill>
                            <a:schemeClr val="tx1"/>
                          </a:solidFill>
                        </a:rPr>
                        <a:t>), </a:t>
                      </a:r>
                      <a:r>
                        <a:rPr lang="fr-BE" sz="1800" b="0">
                          <a:solidFill>
                            <a:schemeClr val="tx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NCBI</a:t>
                      </a:r>
                      <a:r>
                        <a:rPr lang="fr-BE" sz="1800" b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fr-BE" sz="1800" b="0" err="1">
                          <a:solidFill>
                            <a:schemeClr val="tx1"/>
                          </a:solidFill>
                        </a:rPr>
                        <a:t>genomics</a:t>
                      </a:r>
                      <a:r>
                        <a:rPr lang="fr-BE" sz="1800" b="0">
                          <a:solidFill>
                            <a:schemeClr val="tx1"/>
                          </a:solidFill>
                        </a:rPr>
                        <a:t>), ...</a:t>
                      </a:r>
                    </a:p>
                    <a:p>
                      <a:r>
                        <a:rPr lang="fr-BE" sz="1800" b="0" err="1">
                          <a:solidFill>
                            <a:schemeClr val="tx1"/>
                          </a:solidFill>
                        </a:rPr>
                        <a:t>Catalogs</a:t>
                      </a:r>
                      <a:r>
                        <a:rPr lang="fr-BE" sz="1800" b="0">
                          <a:solidFill>
                            <a:schemeClr val="tx1"/>
                          </a:solidFill>
                        </a:rPr>
                        <a:t> of directories : </a:t>
                      </a:r>
                      <a:r>
                        <a:rPr lang="fr-BE" sz="1800" b="0">
                          <a:solidFill>
                            <a:schemeClr val="tx1"/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Re3data</a:t>
                      </a:r>
                      <a:r>
                        <a:rPr lang="fr-BE" sz="1800" b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fr-BE" sz="1800" b="0" err="1">
                          <a:solidFill>
                            <a:schemeClr val="tx1"/>
                          </a:solidFill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FAIRsharing</a:t>
                      </a:r>
                      <a:r>
                        <a:rPr lang="fr-BE" sz="1800" b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endParaRPr lang="fr-BE" sz="1000" b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BE" sz="1200" b="0">
                          <a:solidFill>
                            <a:schemeClr val="tx1"/>
                          </a:solidFill>
                        </a:rPr>
                        <a:t>(But if </a:t>
                      </a:r>
                      <a:r>
                        <a:rPr lang="fr-BE" sz="1200" b="0" err="1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fr-BE" sz="1200" b="0">
                          <a:solidFill>
                            <a:schemeClr val="tx1"/>
                          </a:solidFill>
                        </a:rPr>
                        <a:t> have to look </a:t>
                      </a:r>
                      <a:r>
                        <a:rPr lang="fr-BE" sz="1200" b="0" err="1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fr-BE" sz="1200" b="0">
                          <a:solidFill>
                            <a:schemeClr val="tx1"/>
                          </a:solidFill>
                        </a:rPr>
                        <a:t> up in a </a:t>
                      </a:r>
                      <a:r>
                        <a:rPr lang="fr-BE" sz="1200" b="0" err="1">
                          <a:solidFill>
                            <a:schemeClr val="tx1"/>
                          </a:solidFill>
                        </a:rPr>
                        <a:t>catalog</a:t>
                      </a:r>
                      <a:r>
                        <a:rPr lang="fr-BE" sz="1200" b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BE" sz="1200" b="0" err="1">
                          <a:solidFill>
                            <a:schemeClr val="tx1"/>
                          </a:solidFill>
                        </a:rPr>
                        <a:t>maybe</a:t>
                      </a:r>
                      <a:r>
                        <a:rPr lang="fr-BE" sz="1200" b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BE" sz="1200" b="0" err="1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fr-BE" sz="1200" b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BE" sz="1200" b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fr-BE" sz="1200" b="0">
                          <a:solidFill>
                            <a:schemeClr val="tx1"/>
                          </a:solidFill>
                        </a:rPr>
                        <a:t> not </a:t>
                      </a:r>
                      <a:r>
                        <a:rPr lang="fr-BE" sz="1200" b="0" err="1">
                          <a:solidFill>
                            <a:schemeClr val="tx1"/>
                          </a:solidFill>
                        </a:rPr>
                        <a:t>really</a:t>
                      </a:r>
                      <a:r>
                        <a:rPr lang="fr-BE" sz="1200" b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BE" sz="1200" b="0" err="1">
                          <a:solidFill>
                            <a:schemeClr val="tx1"/>
                          </a:solidFill>
                        </a:rPr>
                        <a:t>community-wide</a:t>
                      </a:r>
                      <a:r>
                        <a:rPr lang="fr-BE" sz="1200" b="0">
                          <a:solidFill>
                            <a:schemeClr val="tx1"/>
                          </a:solidFill>
                        </a:rPr>
                        <a:t>?)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182043"/>
                  </a:ext>
                </a:extLst>
              </a:tr>
              <a:tr h="1353599">
                <a:tc>
                  <a:txBody>
                    <a:bodyPr/>
                    <a:lstStyle/>
                    <a:p>
                      <a:r>
                        <a:rPr lang="fr-FR"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All-</a:t>
                      </a:r>
                      <a:r>
                        <a:rPr lang="fr-FR" sz="1800" b="1" kern="120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purpose</a:t>
                      </a:r>
                      <a:r>
                        <a:rPr lang="fr-FR"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repository</a:t>
                      </a:r>
                      <a:endParaRPr lang="en-GB" sz="18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1B74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16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Zenodo</a:t>
                      </a:r>
                      <a:r>
                        <a:rPr kumimoji="0" lang="fr-BE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fr-BE" sz="16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OpenAire</a:t>
                      </a:r>
                      <a:r>
                        <a:rPr kumimoji="0" lang="fr-BE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OSF…</a:t>
                      </a:r>
                    </a:p>
                    <a:p>
                      <a:r>
                        <a:rPr lang="en-GB" sz="2400" b="1">
                          <a:solidFill>
                            <a:srgbClr val="1A717F"/>
                          </a:solidFill>
                        </a:rPr>
                        <a:t>And now, the ULiège Dataverse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044902"/>
                  </a:ext>
                </a:extLst>
              </a:tr>
            </a:tbl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371D060F-4957-0E1C-AD80-8C23A8E91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502" y="1083124"/>
            <a:ext cx="4137498" cy="546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373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879751E-3045-0749-F3AE-B22B31726A33}"/>
              </a:ext>
            </a:extLst>
          </p:cNvPr>
          <p:cNvSpPr txBox="1"/>
          <p:nvPr/>
        </p:nvSpPr>
        <p:spPr>
          <a:xfrm>
            <a:off x="0" y="393942"/>
            <a:ext cx="12192000" cy="615708"/>
          </a:xfrm>
          <a:prstGeom prst="rect">
            <a:avLst/>
          </a:prstGeom>
          <a:solidFill>
            <a:srgbClr val="1B7481"/>
          </a:solidFill>
          <a:ln w="57150">
            <a:noFill/>
          </a:ln>
        </p:spPr>
        <p:txBody>
          <a:bodyPr wrap="square" rtlCol="0" anchor="ctr">
            <a:noAutofit/>
          </a:bodyPr>
          <a:lstStyle/>
          <a:p>
            <a:r>
              <a:rPr lang="fr-BE" sz="2800" b="1">
                <a:solidFill>
                  <a:schemeClr val="bg1"/>
                </a:solidFill>
              </a:rPr>
              <a:t>The ULiège Dataverse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EBE8C3B-17EC-6341-BE19-FEA6AA2FD5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1387" cy="39394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D2153CE-0CD9-33EE-B055-E2805B330156}"/>
              </a:ext>
            </a:extLst>
          </p:cNvPr>
          <p:cNvSpPr txBox="1"/>
          <p:nvPr/>
        </p:nvSpPr>
        <p:spPr>
          <a:xfrm>
            <a:off x="87549" y="1698265"/>
            <a:ext cx="430935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Works a bit like </a:t>
            </a:r>
            <a:r>
              <a:rPr lang="en-GB" err="1">
                <a:hlinkClick r:id="rId3"/>
              </a:rPr>
              <a:t>ORBi</a:t>
            </a:r>
            <a:r>
              <a:rPr lang="en-GB"/>
              <a:t> but is </a:t>
            </a:r>
            <a:r>
              <a:rPr lang="en-GB" b="1"/>
              <a:t>dedicated</a:t>
            </a:r>
            <a:r>
              <a:rPr lang="en-GB"/>
              <a:t> to sharing </a:t>
            </a:r>
            <a:r>
              <a:rPr lang="en-GB" b="1"/>
              <a:t>open research data </a:t>
            </a:r>
          </a:p>
          <a:p>
            <a:endParaRPr lang="en-GB" b="1"/>
          </a:p>
          <a:p>
            <a:r>
              <a:rPr lang="en-GB"/>
              <a:t>It provides the possibility to upload dataset files and documentation, with </a:t>
            </a:r>
            <a:r>
              <a:rPr lang="en-GB" b="1"/>
              <a:t>rich metadata fields and generates a DOI for your dataset</a:t>
            </a:r>
          </a:p>
          <a:p>
            <a:endParaRPr lang="en-GB" b="1"/>
          </a:p>
          <a:p>
            <a:r>
              <a:rPr lang="en-GB" sz="1600" i="1"/>
              <a:t>Title, authors (identifiers &amp; contact), abstract, keywords (and vocabulary standard), related publications, notes, contributors, distributor, grant information, date of collection, time period, series info, software info, related materials, journal metadata, </a:t>
            </a:r>
            <a:r>
              <a:rPr lang="en-GB" sz="1600" b="1" i="1"/>
              <a:t>terms and licences</a:t>
            </a:r>
          </a:p>
          <a:p>
            <a:endParaRPr lang="en-GB" sz="1600" i="1"/>
          </a:p>
          <a:p>
            <a:r>
              <a:rPr lang="en-GB" sz="1600" i="1"/>
              <a:t>+ discipline-specific metadata for geospatial data, astro data, HSS data &amp; life sciences data</a:t>
            </a:r>
          </a:p>
        </p:txBody>
      </p:sp>
      <p:pic>
        <p:nvPicPr>
          <p:cNvPr id="5" name="Image 4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CE14BBCD-75D8-BECC-C5AF-FA3EBD66A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6902" y="1403592"/>
            <a:ext cx="7600319" cy="493310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02D3B59-C1F9-A1CF-011B-41AF71C9EF49}"/>
              </a:ext>
            </a:extLst>
          </p:cNvPr>
          <p:cNvSpPr txBox="1"/>
          <p:nvPr/>
        </p:nvSpPr>
        <p:spPr>
          <a:xfrm>
            <a:off x="87549" y="1175353"/>
            <a:ext cx="61576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>
                <a:hlinkClick r:id="rId5"/>
              </a:rPr>
              <a:t>dataverse.uliege.be 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966418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879751E-3045-0749-F3AE-B22B31726A33}"/>
              </a:ext>
            </a:extLst>
          </p:cNvPr>
          <p:cNvSpPr txBox="1"/>
          <p:nvPr/>
        </p:nvSpPr>
        <p:spPr>
          <a:xfrm>
            <a:off x="0" y="393942"/>
            <a:ext cx="12192000" cy="615708"/>
          </a:xfrm>
          <a:prstGeom prst="rect">
            <a:avLst/>
          </a:prstGeom>
          <a:solidFill>
            <a:srgbClr val="1B7481"/>
          </a:solidFill>
          <a:ln w="57150">
            <a:noFill/>
          </a:ln>
        </p:spPr>
        <p:txBody>
          <a:bodyPr wrap="square" rtlCol="0" anchor="ctr">
            <a:noAutofit/>
          </a:bodyPr>
          <a:lstStyle/>
          <a:p>
            <a:r>
              <a:rPr lang="fr-BE" sz="2800" b="1">
                <a:solidFill>
                  <a:schemeClr val="bg1"/>
                </a:solidFill>
              </a:rPr>
              <a:t>The ULiège Dataverse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EBE8C3B-17EC-6341-BE19-FEA6AA2FD5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1387" cy="39394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8F8292F-8B78-EFDF-9403-813B62C2D087}"/>
              </a:ext>
            </a:extLst>
          </p:cNvPr>
          <p:cNvSpPr txBox="1"/>
          <p:nvPr/>
        </p:nvSpPr>
        <p:spPr>
          <a:xfrm>
            <a:off x="87549" y="1865828"/>
            <a:ext cx="417803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Key points : </a:t>
            </a:r>
          </a:p>
          <a:p>
            <a:endParaRPr lang="en-GB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/>
              <a:t>Any ULiège researcher </a:t>
            </a:r>
            <a:r>
              <a:rPr lang="en-GB"/>
              <a:t>may publish a dataset in the ULiège Dataverse : only an ULiège and </a:t>
            </a:r>
            <a:r>
              <a:rPr lang="en-GB" err="1"/>
              <a:t>ORCiD</a:t>
            </a:r>
            <a:r>
              <a:rPr lang="en-GB"/>
              <a:t> identifiers are needed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/>
              <a:t>Checklists</a:t>
            </a:r>
            <a:r>
              <a:rPr lang="en-GB"/>
              <a:t> </a:t>
            </a:r>
            <a:r>
              <a:rPr lang="en-GB" b="1"/>
              <a:t>and</a:t>
            </a:r>
            <a:r>
              <a:rPr lang="en-GB"/>
              <a:t> </a:t>
            </a:r>
            <a:r>
              <a:rPr lang="en-GB" b="1"/>
              <a:t>processes</a:t>
            </a:r>
            <a:r>
              <a:rPr lang="en-GB"/>
              <a:t> are provided in the User Documentation tab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/>
              <a:t>The ULiège Dataverse is </a:t>
            </a:r>
            <a:r>
              <a:rPr lang="en-GB" b="1"/>
              <a:t>operated in-house</a:t>
            </a:r>
            <a:r>
              <a:rPr lang="en-GB"/>
              <a:t> by ULiège (RISE, ULL and SEGI)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b="1" u="sng"/>
              <a:t>Support</a:t>
            </a:r>
            <a:r>
              <a:rPr lang="en-GB"/>
              <a:t> is available when needed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/>
              <a:t>Before any publication, the admins will proceed to a supporting verification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02D3B59-C1F9-A1CF-011B-41AF71C9EF49}"/>
              </a:ext>
            </a:extLst>
          </p:cNvPr>
          <p:cNvSpPr txBox="1"/>
          <p:nvPr/>
        </p:nvSpPr>
        <p:spPr>
          <a:xfrm>
            <a:off x="87549" y="1175353"/>
            <a:ext cx="61576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>
                <a:hlinkClick r:id="rId3"/>
              </a:rPr>
              <a:t>dataverse.uliege.be </a:t>
            </a:r>
            <a:endParaRPr lang="en-GB" sz="2400"/>
          </a:p>
        </p:txBody>
      </p:sp>
      <p:pic>
        <p:nvPicPr>
          <p:cNvPr id="6" name="Image 5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4B3CB723-C133-F7E3-173F-EB025C243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6902" y="1403592"/>
            <a:ext cx="7600319" cy="493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820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 lnSpcReduction="10000"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2488</Words>
  <Application>Microsoft Office PowerPoint</Application>
  <PresentationFormat>Grand écran</PresentationFormat>
  <Paragraphs>400</Paragraphs>
  <Slides>54</Slides>
  <Notes>42</Notes>
  <HiddenSlides>1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54</vt:i4>
      </vt:variant>
    </vt:vector>
  </HeadingPairs>
  <TitlesOfParts>
    <vt:vector size="65" baseType="lpstr">
      <vt:lpstr>Batang</vt:lpstr>
      <vt:lpstr>-apple-system</vt:lpstr>
      <vt:lpstr>Arial</vt:lpstr>
      <vt:lpstr>Calibri</vt:lpstr>
      <vt:lpstr>Calibri Light</vt:lpstr>
      <vt:lpstr>Cascadia Mono</vt:lpstr>
      <vt:lpstr>Courier New</vt:lpstr>
      <vt:lpstr>Lucida Grande</vt:lpstr>
      <vt:lpstr>Wingdings</vt:lpstr>
      <vt:lpstr>Thème Office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RSpace : Electronic Research Notebook</vt:lpstr>
      <vt:lpstr>Présentation PowerPoint</vt:lpstr>
      <vt:lpstr>RSpace : Electronic Research Notebook</vt:lpstr>
      <vt:lpstr>RSpace : Electronic Research Notebook</vt:lpstr>
      <vt:lpstr>RSpace : Electronic Research Notebook</vt:lpstr>
      <vt:lpstr>RSpace : Electronic Research Notebook</vt:lpstr>
      <vt:lpstr>RSpace : Electronic Research Notebook</vt:lpstr>
      <vt:lpstr>RSpace : Electronic Research Notebook</vt:lpstr>
      <vt:lpstr>RSpace : Electronic Research Notebook</vt:lpstr>
      <vt:lpstr>RSpace : Electronic Research Notebook</vt:lpstr>
      <vt:lpstr>RSpace : Electronic Research Notebook</vt:lpstr>
      <vt:lpstr>RSpace : Electronic Research Notebook</vt:lpstr>
      <vt:lpstr>Need an access to RSpace or more information?</vt:lpstr>
      <vt:lpstr>Open-source development with code versioning, Git &amp; GitLab</vt:lpstr>
      <vt:lpstr>What is “Version Control”?</vt:lpstr>
      <vt:lpstr>Why Version Control?</vt:lpstr>
      <vt:lpstr>What is “Git”?</vt:lpstr>
      <vt:lpstr>Présentation PowerPoint</vt:lpstr>
      <vt:lpstr>How to…</vt:lpstr>
      <vt:lpstr>Text vs. Binary files…</vt:lpstr>
      <vt:lpstr>Git &amp; GitLab</vt:lpstr>
      <vt:lpstr>Git &amp; GitLab</vt:lpstr>
      <vt:lpstr>GitLab features</vt:lpstr>
      <vt:lpstr>Any good “reasons” not to use Git &amp; Gitlab?</vt:lpstr>
      <vt:lpstr>Conclusion</vt:lpstr>
      <vt:lpstr>Thank you for your attention!</vt:lpstr>
      <vt:lpstr>References</vt:lpstr>
      <vt:lpstr>Présentation PowerPoint</vt:lpstr>
      <vt:lpstr>Data are worked on the same way as code is.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lastModifiedBy>Biernaux Judith</cp:lastModifiedBy>
  <cp:revision>1</cp:revision>
  <dcterms:created xsi:type="dcterms:W3CDTF">2023-12-08T14:03:37Z</dcterms:created>
  <dcterms:modified xsi:type="dcterms:W3CDTF">2023-12-15T14:54:41Z</dcterms:modified>
</cp:coreProperties>
</file>