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4" r:id="rId4"/>
    <p:sldId id="266" r:id="rId5"/>
    <p:sldId id="258" r:id="rId6"/>
    <p:sldId id="259" r:id="rId7"/>
    <p:sldId id="268" r:id="rId8"/>
    <p:sldId id="271" r:id="rId9"/>
    <p:sldId id="270" r:id="rId10"/>
    <p:sldId id="276" r:id="rId11"/>
    <p:sldId id="277" r:id="rId12"/>
    <p:sldId id="267" r:id="rId13"/>
    <p:sldId id="273" r:id="rId14"/>
    <p:sldId id="275" r:id="rId15"/>
    <p:sldId id="27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4FF0D-03ED-43C9-9BE5-35489D002572}" v="238" dt="2023-11-14T22:23:54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ud Kerzmann" userId="905c2296cb856666" providerId="LiveId" clId="{E9F4FF0D-03ED-43C9-9BE5-35489D002572}"/>
    <pc:docChg chg="undo custSel addSld delSld modSld sldOrd">
      <pc:chgData name="Arnaud Kerzmann" userId="905c2296cb856666" providerId="LiveId" clId="{E9F4FF0D-03ED-43C9-9BE5-35489D002572}" dt="2023-11-14T22:23:54.940" v="2969"/>
      <pc:docMkLst>
        <pc:docMk/>
      </pc:docMkLst>
      <pc:sldChg chg="addSp delSp modSp mod">
        <pc:chgData name="Arnaud Kerzmann" userId="905c2296cb856666" providerId="LiveId" clId="{E9F4FF0D-03ED-43C9-9BE5-35489D002572}" dt="2023-11-07T14:29:51.343" v="1356" actId="478"/>
        <pc:sldMkLst>
          <pc:docMk/>
          <pc:sldMk cId="2491660010" sldId="256"/>
        </pc:sldMkLst>
        <pc:spChg chg="mod">
          <ac:chgData name="Arnaud Kerzmann" userId="905c2296cb856666" providerId="LiveId" clId="{E9F4FF0D-03ED-43C9-9BE5-35489D002572}" dt="2023-11-05T21:54:09.983" v="102" actId="2711"/>
          <ac:spMkLst>
            <pc:docMk/>
            <pc:sldMk cId="2491660010" sldId="256"/>
            <ac:spMk id="2" creationId="{BB0E0C31-FB4E-4571-9146-AF52CB5D4C31}"/>
          </ac:spMkLst>
        </pc:spChg>
        <pc:picChg chg="add mod">
          <ac:chgData name="Arnaud Kerzmann" userId="905c2296cb856666" providerId="LiveId" clId="{E9F4FF0D-03ED-43C9-9BE5-35489D002572}" dt="2023-10-19T23:06:33.128" v="12" actId="14100"/>
          <ac:picMkLst>
            <pc:docMk/>
            <pc:sldMk cId="2491660010" sldId="256"/>
            <ac:picMk id="4" creationId="{996BE5E7-368F-E65B-C361-D138CAF76549}"/>
          </ac:picMkLst>
        </pc:picChg>
        <pc:picChg chg="add del">
          <ac:chgData name="Arnaud Kerzmann" userId="905c2296cb856666" providerId="LiveId" clId="{E9F4FF0D-03ED-43C9-9BE5-35489D002572}" dt="2023-11-07T14:29:51.343" v="1356" actId="478"/>
          <ac:picMkLst>
            <pc:docMk/>
            <pc:sldMk cId="2491660010" sldId="256"/>
            <ac:picMk id="5" creationId="{CD26EE7F-9D2E-6953-7CB6-5DA2B8CF7388}"/>
          </ac:picMkLst>
        </pc:picChg>
      </pc:sldChg>
      <pc:sldChg chg="modSp mod">
        <pc:chgData name="Arnaud Kerzmann" userId="905c2296cb856666" providerId="LiveId" clId="{E9F4FF0D-03ED-43C9-9BE5-35489D002572}" dt="2023-11-13T16:26:01.541" v="2900" actId="1076"/>
        <pc:sldMkLst>
          <pc:docMk/>
          <pc:sldMk cId="865759023" sldId="257"/>
        </pc:sldMkLst>
        <pc:spChg chg="mod">
          <ac:chgData name="Arnaud Kerzmann" userId="905c2296cb856666" providerId="LiveId" clId="{E9F4FF0D-03ED-43C9-9BE5-35489D002572}" dt="2023-11-13T16:26:01.541" v="2900" actId="1076"/>
          <ac:spMkLst>
            <pc:docMk/>
            <pc:sldMk cId="865759023" sldId="257"/>
            <ac:spMk id="3" creationId="{1F06A524-A417-4437-8134-EEF2E1011253}"/>
          </ac:spMkLst>
        </pc:spChg>
      </pc:sldChg>
      <pc:sldChg chg="modSp mod">
        <pc:chgData name="Arnaud Kerzmann" userId="905c2296cb856666" providerId="LiveId" clId="{E9F4FF0D-03ED-43C9-9BE5-35489D002572}" dt="2023-11-05T23:48:06.041" v="1279" actId="20577"/>
        <pc:sldMkLst>
          <pc:docMk/>
          <pc:sldMk cId="766011871" sldId="258"/>
        </pc:sldMkLst>
        <pc:spChg chg="mod">
          <ac:chgData name="Arnaud Kerzmann" userId="905c2296cb856666" providerId="LiveId" clId="{E9F4FF0D-03ED-43C9-9BE5-35489D002572}" dt="2023-11-05T23:48:06.041" v="1279" actId="20577"/>
          <ac:spMkLst>
            <pc:docMk/>
            <pc:sldMk cId="766011871" sldId="258"/>
            <ac:spMk id="3" creationId="{7166FE0D-A3DC-48C6-95A0-9AE0B71C3AD3}"/>
          </ac:spMkLst>
        </pc:spChg>
      </pc:sldChg>
      <pc:sldChg chg="addSp delSp modSp mod delAnim modAnim">
        <pc:chgData name="Arnaud Kerzmann" userId="905c2296cb856666" providerId="LiveId" clId="{E9F4FF0D-03ED-43C9-9BE5-35489D002572}" dt="2023-11-13T15:48:18.697" v="2862"/>
        <pc:sldMkLst>
          <pc:docMk/>
          <pc:sldMk cId="3867991876" sldId="259"/>
        </pc:sldMkLst>
        <pc:spChg chg="mod">
          <ac:chgData name="Arnaud Kerzmann" userId="905c2296cb856666" providerId="LiveId" clId="{E9F4FF0D-03ED-43C9-9BE5-35489D002572}" dt="2023-11-13T15:44:35.669" v="2842" actId="1076"/>
          <ac:spMkLst>
            <pc:docMk/>
            <pc:sldMk cId="3867991876" sldId="259"/>
            <ac:spMk id="2" creationId="{6D8669E6-B916-4AE3-9C98-C184F63A5DB0}"/>
          </ac:spMkLst>
        </pc:spChg>
        <pc:spChg chg="mod">
          <ac:chgData name="Arnaud Kerzmann" userId="905c2296cb856666" providerId="LiveId" clId="{E9F4FF0D-03ED-43C9-9BE5-35489D002572}" dt="2023-11-13T15:46:40.711" v="2851" actId="1076"/>
          <ac:spMkLst>
            <pc:docMk/>
            <pc:sldMk cId="3867991876" sldId="259"/>
            <ac:spMk id="3" creationId="{ECE4A0BF-D8FD-4A4D-B635-C2A819998931}"/>
          </ac:spMkLst>
        </pc:spChg>
        <pc:spChg chg="add del mod">
          <ac:chgData name="Arnaud Kerzmann" userId="905c2296cb856666" providerId="LiveId" clId="{E9F4FF0D-03ED-43C9-9BE5-35489D002572}" dt="2023-11-13T15:42:50.310" v="2829" actId="478"/>
          <ac:spMkLst>
            <pc:docMk/>
            <pc:sldMk cId="3867991876" sldId="259"/>
            <ac:spMk id="6" creationId="{54DA9607-D446-CC42-FB0C-4DCC8D05F82E}"/>
          </ac:spMkLst>
        </pc:spChg>
        <pc:spChg chg="add del mod">
          <ac:chgData name="Arnaud Kerzmann" userId="905c2296cb856666" providerId="LiveId" clId="{E9F4FF0D-03ED-43C9-9BE5-35489D002572}" dt="2023-11-13T15:42:55.721" v="2830" actId="478"/>
          <ac:spMkLst>
            <pc:docMk/>
            <pc:sldMk cId="3867991876" sldId="259"/>
            <ac:spMk id="7" creationId="{06C5EACA-D11A-709F-4413-4A0AF251B422}"/>
          </ac:spMkLst>
        </pc:spChg>
        <pc:spChg chg="add mod">
          <ac:chgData name="Arnaud Kerzmann" userId="905c2296cb856666" providerId="LiveId" clId="{E9F4FF0D-03ED-43C9-9BE5-35489D002572}" dt="2023-11-13T15:46:22.120" v="2850" actId="207"/>
          <ac:spMkLst>
            <pc:docMk/>
            <pc:sldMk cId="3867991876" sldId="259"/>
            <ac:spMk id="8" creationId="{E0810995-AE13-D560-58FE-9AC942556602}"/>
          </ac:spMkLst>
        </pc:spChg>
        <pc:spChg chg="add mod">
          <ac:chgData name="Arnaud Kerzmann" userId="905c2296cb856666" providerId="LiveId" clId="{E9F4FF0D-03ED-43C9-9BE5-35489D002572}" dt="2023-11-13T15:47:54.560" v="2860" actId="207"/>
          <ac:spMkLst>
            <pc:docMk/>
            <pc:sldMk cId="3867991876" sldId="259"/>
            <ac:spMk id="9" creationId="{6AA1BACC-30C6-4B31-4D22-CF1416E865CB}"/>
          </ac:spMkLst>
        </pc:spChg>
        <pc:graphicFrameChg chg="add del modGraphic">
          <ac:chgData name="Arnaud Kerzmann" userId="905c2296cb856666" providerId="LiveId" clId="{E9F4FF0D-03ED-43C9-9BE5-35489D002572}" dt="2023-11-13T15:19:03.108" v="2586" actId="478"/>
          <ac:graphicFrameMkLst>
            <pc:docMk/>
            <pc:sldMk cId="3867991876" sldId="259"/>
            <ac:graphicFrameMk id="4" creationId="{FF9DC090-5399-FE39-1CD1-FD8E1A0E729D}"/>
          </ac:graphicFrameMkLst>
        </pc:graphicFrameChg>
        <pc:graphicFrameChg chg="mod modGraphic">
          <ac:chgData name="Arnaud Kerzmann" userId="905c2296cb856666" providerId="LiveId" clId="{E9F4FF0D-03ED-43C9-9BE5-35489D002572}" dt="2023-11-13T15:44:16.493" v="2839" actId="1076"/>
          <ac:graphicFrameMkLst>
            <pc:docMk/>
            <pc:sldMk cId="3867991876" sldId="259"/>
            <ac:graphicFrameMk id="5" creationId="{DAEEE496-D778-493C-93F2-C493CFF4E0BB}"/>
          </ac:graphicFrameMkLst>
        </pc:graphicFrameChg>
      </pc:sldChg>
      <pc:sldChg chg="modSp mod">
        <pc:chgData name="Arnaud Kerzmann" userId="905c2296cb856666" providerId="LiveId" clId="{E9F4FF0D-03ED-43C9-9BE5-35489D002572}" dt="2023-11-05T23:16:46.561" v="757" actId="20577"/>
        <pc:sldMkLst>
          <pc:docMk/>
          <pc:sldMk cId="3232522231" sldId="264"/>
        </pc:sldMkLst>
        <pc:spChg chg="mod">
          <ac:chgData name="Arnaud Kerzmann" userId="905c2296cb856666" providerId="LiveId" clId="{E9F4FF0D-03ED-43C9-9BE5-35489D002572}" dt="2023-11-05T23:16:46.561" v="757" actId="20577"/>
          <ac:spMkLst>
            <pc:docMk/>
            <pc:sldMk cId="3232522231" sldId="264"/>
            <ac:spMk id="3" creationId="{64CD993D-FFC3-40A2-8602-718038D49421}"/>
          </ac:spMkLst>
        </pc:spChg>
      </pc:sldChg>
      <pc:sldChg chg="modSp mod">
        <pc:chgData name="Arnaud Kerzmann" userId="905c2296cb856666" providerId="LiveId" clId="{E9F4FF0D-03ED-43C9-9BE5-35489D002572}" dt="2023-11-05T23:47:46.813" v="1257" actId="20577"/>
        <pc:sldMkLst>
          <pc:docMk/>
          <pc:sldMk cId="1634403078" sldId="266"/>
        </pc:sldMkLst>
        <pc:spChg chg="mod">
          <ac:chgData name="Arnaud Kerzmann" userId="905c2296cb856666" providerId="LiveId" clId="{E9F4FF0D-03ED-43C9-9BE5-35489D002572}" dt="2023-11-05T23:47:46.813" v="1257" actId="20577"/>
          <ac:spMkLst>
            <pc:docMk/>
            <pc:sldMk cId="1634403078" sldId="266"/>
            <ac:spMk id="3" creationId="{37332B9C-1139-4AAE-A32F-4260D3575A4E}"/>
          </ac:spMkLst>
        </pc:spChg>
      </pc:sldChg>
      <pc:sldChg chg="modSp mod modAnim">
        <pc:chgData name="Arnaud Kerzmann" userId="905c2296cb856666" providerId="LiveId" clId="{E9F4FF0D-03ED-43C9-9BE5-35489D002572}" dt="2023-11-13T16:28:35.072" v="2923"/>
        <pc:sldMkLst>
          <pc:docMk/>
          <pc:sldMk cId="549632944" sldId="267"/>
        </pc:sldMkLst>
        <pc:spChg chg="mod">
          <ac:chgData name="Arnaud Kerzmann" userId="905c2296cb856666" providerId="LiveId" clId="{E9F4FF0D-03ED-43C9-9BE5-35489D002572}" dt="2023-11-05T22:35:46.549" v="341" actId="2711"/>
          <ac:spMkLst>
            <pc:docMk/>
            <pc:sldMk cId="549632944" sldId="267"/>
            <ac:spMk id="3" creationId="{F7105AEF-C128-4337-A833-639A61DEBF9E}"/>
          </ac:spMkLst>
        </pc:spChg>
      </pc:sldChg>
      <pc:sldChg chg="modSp mod">
        <pc:chgData name="Arnaud Kerzmann" userId="905c2296cb856666" providerId="LiveId" clId="{E9F4FF0D-03ED-43C9-9BE5-35489D002572}" dt="2023-11-05T22:30:59.911" v="336" actId="20577"/>
        <pc:sldMkLst>
          <pc:docMk/>
          <pc:sldMk cId="792930580" sldId="268"/>
        </pc:sldMkLst>
        <pc:spChg chg="mod">
          <ac:chgData name="Arnaud Kerzmann" userId="905c2296cb856666" providerId="LiveId" clId="{E9F4FF0D-03ED-43C9-9BE5-35489D002572}" dt="2023-11-05T22:30:59.911" v="336" actId="20577"/>
          <ac:spMkLst>
            <pc:docMk/>
            <pc:sldMk cId="792930580" sldId="268"/>
            <ac:spMk id="6" creationId="{E07C4B0F-8033-4FE0-814A-7BCC1A9389AD}"/>
          </ac:spMkLst>
        </pc:spChg>
      </pc:sldChg>
      <pc:sldChg chg="del">
        <pc:chgData name="Arnaud Kerzmann" userId="905c2296cb856666" providerId="LiveId" clId="{E9F4FF0D-03ED-43C9-9BE5-35489D002572}" dt="2023-11-05T23:35:06.172" v="1130" actId="2696"/>
        <pc:sldMkLst>
          <pc:docMk/>
          <pc:sldMk cId="1205337035" sldId="269"/>
        </pc:sldMkLst>
      </pc:sldChg>
      <pc:sldChg chg="modAnim">
        <pc:chgData name="Arnaud Kerzmann" userId="905c2296cb856666" providerId="LiveId" clId="{E9F4FF0D-03ED-43C9-9BE5-35489D002572}" dt="2023-11-13T16:27:09.221" v="2904"/>
        <pc:sldMkLst>
          <pc:docMk/>
          <pc:sldMk cId="855137335" sldId="270"/>
        </pc:sldMkLst>
      </pc:sldChg>
      <pc:sldChg chg="ord">
        <pc:chgData name="Arnaud Kerzmann" userId="905c2296cb856666" providerId="LiveId" clId="{E9F4FF0D-03ED-43C9-9BE5-35489D002572}" dt="2023-11-13T15:05:35.192" v="2419"/>
        <pc:sldMkLst>
          <pc:docMk/>
          <pc:sldMk cId="3882734070" sldId="271"/>
        </pc:sldMkLst>
      </pc:sldChg>
      <pc:sldChg chg="del">
        <pc:chgData name="Arnaud Kerzmann" userId="905c2296cb856666" providerId="LiveId" clId="{E9F4FF0D-03ED-43C9-9BE5-35489D002572}" dt="2023-11-13T14:42:35.925" v="2316" actId="2696"/>
        <pc:sldMkLst>
          <pc:docMk/>
          <pc:sldMk cId="3339326480" sldId="272"/>
        </pc:sldMkLst>
      </pc:sldChg>
      <pc:sldChg chg="addSp delSp modSp mod ord delAnim modAnim">
        <pc:chgData name="Arnaud Kerzmann" userId="905c2296cb856666" providerId="LiveId" clId="{E9F4FF0D-03ED-43C9-9BE5-35489D002572}" dt="2023-11-13T15:36:24.866" v="2725" actId="20577"/>
        <pc:sldMkLst>
          <pc:docMk/>
          <pc:sldMk cId="226807389" sldId="273"/>
        </pc:sldMkLst>
        <pc:spChg chg="mod">
          <ac:chgData name="Arnaud Kerzmann" userId="905c2296cb856666" providerId="LiveId" clId="{E9F4FF0D-03ED-43C9-9BE5-35489D002572}" dt="2023-11-07T14:36:18.035" v="1577" actId="1076"/>
          <ac:spMkLst>
            <pc:docMk/>
            <pc:sldMk cId="226807389" sldId="273"/>
            <ac:spMk id="2" creationId="{7A93A7F0-8A1C-91E2-F3FF-7DC2FC89F644}"/>
          </ac:spMkLst>
        </pc:spChg>
        <pc:spChg chg="mod">
          <ac:chgData name="Arnaud Kerzmann" userId="905c2296cb856666" providerId="LiveId" clId="{E9F4FF0D-03ED-43C9-9BE5-35489D002572}" dt="2023-11-07T14:36:43.287" v="1580" actId="1076"/>
          <ac:spMkLst>
            <pc:docMk/>
            <pc:sldMk cId="226807389" sldId="273"/>
            <ac:spMk id="3" creationId="{77642E21-ABDF-4032-9FAE-CB60F553C3E0}"/>
          </ac:spMkLst>
        </pc:spChg>
        <pc:spChg chg="add del mod">
          <ac:chgData name="Arnaud Kerzmann" userId="905c2296cb856666" providerId="LiveId" clId="{E9F4FF0D-03ED-43C9-9BE5-35489D002572}" dt="2023-11-07T14:30:59.274" v="1359" actId="478"/>
          <ac:spMkLst>
            <pc:docMk/>
            <pc:sldMk cId="226807389" sldId="273"/>
            <ac:spMk id="5" creationId="{6C460DA4-2536-B10B-F091-6FD1141C702D}"/>
          </ac:spMkLst>
        </pc:spChg>
        <pc:spChg chg="add del mod">
          <ac:chgData name="Arnaud Kerzmann" userId="905c2296cb856666" providerId="LiveId" clId="{E9F4FF0D-03ED-43C9-9BE5-35489D002572}" dt="2023-11-07T14:30:59.281" v="1361"/>
          <ac:spMkLst>
            <pc:docMk/>
            <pc:sldMk cId="226807389" sldId="273"/>
            <ac:spMk id="6" creationId="{65F57128-4346-C85B-CA14-568CEBE1CC17}"/>
          </ac:spMkLst>
        </pc:spChg>
        <pc:spChg chg="add mod">
          <ac:chgData name="Arnaud Kerzmann" userId="905c2296cb856666" providerId="LiveId" clId="{E9F4FF0D-03ED-43C9-9BE5-35489D002572}" dt="2023-11-07T14:39:29.712" v="1590" actId="1582"/>
          <ac:spMkLst>
            <pc:docMk/>
            <pc:sldMk cId="226807389" sldId="273"/>
            <ac:spMk id="7" creationId="{6B9277D7-92F7-85A9-66A3-43DBB6C4D18A}"/>
          </ac:spMkLst>
        </pc:spChg>
        <pc:spChg chg="add mod">
          <ac:chgData name="Arnaud Kerzmann" userId="905c2296cb856666" providerId="LiveId" clId="{E9F4FF0D-03ED-43C9-9BE5-35489D002572}" dt="2023-11-07T14:40:46.248" v="1599" actId="1582"/>
          <ac:spMkLst>
            <pc:docMk/>
            <pc:sldMk cId="226807389" sldId="273"/>
            <ac:spMk id="8" creationId="{2FA70BB4-90A5-65C3-A023-E2C5930765F0}"/>
          </ac:spMkLst>
        </pc:spChg>
        <pc:graphicFrameChg chg="mod modGraphic">
          <ac:chgData name="Arnaud Kerzmann" userId="905c2296cb856666" providerId="LiveId" clId="{E9F4FF0D-03ED-43C9-9BE5-35489D002572}" dt="2023-11-13T15:36:24.866" v="2725" actId="20577"/>
          <ac:graphicFrameMkLst>
            <pc:docMk/>
            <pc:sldMk cId="226807389" sldId="273"/>
            <ac:graphicFrameMk id="4" creationId="{65A9D775-9E6E-0B23-6A7A-7A0D5BEE7013}"/>
          </ac:graphicFrameMkLst>
        </pc:graphicFrameChg>
      </pc:sldChg>
      <pc:sldChg chg="modSp add del mod">
        <pc:chgData name="Arnaud Kerzmann" userId="905c2296cb856666" providerId="LiveId" clId="{E9F4FF0D-03ED-43C9-9BE5-35489D002572}" dt="2023-11-13T15:41:51.613" v="2826" actId="14100"/>
        <pc:sldMkLst>
          <pc:docMk/>
          <pc:sldMk cId="2080607248" sldId="274"/>
        </pc:sldMkLst>
        <pc:spChg chg="mod">
          <ac:chgData name="Arnaud Kerzmann" userId="905c2296cb856666" providerId="LiveId" clId="{E9F4FF0D-03ED-43C9-9BE5-35489D002572}" dt="2023-11-13T15:40:41.492" v="2825" actId="1076"/>
          <ac:spMkLst>
            <pc:docMk/>
            <pc:sldMk cId="2080607248" sldId="274"/>
            <ac:spMk id="2" creationId="{33425826-9B37-2B80-6C62-211100317EAE}"/>
          </ac:spMkLst>
        </pc:spChg>
        <pc:spChg chg="mod">
          <ac:chgData name="Arnaud Kerzmann" userId="905c2296cb856666" providerId="LiveId" clId="{E9F4FF0D-03ED-43C9-9BE5-35489D002572}" dt="2023-11-13T15:41:51.613" v="2826" actId="14100"/>
          <ac:spMkLst>
            <pc:docMk/>
            <pc:sldMk cId="2080607248" sldId="274"/>
            <ac:spMk id="3" creationId="{513D63FB-C87D-0169-D77A-DBCDC9AE280D}"/>
          </ac:spMkLst>
        </pc:spChg>
      </pc:sldChg>
      <pc:sldChg chg="modSp add del mod">
        <pc:chgData name="Arnaud Kerzmann" userId="905c2296cb856666" providerId="LiveId" clId="{E9F4FF0D-03ED-43C9-9BE5-35489D002572}" dt="2023-11-13T16:29:21.631" v="2929" actId="20577"/>
        <pc:sldMkLst>
          <pc:docMk/>
          <pc:sldMk cId="277801748" sldId="275"/>
        </pc:sldMkLst>
        <pc:spChg chg="mod">
          <ac:chgData name="Arnaud Kerzmann" userId="905c2296cb856666" providerId="LiveId" clId="{E9F4FF0D-03ED-43C9-9BE5-35489D002572}" dt="2023-11-13T15:50:11.143" v="2864" actId="1076"/>
          <ac:spMkLst>
            <pc:docMk/>
            <pc:sldMk cId="277801748" sldId="275"/>
            <ac:spMk id="2" creationId="{9A5CDE79-DC81-4528-9776-236BA57CAE8E}"/>
          </ac:spMkLst>
        </pc:spChg>
        <pc:spChg chg="mod">
          <ac:chgData name="Arnaud Kerzmann" userId="905c2296cb856666" providerId="LiveId" clId="{E9F4FF0D-03ED-43C9-9BE5-35489D002572}" dt="2023-11-13T16:29:21.631" v="2929" actId="20577"/>
          <ac:spMkLst>
            <pc:docMk/>
            <pc:sldMk cId="277801748" sldId="275"/>
            <ac:spMk id="3" creationId="{2102B0CC-06FA-4710-B025-5026F25AF080}"/>
          </ac:spMkLst>
        </pc:spChg>
      </pc:sldChg>
      <pc:sldChg chg="addSp delSp modSp new mod modAnim">
        <pc:chgData name="Arnaud Kerzmann" userId="905c2296cb856666" providerId="LiveId" clId="{E9F4FF0D-03ED-43C9-9BE5-35489D002572}" dt="2023-11-13T16:28:00.725" v="2917"/>
        <pc:sldMkLst>
          <pc:docMk/>
          <pc:sldMk cId="67756522" sldId="276"/>
        </pc:sldMkLst>
        <pc:spChg chg="mod">
          <ac:chgData name="Arnaud Kerzmann" userId="905c2296cb856666" providerId="LiveId" clId="{E9F4FF0D-03ED-43C9-9BE5-35489D002572}" dt="2023-11-13T15:52:44.551" v="2888" actId="1076"/>
          <ac:spMkLst>
            <pc:docMk/>
            <pc:sldMk cId="67756522" sldId="276"/>
            <ac:spMk id="2" creationId="{C0066F5E-3C4B-DD8F-433A-6722E6F860ED}"/>
          </ac:spMkLst>
        </pc:spChg>
        <pc:spChg chg="del">
          <ac:chgData name="Arnaud Kerzmann" userId="905c2296cb856666" providerId="LiveId" clId="{E9F4FF0D-03ED-43C9-9BE5-35489D002572}" dt="2023-11-13T10:31:19.215" v="2230"/>
          <ac:spMkLst>
            <pc:docMk/>
            <pc:sldMk cId="67756522" sldId="276"/>
            <ac:spMk id="3" creationId="{374A5DFD-6EB3-2F3E-60ED-060AD38EF94B}"/>
          </ac:spMkLst>
        </pc:spChg>
        <pc:spChg chg="add del mod">
          <ac:chgData name="Arnaud Kerzmann" userId="905c2296cb856666" providerId="LiveId" clId="{E9F4FF0D-03ED-43C9-9BE5-35489D002572}" dt="2023-11-13T10:43:17.719" v="2241"/>
          <ac:spMkLst>
            <pc:docMk/>
            <pc:sldMk cId="67756522" sldId="276"/>
            <ac:spMk id="6" creationId="{ACAF83BD-7E61-7A7F-6FC2-DA153DE246B5}"/>
          </ac:spMkLst>
        </pc:spChg>
        <pc:spChg chg="add del mod">
          <ac:chgData name="Arnaud Kerzmann" userId="905c2296cb856666" providerId="LiveId" clId="{E9F4FF0D-03ED-43C9-9BE5-35489D002572}" dt="2023-11-13T10:51:11.641" v="2246"/>
          <ac:spMkLst>
            <pc:docMk/>
            <pc:sldMk cId="67756522" sldId="276"/>
            <ac:spMk id="10" creationId="{F5DC1F0F-EA9A-75B8-5401-28FFE47DE7B7}"/>
          </ac:spMkLst>
        </pc:spChg>
        <pc:picChg chg="add del mod">
          <ac:chgData name="Arnaud Kerzmann" userId="905c2296cb856666" providerId="LiveId" clId="{E9F4FF0D-03ED-43C9-9BE5-35489D002572}" dt="2023-11-13T10:36:24.486" v="2231" actId="478"/>
          <ac:picMkLst>
            <pc:docMk/>
            <pc:sldMk cId="67756522" sldId="276"/>
            <ac:picMk id="4" creationId="{301CF002-CF5B-D139-8753-8A3BECBD9272}"/>
          </ac:picMkLst>
        </pc:picChg>
        <pc:picChg chg="add mod">
          <ac:chgData name="Arnaud Kerzmann" userId="905c2296cb856666" providerId="LiveId" clId="{E9F4FF0D-03ED-43C9-9BE5-35489D002572}" dt="2023-11-13T15:50:51.745" v="2868" actId="1076"/>
          <ac:picMkLst>
            <pc:docMk/>
            <pc:sldMk cId="67756522" sldId="276"/>
            <ac:picMk id="4" creationId="{62C14109-1090-098A-2DDC-8AB2709AD266}"/>
          </ac:picMkLst>
        </pc:picChg>
        <pc:picChg chg="add mod">
          <ac:chgData name="Arnaud Kerzmann" userId="905c2296cb856666" providerId="LiveId" clId="{E9F4FF0D-03ED-43C9-9BE5-35489D002572}" dt="2023-11-13T15:50:44.180" v="2866" actId="1076"/>
          <ac:picMkLst>
            <pc:docMk/>
            <pc:sldMk cId="67756522" sldId="276"/>
            <ac:picMk id="6" creationId="{B6BDBAF8-9A6C-1037-9396-235C9B737754}"/>
          </ac:picMkLst>
        </pc:picChg>
        <pc:picChg chg="add mod">
          <ac:chgData name="Arnaud Kerzmann" userId="905c2296cb856666" providerId="LiveId" clId="{E9F4FF0D-03ED-43C9-9BE5-35489D002572}" dt="2023-11-13T15:50:47.950" v="2867" actId="1076"/>
          <ac:picMkLst>
            <pc:docMk/>
            <pc:sldMk cId="67756522" sldId="276"/>
            <ac:picMk id="8" creationId="{3F8CB4A0-459B-7932-2FA3-70A9E6B51A4C}"/>
          </ac:picMkLst>
        </pc:picChg>
        <pc:picChg chg="add del mod">
          <ac:chgData name="Arnaud Kerzmann" userId="905c2296cb856666" providerId="LiveId" clId="{E9F4FF0D-03ED-43C9-9BE5-35489D002572}" dt="2023-11-13T10:51:08.829" v="2245" actId="478"/>
          <ac:picMkLst>
            <pc:docMk/>
            <pc:sldMk cId="67756522" sldId="276"/>
            <ac:picMk id="8" creationId="{FCFC7174-5474-E428-9001-35BB97973248}"/>
          </ac:picMkLst>
        </pc:picChg>
        <pc:picChg chg="add mod">
          <ac:chgData name="Arnaud Kerzmann" userId="905c2296cb856666" providerId="LiveId" clId="{E9F4FF0D-03ED-43C9-9BE5-35489D002572}" dt="2023-11-13T15:50:56.438" v="2869" actId="1076"/>
          <ac:picMkLst>
            <pc:docMk/>
            <pc:sldMk cId="67756522" sldId="276"/>
            <ac:picMk id="10" creationId="{CCDEE081-8FA8-E113-327E-903BC2E5C30D}"/>
          </ac:picMkLst>
        </pc:picChg>
        <pc:picChg chg="add mod">
          <ac:chgData name="Arnaud Kerzmann" userId="905c2296cb856666" providerId="LiveId" clId="{E9F4FF0D-03ED-43C9-9BE5-35489D002572}" dt="2023-11-13T15:02:12.383" v="2385" actId="1076"/>
          <ac:picMkLst>
            <pc:docMk/>
            <pc:sldMk cId="67756522" sldId="276"/>
            <ac:picMk id="12" creationId="{07836853-4F19-BBC2-A60E-9AE17DED7370}"/>
          </ac:picMkLst>
        </pc:picChg>
        <pc:picChg chg="add mod">
          <ac:chgData name="Arnaud Kerzmann" userId="905c2296cb856666" providerId="LiveId" clId="{E9F4FF0D-03ED-43C9-9BE5-35489D002572}" dt="2023-11-13T15:51:00.659" v="2870" actId="1076"/>
          <ac:picMkLst>
            <pc:docMk/>
            <pc:sldMk cId="67756522" sldId="276"/>
            <ac:picMk id="13" creationId="{A504E5E1-DFD7-9FDA-A3E8-9767CA27A428}"/>
          </ac:picMkLst>
        </pc:picChg>
      </pc:sldChg>
      <pc:sldChg chg="addSp delSp modSp new del mod">
        <pc:chgData name="Arnaud Kerzmann" userId="905c2296cb856666" providerId="LiveId" clId="{E9F4FF0D-03ED-43C9-9BE5-35489D002572}" dt="2023-11-06T00:07:14.883" v="1354" actId="2696"/>
        <pc:sldMkLst>
          <pc:docMk/>
          <pc:sldMk cId="2734517632" sldId="276"/>
        </pc:sldMkLst>
        <pc:spChg chg="del">
          <ac:chgData name="Arnaud Kerzmann" userId="905c2296cb856666" providerId="LiveId" clId="{E9F4FF0D-03ED-43C9-9BE5-35489D002572}" dt="2023-11-05T23:55:10.691" v="1281" actId="3680"/>
          <ac:spMkLst>
            <pc:docMk/>
            <pc:sldMk cId="2734517632" sldId="276"/>
            <ac:spMk id="3" creationId="{27F95206-EC78-824F-1BE3-07FF5782FCDF}"/>
          </ac:spMkLst>
        </pc:spChg>
        <pc:graphicFrameChg chg="add mod ord modGraphic">
          <ac:chgData name="Arnaud Kerzmann" userId="905c2296cb856666" providerId="LiveId" clId="{E9F4FF0D-03ED-43C9-9BE5-35489D002572}" dt="2023-11-06T00:05:58.773" v="1353"/>
          <ac:graphicFrameMkLst>
            <pc:docMk/>
            <pc:sldMk cId="2734517632" sldId="276"/>
            <ac:graphicFrameMk id="4" creationId="{C2ADC82E-BB38-1915-7A6C-0A22F4D81249}"/>
          </ac:graphicFrameMkLst>
        </pc:graphicFrameChg>
      </pc:sldChg>
      <pc:sldChg chg="addSp delSp modSp add mod addAnim delAnim modAnim">
        <pc:chgData name="Arnaud Kerzmann" userId="905c2296cb856666" providerId="LiveId" clId="{E9F4FF0D-03ED-43C9-9BE5-35489D002572}" dt="2023-11-14T22:23:54.940" v="2969"/>
        <pc:sldMkLst>
          <pc:docMk/>
          <pc:sldMk cId="2237340635" sldId="277"/>
        </pc:sldMkLst>
        <pc:spChg chg="mod">
          <ac:chgData name="Arnaud Kerzmann" userId="905c2296cb856666" providerId="LiveId" clId="{E9F4FF0D-03ED-43C9-9BE5-35489D002572}" dt="2023-11-13T15:35:14.734" v="2716" actId="255"/>
          <ac:spMkLst>
            <pc:docMk/>
            <pc:sldMk cId="2237340635" sldId="277"/>
            <ac:spMk id="2" creationId="{C0066F5E-3C4B-DD8F-433A-6722E6F860ED}"/>
          </ac:spMkLst>
        </pc:spChg>
        <pc:spChg chg="add del mod">
          <ac:chgData name="Arnaud Kerzmann" userId="905c2296cb856666" providerId="LiveId" clId="{E9F4FF0D-03ED-43C9-9BE5-35489D002572}" dt="2023-11-13T11:08:38.317" v="2253" actId="22"/>
          <ac:spMkLst>
            <pc:docMk/>
            <pc:sldMk cId="2237340635" sldId="277"/>
            <ac:spMk id="4" creationId="{FB7860F5-A9B7-7577-FCD1-3C7EB6373D74}"/>
          </ac:spMkLst>
        </pc:spChg>
        <pc:spChg chg="add del mod">
          <ac:chgData name="Arnaud Kerzmann" userId="905c2296cb856666" providerId="LiveId" clId="{E9F4FF0D-03ED-43C9-9BE5-35489D002572}" dt="2023-11-14T13:13:33.941" v="2957" actId="478"/>
          <ac:spMkLst>
            <pc:docMk/>
            <pc:sldMk cId="2237340635" sldId="277"/>
            <ac:spMk id="14" creationId="{2A5ADA85-EF80-495B-A60B-57FA533274F6}"/>
          </ac:spMkLst>
        </pc:spChg>
        <pc:picChg chg="add del mod">
          <ac:chgData name="Arnaud Kerzmann" userId="905c2296cb856666" providerId="LiveId" clId="{E9F4FF0D-03ED-43C9-9BE5-35489D002572}" dt="2023-11-14T22:23:22.973" v="2962" actId="478"/>
          <ac:picMkLst>
            <pc:docMk/>
            <pc:sldMk cId="2237340635" sldId="277"/>
            <ac:picMk id="4" creationId="{DAA22050-E685-E06D-8D1A-A03FE57D9BAE}"/>
          </ac:picMkLst>
        </pc:picChg>
        <pc:picChg chg="add del mod">
          <ac:chgData name="Arnaud Kerzmann" userId="905c2296cb856666" providerId="LiveId" clId="{E9F4FF0D-03ED-43C9-9BE5-35489D002572}" dt="2023-11-14T13:10:33.495" v="2939" actId="478"/>
          <ac:picMkLst>
            <pc:docMk/>
            <pc:sldMk cId="2237340635" sldId="277"/>
            <ac:picMk id="5" creationId="{B7239164-76EA-8994-387F-4633C30F3A87}"/>
          </ac:picMkLst>
        </pc:picChg>
        <pc:picChg chg="add del mod ord">
          <ac:chgData name="Arnaud Kerzmann" userId="905c2296cb856666" providerId="LiveId" clId="{E9F4FF0D-03ED-43C9-9BE5-35489D002572}" dt="2023-11-14T13:13:14.783" v="2955" actId="478"/>
          <ac:picMkLst>
            <pc:docMk/>
            <pc:sldMk cId="2237340635" sldId="277"/>
            <ac:picMk id="6" creationId="{9D50E414-1DCF-BC97-4D9D-0145310C23C0}"/>
          </ac:picMkLst>
        </pc:picChg>
        <pc:picChg chg="add mod">
          <ac:chgData name="Arnaud Kerzmann" userId="905c2296cb856666" providerId="LiveId" clId="{E9F4FF0D-03ED-43C9-9BE5-35489D002572}" dt="2023-11-13T14:41:17.712" v="2308" actId="1076"/>
          <ac:picMkLst>
            <pc:docMk/>
            <pc:sldMk cId="2237340635" sldId="277"/>
            <ac:picMk id="7" creationId="{DB8C3A48-4A21-A355-34D4-435F0B0BDED9}"/>
          </ac:picMkLst>
        </pc:picChg>
        <pc:picChg chg="add mod">
          <ac:chgData name="Arnaud Kerzmann" userId="905c2296cb856666" providerId="LiveId" clId="{E9F4FF0D-03ED-43C9-9BE5-35489D002572}" dt="2023-11-13T14:40:58.329" v="2302" actId="1076"/>
          <ac:picMkLst>
            <pc:docMk/>
            <pc:sldMk cId="2237340635" sldId="277"/>
            <ac:picMk id="9" creationId="{D8D9E1BC-CDCE-A9DA-9620-E2744FBD7B2D}"/>
          </ac:picMkLst>
        </pc:picChg>
        <pc:picChg chg="add del mod">
          <ac:chgData name="Arnaud Kerzmann" userId="905c2296cb856666" providerId="LiveId" clId="{E9F4FF0D-03ED-43C9-9BE5-35489D002572}" dt="2023-11-14T13:11:36.420" v="2947" actId="478"/>
          <ac:picMkLst>
            <pc:docMk/>
            <pc:sldMk cId="2237340635" sldId="277"/>
            <ac:picMk id="10" creationId="{3C314E07-6A39-E0FE-2F1D-182CEC7F4B88}"/>
          </ac:picMkLst>
        </pc:picChg>
        <pc:picChg chg="del">
          <ac:chgData name="Arnaud Kerzmann" userId="905c2296cb856666" providerId="LiveId" clId="{E9F4FF0D-03ED-43C9-9BE5-35489D002572}" dt="2023-11-13T10:51:42.479" v="2252" actId="478"/>
          <ac:picMkLst>
            <pc:docMk/>
            <pc:sldMk cId="2237340635" sldId="277"/>
            <ac:picMk id="12" creationId="{07836853-4F19-BBC2-A60E-9AE17DED7370}"/>
          </ac:picMkLst>
        </pc:picChg>
        <pc:picChg chg="add mod">
          <ac:chgData name="Arnaud Kerzmann" userId="905c2296cb856666" providerId="LiveId" clId="{E9F4FF0D-03ED-43C9-9BE5-35489D002572}" dt="2023-11-14T13:13:46.375" v="2960" actId="1076"/>
          <ac:picMkLst>
            <pc:docMk/>
            <pc:sldMk cId="2237340635" sldId="277"/>
            <ac:picMk id="12" creationId="{C90DF838-0D2A-324B-0DC3-162257947CFE}"/>
          </ac:picMkLst>
        </pc:picChg>
      </pc:sldChg>
      <pc:sldChg chg="add del ord">
        <pc:chgData name="Arnaud Kerzmann" userId="905c2296cb856666" providerId="LiveId" clId="{E9F4FF0D-03ED-43C9-9BE5-35489D002572}" dt="2023-11-13T15:02:21.618" v="2386" actId="2696"/>
        <pc:sldMkLst>
          <pc:docMk/>
          <pc:sldMk cId="2580466658" sldId="278"/>
        </pc:sldMkLst>
      </pc:sldChg>
    </pc:docChg>
  </pc:docChgLst>
  <pc:docChgLst>
    <pc:chgData name="Arnaud Kerzmann" userId="905c2296cb856666" providerId="LiveId" clId="{C0F3C98D-153B-4F92-B752-A2337CFD393B}"/>
    <pc:docChg chg="custSel modSld">
      <pc:chgData name="Arnaud Kerzmann" userId="905c2296cb856666" providerId="LiveId" clId="{C0F3C98D-153B-4F92-B752-A2337CFD393B}" dt="2023-10-23T21:10:31.350" v="68" actId="20577"/>
      <pc:docMkLst>
        <pc:docMk/>
      </pc:docMkLst>
      <pc:sldChg chg="modSp mod">
        <pc:chgData name="Arnaud Kerzmann" userId="905c2296cb856666" providerId="LiveId" clId="{C0F3C98D-153B-4F92-B752-A2337CFD393B}" dt="2023-10-23T21:10:31.350" v="68" actId="20577"/>
        <pc:sldMkLst>
          <pc:docMk/>
          <pc:sldMk cId="2491660010" sldId="256"/>
        </pc:sldMkLst>
        <pc:spChg chg="mod">
          <ac:chgData name="Arnaud Kerzmann" userId="905c2296cb856666" providerId="LiveId" clId="{C0F3C98D-153B-4F92-B752-A2337CFD393B}" dt="2023-10-23T21:10:31.350" v="68" actId="20577"/>
          <ac:spMkLst>
            <pc:docMk/>
            <pc:sldMk cId="2491660010" sldId="256"/>
            <ac:spMk id="2" creationId="{BB0E0C31-FB4E-4571-9146-AF52CB5D4C31}"/>
          </ac:spMkLst>
        </pc:spChg>
        <pc:picChg chg="mod">
          <ac:chgData name="Arnaud Kerzmann" userId="905c2296cb856666" providerId="LiveId" clId="{C0F3C98D-153B-4F92-B752-A2337CFD393B}" dt="2023-10-23T21:09:46.696" v="58" actId="1076"/>
          <ac:picMkLst>
            <pc:docMk/>
            <pc:sldMk cId="2491660010" sldId="256"/>
            <ac:picMk id="3" creationId="{0D521F24-D813-CDAC-A47D-63E89C5F9D08}"/>
          </ac:picMkLst>
        </pc:picChg>
        <pc:picChg chg="mod">
          <ac:chgData name="Arnaud Kerzmann" userId="905c2296cb856666" providerId="LiveId" clId="{C0F3C98D-153B-4F92-B752-A2337CFD393B}" dt="2023-10-23T21:05:56.298" v="0" actId="1076"/>
          <ac:picMkLst>
            <pc:docMk/>
            <pc:sldMk cId="2491660010" sldId="256"/>
            <ac:picMk id="4" creationId="{996BE5E7-368F-E65B-C361-D138CAF765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C38A836-26CE-4107-813C-AB419D7D3D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734D94-F653-4EF9-86F5-E08AEA9DFA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B7123-92A6-4C93-9452-66EAA9E48E55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9AE0F7-29AF-4B7D-B344-6FFD8022F9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E04246-52A1-4A81-A023-D74D445C6A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4C51F-2610-4E3E-9805-19A427413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229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5B60-7CCD-470D-85AA-6F1EC9221F9D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CFD4F-EAE7-48D8-BC49-090DB7EC26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9895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8DDA2F-11C2-4D4D-85CA-CAD001D76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1" y="6355999"/>
            <a:ext cx="792479" cy="4312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707FE4-23B6-4FC8-B0D3-A47F0024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11" b="16469"/>
          <a:stretch/>
        </p:blipFill>
        <p:spPr>
          <a:xfrm>
            <a:off x="8096304" y="6426852"/>
            <a:ext cx="906672" cy="403860"/>
          </a:xfrm>
          <a:prstGeom prst="rect">
            <a:avLst/>
          </a:prstGeom>
        </p:spPr>
      </p:pic>
      <p:sp>
        <p:nvSpPr>
          <p:cNvPr id="9" name="AutoShape 2" descr="48th VEITH Annual Symposium On Vascular And Endovascular Issues 2021 |  Radcliffe Vascular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5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49E1-F72C-4BE7-9A91-6D23AC09B984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EE1-27E5-433B-9A49-7345F588A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2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49E1-F72C-4BE7-9A91-6D23AC09B984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EE1-27E5-433B-9A49-7345F588A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76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49E1-F72C-4BE7-9A91-6D23AC09B984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EE1-27E5-433B-9A49-7345F588A4DD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5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0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49E1-F72C-4BE7-9A91-6D23AC09B984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EE1-27E5-433B-9A49-7345F588A4DD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5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49E1-F72C-4BE7-9A91-6D23AC09B984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EE1-27E5-433B-9A49-7345F588A4DD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5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49E1-F72C-4BE7-9A91-6D23AC09B984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EE1-27E5-433B-9A49-7345F588A4DD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5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9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49E1-F72C-4BE7-9A91-6D23AC09B984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EE1-27E5-433B-9A49-7345F588A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66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49E1-F72C-4BE7-9A91-6D23AC09B984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EE1-27E5-433B-9A49-7345F588A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49E1-F72C-4BE7-9A91-6D23AC09B984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EE1-27E5-433B-9A49-7345F588A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09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49E1-F72C-4BE7-9A91-6D23AC09B984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EE1-27E5-433B-9A49-7345F588A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49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C49E1-F72C-4BE7-9A91-6D23AC09B984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4EE1-27E5-433B-9A49-7345F588A4D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8DDA2F-11C2-4D4D-85CA-CAD001D762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1" y="6355999"/>
            <a:ext cx="792479" cy="4312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707FE4-23B6-4FC8-B0D3-A47F0024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11" b="16469"/>
          <a:stretch/>
        </p:blipFill>
        <p:spPr>
          <a:xfrm>
            <a:off x="8096304" y="6426852"/>
            <a:ext cx="906672" cy="4038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5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E0C31-FB4E-4571-9146-AF52CB5D4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4" y="1020788"/>
            <a:ext cx="8410575" cy="5703861"/>
          </a:xfrm>
        </p:spPr>
        <p:txBody>
          <a:bodyPr>
            <a:normAutofit/>
          </a:bodyPr>
          <a:lstStyle/>
          <a:p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Atherectomy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Drug-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Eluting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Balloon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Common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Occlusive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2-Year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  <a:b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2200" b="1" dirty="0"/>
            </a:br>
            <a:br>
              <a:rPr lang="fr-FR" sz="2200" dirty="0">
                <a:latin typeface="+mn-lt"/>
              </a:rPr>
            </a:br>
            <a:r>
              <a:rPr lang="fr-FR" sz="1800" dirty="0">
                <a:latin typeface="+mn-lt"/>
              </a:rPr>
              <a:t>Arnaud Kerzmann, MD, Evelyne </a:t>
            </a:r>
            <a:r>
              <a:rPr lang="fr-FR" sz="1800" dirty="0" err="1">
                <a:latin typeface="+mn-lt"/>
              </a:rPr>
              <a:t>Boesmans</a:t>
            </a:r>
            <a:r>
              <a:rPr lang="fr-FR" sz="1800" dirty="0">
                <a:latin typeface="+mn-lt"/>
              </a:rPr>
              <a:t>, MD, Charlotte </a:t>
            </a:r>
            <a:r>
              <a:rPr lang="fr-FR" sz="1800" dirty="0" err="1">
                <a:latin typeface="+mn-lt"/>
              </a:rPr>
              <a:t>Holemans</a:t>
            </a:r>
            <a:r>
              <a:rPr lang="fr-FR" sz="1800" dirty="0">
                <a:latin typeface="+mn-lt"/>
              </a:rPr>
              <a:t>, MD, Delphine </a:t>
            </a:r>
            <a:r>
              <a:rPr lang="fr-FR" sz="1800" dirty="0" err="1">
                <a:latin typeface="+mn-lt"/>
              </a:rPr>
              <a:t>Szecel</a:t>
            </a:r>
            <a:r>
              <a:rPr lang="fr-FR" sz="1800" dirty="0">
                <a:latin typeface="+mn-lt"/>
              </a:rPr>
              <a:t>, MD, Vlad-Adrian </a:t>
            </a:r>
            <a:r>
              <a:rPr lang="fr-FR" sz="1800" dirty="0" err="1">
                <a:latin typeface="+mn-lt"/>
              </a:rPr>
              <a:t>Alexandrescu</a:t>
            </a:r>
            <a:r>
              <a:rPr lang="fr-FR" sz="1800" dirty="0">
                <a:latin typeface="+mn-lt"/>
              </a:rPr>
              <a:t>, MD, PhD, Jean-Olivier </a:t>
            </a:r>
            <a:r>
              <a:rPr lang="fr-FR" sz="1800" dirty="0" err="1">
                <a:latin typeface="+mn-lt"/>
              </a:rPr>
              <a:t>Defraigne</a:t>
            </a:r>
            <a:r>
              <a:rPr lang="fr-FR" sz="1800" dirty="0">
                <a:latin typeface="+mn-lt"/>
              </a:rPr>
              <a:t>, MD, PhD</a:t>
            </a:r>
            <a:br>
              <a:rPr lang="fr-FR" sz="1800" dirty="0">
                <a:latin typeface="+mn-lt"/>
              </a:rPr>
            </a:br>
            <a:br>
              <a:rPr lang="fr-FR" sz="1800" dirty="0">
                <a:latin typeface="+mn-lt"/>
              </a:rPr>
            </a:br>
            <a:r>
              <a:rPr lang="fr-FR" sz="1800" dirty="0">
                <a:latin typeface="+mn-lt"/>
              </a:rPr>
              <a:t> </a:t>
            </a:r>
            <a:br>
              <a:rPr lang="fr-FR" sz="1800" dirty="0">
                <a:latin typeface="+mn-lt"/>
              </a:rPr>
            </a:br>
            <a:r>
              <a:rPr lang="fr-FR" sz="1800" dirty="0" err="1">
                <a:latin typeface="+mn-lt"/>
              </a:rPr>
              <a:t>Cardiovascular</a:t>
            </a:r>
            <a:r>
              <a:rPr lang="fr-FR" sz="1800" dirty="0">
                <a:latin typeface="+mn-lt"/>
              </a:rPr>
              <a:t> and </a:t>
            </a:r>
            <a:r>
              <a:rPr lang="fr-FR" sz="1800" dirty="0" err="1">
                <a:latin typeface="+mn-lt"/>
              </a:rPr>
              <a:t>Thoracic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Surgery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err="1">
                <a:latin typeface="+mn-lt"/>
              </a:rPr>
              <a:t>Department</a:t>
            </a:r>
            <a:br>
              <a:rPr lang="fr-FR" sz="1800" dirty="0">
                <a:latin typeface="+mn-lt"/>
              </a:rPr>
            </a:br>
            <a:r>
              <a:rPr lang="fr-FR" sz="1800" dirty="0" err="1">
                <a:latin typeface="+mn-lt"/>
              </a:rPr>
              <a:t>University</a:t>
            </a:r>
            <a:r>
              <a:rPr lang="fr-FR" sz="1800" dirty="0">
                <a:latin typeface="+mn-lt"/>
              </a:rPr>
              <a:t> Hospital of Liège</a:t>
            </a:r>
            <a:br>
              <a:rPr lang="fr-FR" sz="1800" dirty="0">
                <a:latin typeface="+mn-lt"/>
              </a:rPr>
            </a:br>
            <a:r>
              <a:rPr lang="fr-FR" sz="1800" dirty="0" err="1">
                <a:latin typeface="+mn-lt"/>
              </a:rPr>
              <a:t>Belgium</a:t>
            </a:r>
            <a:br>
              <a:rPr lang="fr-FR" sz="2200" dirty="0">
                <a:latin typeface="+mn-lt"/>
              </a:rPr>
            </a:br>
            <a:br>
              <a:rPr lang="fr-FR" sz="2200" dirty="0">
                <a:latin typeface="+mn-lt"/>
              </a:rPr>
            </a:br>
            <a:br>
              <a:rPr lang="fr-FR" sz="2200" dirty="0">
                <a:latin typeface="+mn-lt"/>
              </a:rPr>
            </a:br>
            <a:r>
              <a:rPr lang="fr-FR" sz="1400" i="1" dirty="0" err="1">
                <a:latin typeface="+mn-lt"/>
              </a:rPr>
              <a:t>November</a:t>
            </a:r>
            <a:r>
              <a:rPr lang="fr-FR" sz="1400" i="1" dirty="0">
                <a:latin typeface="+mn-lt"/>
              </a:rPr>
              <a:t> 15, 2023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521F24-D813-CDAC-A47D-63E89C5F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83"/>
            <a:ext cx="9144000" cy="11712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96BE5E7-368F-E65B-C361-D138CAF76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050" y="1"/>
            <a:ext cx="2325950" cy="11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6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66F5E-3C4B-DD8F-433A-6722E6F8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53507"/>
            <a:ext cx="8515350" cy="1513404"/>
          </a:xfrm>
        </p:spPr>
        <p:txBody>
          <a:bodyPr>
            <a:normAutofit fontScale="90000"/>
          </a:bodyPr>
          <a:lstStyle/>
          <a:p>
            <a:r>
              <a:rPr lang="fr-FR" sz="49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b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/>
              <a:t> </a:t>
            </a:r>
            <a:r>
              <a:rPr lang="fr-FR" sz="2900" dirty="0" err="1">
                <a:latin typeface="+mn-lt"/>
              </a:rPr>
              <a:t>Superficial</a:t>
            </a:r>
            <a:r>
              <a:rPr lang="fr-FR" sz="2900" dirty="0">
                <a:latin typeface="+mn-lt"/>
              </a:rPr>
              <a:t> and </a:t>
            </a:r>
            <a:r>
              <a:rPr lang="fr-FR" sz="2900" dirty="0" err="1">
                <a:latin typeface="+mn-lt"/>
              </a:rPr>
              <a:t>deep</a:t>
            </a:r>
            <a:r>
              <a:rPr lang="fr-FR" sz="2900" dirty="0">
                <a:latin typeface="+mn-lt"/>
              </a:rPr>
              <a:t> </a:t>
            </a:r>
            <a:r>
              <a:rPr lang="fr-FR" sz="2900" dirty="0" err="1">
                <a:latin typeface="+mn-lt"/>
              </a:rPr>
              <a:t>femoral</a:t>
            </a:r>
            <a:r>
              <a:rPr lang="fr-FR" sz="2900" dirty="0">
                <a:latin typeface="+mn-lt"/>
              </a:rPr>
              <a:t> </a:t>
            </a:r>
            <a:r>
              <a:rPr lang="fr-FR" sz="2900" dirty="0" err="1">
                <a:latin typeface="+mn-lt"/>
              </a:rPr>
              <a:t>arteries</a:t>
            </a:r>
            <a:r>
              <a:rPr lang="fr-FR" sz="2900" dirty="0">
                <a:latin typeface="+mn-lt"/>
              </a:rPr>
              <a:t> </a:t>
            </a:r>
            <a:r>
              <a:rPr lang="fr-FR" sz="2900" dirty="0" err="1">
                <a:latin typeface="+mn-lt"/>
              </a:rPr>
              <a:t>rotational</a:t>
            </a:r>
            <a:r>
              <a:rPr lang="fr-FR" sz="2900" dirty="0">
                <a:latin typeface="+mn-lt"/>
              </a:rPr>
              <a:t> </a:t>
            </a:r>
            <a:r>
              <a:rPr lang="fr-FR" sz="2900" dirty="0" err="1">
                <a:latin typeface="+mn-lt"/>
              </a:rPr>
              <a:t>atherectomy</a:t>
            </a:r>
            <a:endParaRPr lang="fr-FR" sz="2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07836853-4F19-BBC2-A60E-9AE17DED7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03003"/>
            <a:ext cx="1670666" cy="2488086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2C14109-1090-098A-2DDC-8AB2709AD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77" y="1453599"/>
            <a:ext cx="1670666" cy="24880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6BDBAF8-9A6C-1037-9396-235C9B737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05" y="1453599"/>
            <a:ext cx="1670666" cy="24880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8CB4A0-459B-7932-2FA3-70A9E6B51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05" y="4160358"/>
            <a:ext cx="1670666" cy="24880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DEE081-8FA8-E113-327E-903BC2E5C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77" y="4160358"/>
            <a:ext cx="1670666" cy="24880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504E5E1-DFD7-9FDA-A3E8-9767CA27A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33" y="2803004"/>
            <a:ext cx="1670665" cy="24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66F5E-3C4B-DD8F-433A-6722E6F8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801"/>
            <a:ext cx="7886700" cy="1325563"/>
          </a:xfrm>
        </p:spPr>
        <p:txBody>
          <a:bodyPr>
            <a:normAutofit/>
          </a:bodyPr>
          <a:lstStyle/>
          <a:p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b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/>
              <a:t>         </a:t>
            </a:r>
            <a:r>
              <a:rPr lang="fr-FR" sz="2600" dirty="0">
                <a:latin typeface="+mn-lt"/>
              </a:rPr>
              <a:t>Deep </a:t>
            </a:r>
            <a:r>
              <a:rPr lang="fr-FR" sz="2600" dirty="0" err="1">
                <a:latin typeface="+mn-lt"/>
              </a:rPr>
              <a:t>femoral</a:t>
            </a:r>
            <a:r>
              <a:rPr lang="fr-FR" sz="2600" dirty="0">
                <a:latin typeface="+mn-lt"/>
              </a:rPr>
              <a:t> </a:t>
            </a:r>
            <a:r>
              <a:rPr lang="fr-FR" sz="2600" dirty="0" err="1">
                <a:latin typeface="+mn-lt"/>
              </a:rPr>
              <a:t>artery</a:t>
            </a:r>
            <a:r>
              <a:rPr lang="fr-FR" sz="2600" dirty="0">
                <a:latin typeface="+mn-lt"/>
              </a:rPr>
              <a:t> </a:t>
            </a:r>
            <a:r>
              <a:rPr lang="fr-FR" sz="2600" dirty="0" err="1">
                <a:latin typeface="+mn-lt"/>
              </a:rPr>
              <a:t>retrograde</a:t>
            </a:r>
            <a:r>
              <a:rPr lang="fr-FR" sz="2600" dirty="0">
                <a:latin typeface="+mn-lt"/>
              </a:rPr>
              <a:t> </a:t>
            </a:r>
            <a:r>
              <a:rPr lang="fr-FR" sz="2600" dirty="0" err="1">
                <a:latin typeface="+mn-lt"/>
              </a:rPr>
              <a:t>puncture</a:t>
            </a:r>
            <a:endParaRPr lang="fr-FR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A22050-E685-E06D-8D1A-A03FE57D9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15" y="2074962"/>
            <a:ext cx="1999176" cy="32516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8C3A48-4A21-A355-34D4-435F0B0BD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59" y="2074961"/>
            <a:ext cx="1999176" cy="32516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8D9E1BC-CDCE-A9DA-9620-E2744FBD7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03" y="2074963"/>
            <a:ext cx="1999176" cy="32516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90DF838-0D2A-324B-0DC3-162257947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5" y="2074961"/>
            <a:ext cx="1986702" cy="32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2D3DA-61EE-4F0A-9095-B77C6838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86" y="180300"/>
            <a:ext cx="10085911" cy="1325563"/>
          </a:xfrm>
        </p:spPr>
        <p:txBody>
          <a:bodyPr/>
          <a:lstStyle/>
          <a:p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105AEF-C128-4337-A833-639A61DE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35207" y="1265501"/>
            <a:ext cx="10682769" cy="479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dirty="0"/>
              <a:t>Deep </a:t>
            </a:r>
            <a:r>
              <a:rPr lang="fr-FR" sz="2600" dirty="0" err="1"/>
              <a:t>femoral</a:t>
            </a:r>
            <a:r>
              <a:rPr lang="fr-FR" sz="2600" dirty="0"/>
              <a:t> </a:t>
            </a:r>
            <a:r>
              <a:rPr lang="fr-FR" sz="2600" dirty="0" err="1"/>
              <a:t>artery</a:t>
            </a:r>
            <a:r>
              <a:rPr lang="fr-FR" sz="2600" dirty="0"/>
              <a:t> </a:t>
            </a:r>
            <a:r>
              <a:rPr lang="fr-FR" sz="2600" dirty="0" err="1"/>
              <a:t>side</a:t>
            </a:r>
            <a:r>
              <a:rPr lang="fr-FR" sz="2600" dirty="0"/>
              <a:t> </a:t>
            </a:r>
            <a:r>
              <a:rPr lang="fr-FR" sz="2600" dirty="0" err="1"/>
              <a:t>branch</a:t>
            </a:r>
            <a:r>
              <a:rPr lang="fr-FR" sz="2600" dirty="0"/>
              <a:t> </a:t>
            </a:r>
            <a:r>
              <a:rPr lang="fr-FR" sz="2600" dirty="0" err="1"/>
              <a:t>embolization</a:t>
            </a:r>
            <a:endParaRPr lang="fr-FR" sz="2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B0A3A8-7E02-42D4-9325-688C946B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24" y="1769176"/>
            <a:ext cx="3306900" cy="44747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D9F5B4-6B85-47CE-A997-2BE3806FD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69" y="1792126"/>
            <a:ext cx="3165642" cy="447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3A7F0-8A1C-91E2-F3FF-7DC2FC89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778"/>
            <a:ext cx="7886700" cy="1325563"/>
          </a:xfrm>
        </p:spPr>
        <p:txBody>
          <a:bodyPr/>
          <a:lstStyle/>
          <a:p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642E21-ABDF-4032-9FAE-CB60F55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1187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600" dirty="0" err="1"/>
              <a:t>Mean</a:t>
            </a:r>
            <a:r>
              <a:rPr lang="fr-FR" sz="2600" dirty="0"/>
              <a:t> follow-up </a:t>
            </a:r>
            <a:r>
              <a:rPr lang="fr-FR" sz="2600" dirty="0" err="1"/>
              <a:t>was</a:t>
            </a:r>
            <a:r>
              <a:rPr lang="fr-FR" sz="2600" dirty="0"/>
              <a:t> 13,4 </a:t>
            </a:r>
            <a:r>
              <a:rPr lang="fr-FR" sz="2600" dirty="0" err="1"/>
              <a:t>months</a:t>
            </a:r>
            <a:endParaRPr lang="fr-FR" sz="2600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5A9D775-9E6E-0B23-6A7A-7A0D5BEE7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137327"/>
              </p:ext>
            </p:extLst>
          </p:nvPr>
        </p:nvGraphicFramePr>
        <p:xfrm>
          <a:off x="703001" y="1727536"/>
          <a:ext cx="7812349" cy="45746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0761">
                  <a:extLst>
                    <a:ext uri="{9D8B030D-6E8A-4147-A177-3AD203B41FA5}">
                      <a16:colId xmlns:a16="http://schemas.microsoft.com/office/drawing/2014/main" val="1901116404"/>
                    </a:ext>
                  </a:extLst>
                </a:gridCol>
                <a:gridCol w="4311588">
                  <a:extLst>
                    <a:ext uri="{9D8B030D-6E8A-4147-A177-3AD203B41FA5}">
                      <a16:colId xmlns:a16="http://schemas.microsoft.com/office/drawing/2014/main" val="2430333062"/>
                    </a:ext>
                  </a:extLst>
                </a:gridCol>
              </a:tblGrid>
              <a:tr h="45399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337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mortality</a:t>
                      </a:r>
                      <a:r>
                        <a:rPr lang="fr-FR" dirty="0"/>
                        <a:t> at 30 </a:t>
                      </a:r>
                      <a:r>
                        <a:rPr lang="fr-FR" dirty="0" err="1"/>
                        <a:t>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3/49 (MI at D1, AMI D5 and CF D30)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096894"/>
                  </a:ext>
                </a:extLst>
              </a:tr>
              <a:tr h="47939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NSTEMI at 30 </a:t>
                      </a:r>
                      <a:r>
                        <a:rPr lang="fr-FR" dirty="0" err="1"/>
                        <a:t>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2/56 (at D1 and D30)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485745"/>
                  </a:ext>
                </a:extLst>
              </a:tr>
              <a:tr h="47939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acute </a:t>
                      </a:r>
                      <a:r>
                        <a:rPr lang="fr-FR" dirty="0" err="1"/>
                        <a:t>kidney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injury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3/56 (5 %)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070887"/>
                  </a:ext>
                </a:extLst>
              </a:tr>
              <a:tr h="46163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major amputation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(Rutherford stage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17809"/>
                  </a:ext>
                </a:extLst>
              </a:tr>
              <a:tr h="36398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minor amputation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(Rutherford stage 3 and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005828"/>
                  </a:ext>
                </a:extLst>
              </a:tr>
              <a:tr h="4459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false </a:t>
                      </a:r>
                      <a:r>
                        <a:rPr lang="fr-FR" dirty="0" err="1"/>
                        <a:t>aneurysm</a:t>
                      </a:r>
                      <a:r>
                        <a:rPr lang="fr-FR" dirty="0"/>
                        <a:t> at the </a:t>
                      </a:r>
                      <a:r>
                        <a:rPr lang="fr-FR" dirty="0" err="1"/>
                        <a:t>access</a:t>
                      </a:r>
                      <a:r>
                        <a:rPr lang="fr-FR" dirty="0"/>
                        <a:t>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4/56 (3 </a:t>
                      </a:r>
                      <a:r>
                        <a:rPr lang="fr-FR" dirty="0" err="1"/>
                        <a:t>thrombin</a:t>
                      </a:r>
                      <a:r>
                        <a:rPr lang="fr-FR" dirty="0"/>
                        <a:t> and 1 </a:t>
                      </a:r>
                      <a:r>
                        <a:rPr lang="fr-FR" dirty="0" err="1"/>
                        <a:t>surgery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243547"/>
                  </a:ext>
                </a:extLst>
              </a:tr>
              <a:tr h="429919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thrombosis</a:t>
                      </a:r>
                      <a:r>
                        <a:rPr lang="fr-FR" dirty="0"/>
                        <a:t> at the </a:t>
                      </a:r>
                      <a:r>
                        <a:rPr lang="fr-FR" dirty="0" err="1"/>
                        <a:t>access</a:t>
                      </a:r>
                      <a:r>
                        <a:rPr lang="fr-FR" dirty="0"/>
                        <a:t>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2/56 (1 </a:t>
                      </a:r>
                      <a:r>
                        <a:rPr lang="fr-FR" dirty="0" err="1"/>
                        <a:t>endovascular</a:t>
                      </a:r>
                      <a:r>
                        <a:rPr lang="fr-FR" dirty="0"/>
                        <a:t> and 1 </a:t>
                      </a:r>
                      <a:r>
                        <a:rPr lang="fr-FR" dirty="0" err="1"/>
                        <a:t>surgery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31907"/>
                  </a:ext>
                </a:extLst>
              </a:tr>
              <a:tr h="429919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primary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patency</a:t>
                      </a:r>
                      <a:r>
                        <a:rPr lang="fr-FR" dirty="0"/>
                        <a:t> (≤ 50% </a:t>
                      </a:r>
                      <a:r>
                        <a:rPr lang="fr-FR" dirty="0" err="1"/>
                        <a:t>residual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stenosis</a:t>
                      </a:r>
                      <a:r>
                        <a:rPr lang="fr-FR" dirty="0"/>
                        <a:t> at duplex scan)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/>
                        <a:t>96% (54/56)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132397"/>
                  </a:ext>
                </a:extLst>
              </a:tr>
              <a:tr h="321369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freedom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from</a:t>
                      </a:r>
                      <a:r>
                        <a:rPr lang="fr-FR" dirty="0"/>
                        <a:t> TLR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91 % (51/56)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2148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B9277D7-92F7-85A9-66A3-43DBB6C4D18A}"/>
              </a:ext>
            </a:extLst>
          </p:cNvPr>
          <p:cNvSpPr/>
          <p:nvPr/>
        </p:nvSpPr>
        <p:spPr>
          <a:xfrm>
            <a:off x="870012" y="5326602"/>
            <a:ext cx="6152225" cy="577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A70BB4-90A5-65C3-A023-E2C5930765F0}"/>
              </a:ext>
            </a:extLst>
          </p:cNvPr>
          <p:cNvSpPr/>
          <p:nvPr/>
        </p:nvSpPr>
        <p:spPr>
          <a:xfrm>
            <a:off x="1535837" y="5946155"/>
            <a:ext cx="5486400" cy="3559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CDE79-DC81-4528-9776-236BA57C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12499"/>
          </a:xfrm>
        </p:spPr>
        <p:txBody>
          <a:bodyPr/>
          <a:lstStyle/>
          <a:p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02B0CC-06FA-4710-B025-5026F25AF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1086"/>
            <a:ext cx="8444329" cy="6167582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/>
              <a:t>All procedures except 5 had improved Rutherford stage</a:t>
            </a:r>
          </a:p>
          <a:p>
            <a:r>
              <a:rPr lang="en-US" sz="3100" dirty="0"/>
              <a:t>2/5 had recurrent lesion (1 restenosis and 1 </a:t>
            </a:r>
            <a:r>
              <a:rPr lang="en-US" sz="3100"/>
              <a:t>reocclusion</a:t>
            </a:r>
            <a:r>
              <a:rPr lang="en-US" sz="3100" dirty="0"/>
              <a:t>):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400" dirty="0"/>
              <a:t>- One redo atherectomy followed by DCB angioplasty </a:t>
            </a:r>
            <a:r>
              <a:rPr lang="en-US" sz="2400" b="1" i="1" dirty="0">
                <a:solidFill>
                  <a:srgbClr val="FF0000"/>
                </a:solidFill>
              </a:rPr>
              <a:t>19 months  </a:t>
            </a:r>
            <a:r>
              <a:rPr lang="en-US" sz="2400" b="1" dirty="0">
                <a:solidFill>
                  <a:srgbClr val="FF0000"/>
                </a:solidFill>
              </a:rPr>
              <a:t>	  	 </a:t>
            </a:r>
            <a:r>
              <a:rPr lang="en-US" sz="2400" b="1" i="1" dirty="0">
                <a:solidFill>
                  <a:srgbClr val="FF0000"/>
                </a:solidFill>
              </a:rPr>
              <a:t> later</a:t>
            </a:r>
            <a:r>
              <a:rPr lang="en-US" sz="2400" dirty="0"/>
              <a:t>, for recurrent Rutherford stage 3 due to restenosis.</a:t>
            </a:r>
          </a:p>
          <a:p>
            <a:pPr marL="0" indent="0">
              <a:buNone/>
            </a:pPr>
            <a:r>
              <a:rPr lang="en-US" sz="2400" dirty="0"/>
              <a:t>	- One endarterectomy </a:t>
            </a:r>
            <a:r>
              <a:rPr lang="en-US" sz="2400" b="1" i="1" dirty="0">
                <a:solidFill>
                  <a:srgbClr val="FF0000"/>
                </a:solidFill>
              </a:rPr>
              <a:t>24 months later </a:t>
            </a:r>
            <a:r>
              <a:rPr lang="en-US" sz="2400" dirty="0"/>
              <a:t>for recurrent Rutherford 	 	  stage 3 due to </a:t>
            </a:r>
            <a:r>
              <a:rPr lang="en-US" sz="2400" dirty="0" err="1"/>
              <a:t>reocclusion</a:t>
            </a:r>
            <a:r>
              <a:rPr lang="en-US" sz="2400" dirty="0"/>
              <a:t>. </a:t>
            </a:r>
          </a:p>
          <a:p>
            <a:r>
              <a:rPr lang="en-US" sz="3100" dirty="0"/>
              <a:t>3/5 without recurrent lesion needed secondary endarterectomy:</a:t>
            </a:r>
          </a:p>
          <a:p>
            <a:pPr marL="0" indent="0">
              <a:buNone/>
            </a:pPr>
            <a:r>
              <a:rPr lang="en-US" sz="3100" dirty="0"/>
              <a:t>	</a:t>
            </a:r>
            <a:r>
              <a:rPr lang="en-US" sz="2400" dirty="0"/>
              <a:t>- One for persistent Rutherford stage 3. After the open surgery, the 	  	  patient had still claudication probably due to underestimated run off 	 	  vessels disease.</a:t>
            </a:r>
          </a:p>
          <a:p>
            <a:pPr marL="0" indent="0">
              <a:buNone/>
            </a:pPr>
            <a:r>
              <a:rPr lang="en-US" sz="2400" dirty="0"/>
              <a:t>	- One with Rutherford stage 6. The patient had secondary ipsilateral 	  	  </a:t>
            </a:r>
            <a:r>
              <a:rPr lang="en-US" sz="2400" dirty="0" err="1"/>
              <a:t>femoro</a:t>
            </a:r>
            <a:r>
              <a:rPr lang="en-US" sz="2400" dirty="0"/>
              <a:t>-popliteal venous bypass with common femoral 	  	  	  endarterectomy. He had later below the knee amputation.</a:t>
            </a:r>
          </a:p>
          <a:p>
            <a:pPr marL="0" indent="0">
              <a:buNone/>
            </a:pPr>
            <a:r>
              <a:rPr lang="en-US" sz="2400" dirty="0"/>
              <a:t>	- One with Rutherford stage 3. 14 months later, he developed 	 	  	  Rutherford stage 5. He had </a:t>
            </a:r>
            <a:r>
              <a:rPr lang="en-US" sz="2400" dirty="0" err="1"/>
              <a:t>femoro</a:t>
            </a:r>
            <a:r>
              <a:rPr lang="en-US" sz="2400" dirty="0"/>
              <a:t>-popliteal venous bypass with 	 	  common femoral endarterectomy, BTK angioplasty and 3 toes 	 	  amputation.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0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25826-9B37-2B80-6C62-21110031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32"/>
            <a:ext cx="7886700" cy="901978"/>
          </a:xfrm>
        </p:spPr>
        <p:txBody>
          <a:bodyPr/>
          <a:lstStyle/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3D63FB-C87D-0169-D77A-DBCDC9AE2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8511"/>
            <a:ext cx="8337797" cy="57429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Rotational atherectomy followed by DCB angioplasty for common femoral artery calcified occlusive disease is </a:t>
            </a:r>
            <a:r>
              <a:rPr lang="en-US" b="1" i="1" dirty="0">
                <a:solidFill>
                  <a:srgbClr val="FF0000"/>
                </a:solidFill>
              </a:rPr>
              <a:t>feasible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safe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The advantages are</a:t>
            </a:r>
          </a:p>
          <a:p>
            <a:pPr marL="0" indent="0">
              <a:buNone/>
            </a:pPr>
            <a:r>
              <a:rPr lang="en-US" dirty="0"/>
              <a:t>	- to </a:t>
            </a:r>
            <a:r>
              <a:rPr lang="en-US" b="1" i="1" dirty="0">
                <a:solidFill>
                  <a:srgbClr val="FF0000"/>
                </a:solidFill>
              </a:rPr>
              <a:t>avoid</a:t>
            </a:r>
            <a:r>
              <a:rPr lang="en-US" dirty="0"/>
              <a:t> the potential </a:t>
            </a:r>
            <a:r>
              <a:rPr lang="en-US" b="1" i="1" dirty="0">
                <a:solidFill>
                  <a:srgbClr val="FF0000"/>
                </a:solidFill>
              </a:rPr>
              <a:t>complications</a:t>
            </a:r>
            <a:r>
              <a:rPr lang="en-US" dirty="0"/>
              <a:t> of the surgical 	  treatment </a:t>
            </a:r>
          </a:p>
          <a:p>
            <a:pPr marL="0" indent="0">
              <a:buNone/>
            </a:pPr>
            <a:r>
              <a:rPr lang="en-US" dirty="0"/>
              <a:t>	- to </a:t>
            </a:r>
            <a:r>
              <a:rPr lang="en-US" b="1" i="1" dirty="0">
                <a:solidFill>
                  <a:srgbClr val="FF0000"/>
                </a:solidFill>
              </a:rPr>
              <a:t>leave nothing </a:t>
            </a:r>
            <a:r>
              <a:rPr lang="en-US" dirty="0"/>
              <a:t>behind (no stent)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Freedom from TLR at 13 months: </a:t>
            </a:r>
            <a:r>
              <a:rPr lang="en-US" b="1" dirty="0">
                <a:solidFill>
                  <a:srgbClr val="FF0000"/>
                </a:solidFill>
              </a:rPr>
              <a:t>91%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Patients selection is essential. The best indication seems to be </a:t>
            </a:r>
            <a:r>
              <a:rPr lang="en-US" b="1" i="1" dirty="0">
                <a:solidFill>
                  <a:srgbClr val="FF0000"/>
                </a:solidFill>
              </a:rPr>
              <a:t>old patient </a:t>
            </a:r>
            <a:r>
              <a:rPr lang="en-US" dirty="0"/>
              <a:t>with intermittent </a:t>
            </a:r>
            <a:r>
              <a:rPr lang="en-US" b="1" i="1" dirty="0">
                <a:solidFill>
                  <a:srgbClr val="FF0000"/>
                </a:solidFill>
              </a:rPr>
              <a:t>claudication</a:t>
            </a:r>
            <a:r>
              <a:rPr lang="en-US" dirty="0"/>
              <a:t>, and the worst CLTI with multi-level extended occlusive disease.</a:t>
            </a:r>
          </a:p>
          <a:p>
            <a:pPr marL="0" indent="0">
              <a:buNone/>
            </a:pPr>
            <a:endParaRPr lang="en-US" sz="3100" dirty="0"/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60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B2324-5BE0-4181-9D89-45B666E3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Disclosures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06A524-A417-4437-8134-EEF2E1011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879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600" dirty="0"/>
              <a:t>Arnaud Kerzmann, MD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600" dirty="0"/>
              <a:t>Consultant: </a:t>
            </a:r>
          </a:p>
          <a:p>
            <a:pPr marL="0" indent="0">
              <a:buNone/>
            </a:pPr>
            <a:r>
              <a:rPr lang="fr-FR" sz="2600" dirty="0"/>
              <a:t>BD, Boston Scientific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600" dirty="0"/>
              <a:t>Grant/</a:t>
            </a:r>
            <a:r>
              <a:rPr lang="fr-FR" sz="2600" dirty="0" err="1"/>
              <a:t>research</a:t>
            </a:r>
            <a:r>
              <a:rPr lang="fr-FR" sz="2600" dirty="0"/>
              <a:t> support: </a:t>
            </a:r>
          </a:p>
          <a:p>
            <a:pPr marL="0" indent="0">
              <a:buNone/>
            </a:pPr>
            <a:r>
              <a:rPr lang="fr-FR" sz="2600" dirty="0" err="1"/>
              <a:t>Medicor</a:t>
            </a:r>
            <a:r>
              <a:rPr lang="fr-FR" sz="2600" dirty="0"/>
              <a:t>, </a:t>
            </a:r>
            <a:r>
              <a:rPr lang="fr-FR" sz="2600" dirty="0" err="1"/>
              <a:t>iVascular</a:t>
            </a:r>
            <a:r>
              <a:rPr lang="fr-FR" sz="2600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75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A8EC6-4D5E-4602-88E8-04C96413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1020"/>
            <a:ext cx="7886700" cy="1325563"/>
          </a:xfrm>
        </p:spPr>
        <p:txBody>
          <a:bodyPr/>
          <a:lstStyle/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CD993D-FFC3-40A2-8602-718038D49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0169"/>
            <a:ext cx="7886700" cy="4982705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Gold standard treatment for occlusive lesions of the common femoral artery used to be endarterectomy. 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In recent years, interest for endovascular treatment of the common femoral artery has been increasing</a:t>
            </a:r>
            <a:r>
              <a:rPr lang="en-US" sz="3400" baseline="30000" dirty="0"/>
              <a:t>1</a:t>
            </a:r>
            <a:r>
              <a:rPr lang="en-US" sz="3400" dirty="0"/>
              <a:t>. </a:t>
            </a:r>
          </a:p>
          <a:p>
            <a:pPr marL="0" indent="0">
              <a:buNone/>
            </a:pPr>
            <a:r>
              <a:rPr lang="en-US" sz="3400" dirty="0"/>
              <a:t> </a:t>
            </a:r>
          </a:p>
          <a:p>
            <a:r>
              <a:rPr lang="en-US" sz="3400" dirty="0"/>
              <a:t>Stenting of the common femoral artery is possible</a:t>
            </a:r>
            <a:r>
              <a:rPr lang="en-US" sz="3400" baseline="30000" dirty="0"/>
              <a:t>1,2</a:t>
            </a:r>
            <a:r>
              <a:rPr lang="en-US" sz="3400" dirty="0"/>
              <a:t> but we believe it is better to avoid it. Calcified arterial lesions are not well treated with drug-coated balloons (DCB) alone</a:t>
            </a:r>
            <a:r>
              <a:rPr lang="en-US" sz="3400" baseline="30000" dirty="0"/>
              <a:t>3</a:t>
            </a:r>
            <a:r>
              <a:rPr lang="en-US" sz="3400" dirty="0"/>
              <a:t>. </a:t>
            </a:r>
          </a:p>
          <a:p>
            <a:pPr marL="0" indent="0">
              <a:buNone/>
            </a:pPr>
            <a:endParaRPr lang="en-US" sz="1600" baseline="30000" dirty="0">
              <a:latin typeface="+mj-lt"/>
            </a:endParaRPr>
          </a:p>
          <a:p>
            <a:pPr marL="0" indent="0">
              <a:buNone/>
            </a:pPr>
            <a:r>
              <a:rPr lang="en-US" sz="1600" baseline="30000" dirty="0">
                <a:latin typeface="+mj-lt"/>
              </a:rPr>
              <a:t>1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Deloose</a:t>
            </a:r>
            <a:r>
              <a:rPr lang="en-US" sz="1600" dirty="0">
                <a:latin typeface="+mj-lt"/>
              </a:rPr>
              <a:t> K, Martins I, Neves C, </a:t>
            </a:r>
            <a:r>
              <a:rPr lang="en-US" sz="1600" dirty="0" err="1">
                <a:latin typeface="+mj-lt"/>
              </a:rPr>
              <a:t>Callaert</a:t>
            </a:r>
            <a:r>
              <a:rPr lang="en-US" sz="1600" dirty="0">
                <a:latin typeface="+mj-lt"/>
              </a:rPr>
              <a:t> J. Endovascular treatment for the common femoral artery: is there a challenger to           open surgery? J Cardiovasc Surg. 2019;60:8-13.</a:t>
            </a:r>
          </a:p>
          <a:p>
            <a:pPr marL="0" indent="0">
              <a:buNone/>
            </a:pPr>
            <a:r>
              <a:rPr lang="en-US" sz="1600" baseline="30000" dirty="0">
                <a:latin typeface="+mj-lt"/>
              </a:rPr>
              <a:t>2 </a:t>
            </a:r>
            <a:r>
              <a:rPr lang="en-US" sz="1600" dirty="0" err="1">
                <a:latin typeface="+mj-lt"/>
              </a:rPr>
              <a:t>Gouëffic</a:t>
            </a:r>
            <a:r>
              <a:rPr lang="en-US" sz="1600" dirty="0">
                <a:latin typeface="+mj-lt"/>
              </a:rPr>
              <a:t> Y, Della </a:t>
            </a:r>
            <a:r>
              <a:rPr lang="en-US" sz="1600" dirty="0" err="1">
                <a:latin typeface="+mj-lt"/>
              </a:rPr>
              <a:t>Schiava</a:t>
            </a:r>
            <a:r>
              <a:rPr lang="en-US" sz="1600" dirty="0">
                <a:latin typeface="+mj-lt"/>
              </a:rPr>
              <a:t> N, </a:t>
            </a:r>
            <a:r>
              <a:rPr lang="en-US" sz="1600" dirty="0" err="1">
                <a:latin typeface="+mj-lt"/>
              </a:rPr>
              <a:t>Thaveau</a:t>
            </a:r>
            <a:r>
              <a:rPr lang="en-US" sz="1600" dirty="0">
                <a:latin typeface="+mj-lt"/>
              </a:rPr>
              <a:t> F, Rosset E, Favre JP, Salomon du Mont L, </a:t>
            </a:r>
            <a:r>
              <a:rPr lang="en-US" sz="1600" dirty="0" err="1">
                <a:latin typeface="+mj-lt"/>
              </a:rPr>
              <a:t>Alsac</a:t>
            </a:r>
            <a:r>
              <a:rPr lang="en-US" sz="1600" dirty="0">
                <a:latin typeface="+mj-lt"/>
              </a:rPr>
              <a:t> JM, Hassen-Khodja R, </a:t>
            </a:r>
            <a:r>
              <a:rPr lang="en-US" sz="1600" dirty="0" err="1">
                <a:latin typeface="+mj-lt"/>
              </a:rPr>
              <a:t>Reix</a:t>
            </a:r>
            <a:r>
              <a:rPr lang="en-US" sz="1600" dirty="0">
                <a:latin typeface="+mj-lt"/>
              </a:rPr>
              <a:t> T, Allaire E, Ducasse E, Soler R, </a:t>
            </a:r>
            <a:r>
              <a:rPr lang="en-US" sz="1600" dirty="0" err="1">
                <a:latin typeface="+mj-lt"/>
              </a:rPr>
              <a:t>Guyomarc'h</a:t>
            </a:r>
            <a:r>
              <a:rPr lang="en-US" sz="1600" dirty="0">
                <a:latin typeface="+mj-lt"/>
              </a:rPr>
              <a:t> B, Nasr B. Stenting or Surgery for De Novo Common Femoral Artery Stenosis. JACC Cardiovasc </a:t>
            </a:r>
            <a:r>
              <a:rPr lang="en-US" sz="1600" dirty="0" err="1">
                <a:latin typeface="+mj-lt"/>
              </a:rPr>
              <a:t>Interv</a:t>
            </a:r>
            <a:r>
              <a:rPr lang="en-US" sz="1600" dirty="0">
                <a:latin typeface="+mj-lt"/>
              </a:rPr>
              <a:t>. 2017;10:1344-1354.</a:t>
            </a:r>
          </a:p>
          <a:p>
            <a:pPr marL="0" indent="0">
              <a:buNone/>
            </a:pPr>
            <a:r>
              <a:rPr lang="en-US" sz="1600" baseline="30000" dirty="0">
                <a:latin typeface="+mj-lt"/>
              </a:rPr>
              <a:t>3 </a:t>
            </a:r>
            <a:r>
              <a:rPr lang="en-US" sz="1600" dirty="0">
                <a:latin typeface="+mj-lt"/>
              </a:rPr>
              <a:t>Fanelli F, </a:t>
            </a:r>
            <a:r>
              <a:rPr lang="en-US" sz="1600" dirty="0" err="1">
                <a:latin typeface="+mj-lt"/>
              </a:rPr>
              <a:t>Cannavale</a:t>
            </a:r>
            <a:r>
              <a:rPr lang="en-US" sz="1600" dirty="0">
                <a:latin typeface="+mj-lt"/>
              </a:rPr>
              <a:t> A, </a:t>
            </a:r>
            <a:r>
              <a:rPr lang="en-US" sz="1600" dirty="0" err="1">
                <a:latin typeface="+mj-lt"/>
              </a:rPr>
              <a:t>Gazzetti</a:t>
            </a:r>
            <a:r>
              <a:rPr lang="en-US" sz="1600" dirty="0">
                <a:latin typeface="+mj-lt"/>
              </a:rPr>
              <a:t> M, </a:t>
            </a:r>
            <a:r>
              <a:rPr lang="en-US" sz="1600" dirty="0" err="1">
                <a:latin typeface="+mj-lt"/>
              </a:rPr>
              <a:t>Lucatelli</a:t>
            </a:r>
            <a:r>
              <a:rPr lang="en-US" sz="1600" dirty="0">
                <a:latin typeface="+mj-lt"/>
              </a:rPr>
              <a:t> P, </a:t>
            </a:r>
            <a:r>
              <a:rPr lang="en-US" sz="1600" dirty="0" err="1">
                <a:latin typeface="+mj-lt"/>
              </a:rPr>
              <a:t>Wlderk</a:t>
            </a:r>
            <a:r>
              <a:rPr lang="en-US" sz="1600" dirty="0">
                <a:latin typeface="+mj-lt"/>
              </a:rPr>
              <a:t> A, </a:t>
            </a:r>
            <a:r>
              <a:rPr lang="en-US" sz="1600" dirty="0" err="1">
                <a:latin typeface="+mj-lt"/>
              </a:rPr>
              <a:t>Cirelli</a:t>
            </a:r>
            <a:r>
              <a:rPr lang="en-US" sz="1600" dirty="0">
                <a:latin typeface="+mj-lt"/>
              </a:rPr>
              <a:t> C, </a:t>
            </a:r>
            <a:r>
              <a:rPr lang="en-US" sz="1600" dirty="0" err="1">
                <a:latin typeface="+mj-lt"/>
              </a:rPr>
              <a:t>d'Adamo</a:t>
            </a:r>
            <a:r>
              <a:rPr lang="en-US" sz="1600" dirty="0">
                <a:latin typeface="+mj-lt"/>
              </a:rPr>
              <a:t> A, </a:t>
            </a:r>
            <a:r>
              <a:rPr lang="en-US" sz="1600" dirty="0" err="1">
                <a:latin typeface="+mj-lt"/>
              </a:rPr>
              <a:t>Salvatori</a:t>
            </a:r>
            <a:r>
              <a:rPr lang="en-US" sz="1600" dirty="0">
                <a:latin typeface="+mj-lt"/>
              </a:rPr>
              <a:t> FM. Calcium burden assessment and impact on drug-eluting balloons in peripheral arterial disease. Cardiovasc </a:t>
            </a:r>
            <a:r>
              <a:rPr lang="en-US" sz="1600" dirty="0" err="1">
                <a:latin typeface="+mj-lt"/>
              </a:rPr>
              <a:t>Intervent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Radiol</a:t>
            </a:r>
            <a:r>
              <a:rPr lang="en-US" sz="1600" dirty="0">
                <a:latin typeface="+mj-lt"/>
              </a:rPr>
              <a:t>. 2014;37:898-907.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252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FDC36-9724-4AEA-A8B0-E79F4D51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6189"/>
            <a:ext cx="7886700" cy="1398494"/>
          </a:xfrm>
        </p:spPr>
        <p:txBody>
          <a:bodyPr/>
          <a:lstStyle/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332B9C-1139-4AAE-A32F-4260D357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4682"/>
            <a:ext cx="7886700" cy="4572281"/>
          </a:xfrm>
        </p:spPr>
        <p:txBody>
          <a:bodyPr>
            <a:normAutofit/>
          </a:bodyPr>
          <a:lstStyle/>
          <a:p>
            <a:r>
              <a:rPr lang="en-US" sz="2600" dirty="0"/>
              <a:t>Atherectomy followed by DCB angioplasty do better than atherectomy followed by plain old balloon angioplasty</a:t>
            </a:r>
            <a:r>
              <a:rPr lang="en-US" sz="2600" baseline="30000" dirty="0"/>
              <a:t>4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Our aim was to evaluate vessel preparation with rotational atherectomy followed by DCB angioplasty to treat common femoral artery calcified occlusive disease.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sz="1200" baseline="30000" dirty="0">
                <a:latin typeface="+mj-lt"/>
              </a:rPr>
              <a:t>4 </a:t>
            </a:r>
            <a:r>
              <a:rPr lang="en-US" sz="1200" dirty="0">
                <a:latin typeface="+mj-lt"/>
              </a:rPr>
              <a:t>Shammas NW, Shammas GA, Jones-Miller S, Shammas WJ, </a:t>
            </a:r>
            <a:r>
              <a:rPr lang="en-US" sz="1200" dirty="0" err="1">
                <a:latin typeface="+mj-lt"/>
              </a:rPr>
              <a:t>Bou-Dargham</a:t>
            </a:r>
            <a:r>
              <a:rPr lang="en-US" sz="1200" dirty="0">
                <a:latin typeface="+mj-lt"/>
              </a:rPr>
              <a:t> B, Shammas AN, Banerjee S, </a:t>
            </a:r>
            <a:r>
              <a:rPr lang="en-US" sz="1200" dirty="0" err="1">
                <a:latin typeface="+mj-lt"/>
              </a:rPr>
              <a:t>Rachwan</a:t>
            </a:r>
            <a:r>
              <a:rPr lang="en-US" sz="1200" dirty="0">
                <a:latin typeface="+mj-lt"/>
              </a:rPr>
              <a:t> RJ, Daher GE. Long-term outcomes with Jetstream atherectomy with or without drug coated balloons in treating femoropopliteal arteries: A single center experience (JET-SCE). Cardiovasc </a:t>
            </a:r>
            <a:r>
              <a:rPr lang="en-US" sz="1200" dirty="0" err="1">
                <a:latin typeface="+mj-lt"/>
              </a:rPr>
              <a:t>Revasc</a:t>
            </a:r>
            <a:r>
              <a:rPr lang="en-US" sz="1200" dirty="0">
                <a:latin typeface="+mj-lt"/>
              </a:rPr>
              <a:t> Med. 2018;19(7 Pt A):771-777.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440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5BF0FF-83E1-43D2-A14D-A6DBAAA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944"/>
            <a:ext cx="7886700" cy="1325563"/>
          </a:xfrm>
        </p:spPr>
        <p:txBody>
          <a:bodyPr/>
          <a:lstStyle/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66FE0D-A3DC-48C6-95A0-9AE0B71C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27936"/>
            <a:ext cx="8337797" cy="4621944"/>
          </a:xfrm>
        </p:spPr>
        <p:txBody>
          <a:bodyPr>
            <a:normAutofit lnSpcReduction="10000"/>
          </a:bodyPr>
          <a:lstStyle/>
          <a:p>
            <a:r>
              <a:rPr lang="fr-FR" sz="2600" dirty="0" err="1"/>
              <a:t>Registry</a:t>
            </a:r>
            <a:endParaRPr lang="fr-FR" sz="2600" dirty="0"/>
          </a:p>
          <a:p>
            <a:r>
              <a:rPr lang="en-US" sz="2600" dirty="0"/>
              <a:t>In one Belgian center: University Hospital of Liège</a:t>
            </a:r>
          </a:p>
          <a:p>
            <a:r>
              <a:rPr lang="fr-FR" sz="2600" dirty="0"/>
              <a:t>Start in June 2021</a:t>
            </a:r>
          </a:p>
          <a:p>
            <a:r>
              <a:rPr lang="fr-FR" sz="2600" dirty="0"/>
              <a:t>Inclusion of all </a:t>
            </a:r>
            <a:r>
              <a:rPr lang="fr-FR" sz="2600" b="1" dirty="0" err="1">
                <a:solidFill>
                  <a:srgbClr val="FF0000"/>
                </a:solidFill>
              </a:rPr>
              <a:t>heavy</a:t>
            </a:r>
            <a:r>
              <a:rPr lang="fr-FR" sz="2600" b="1" dirty="0">
                <a:solidFill>
                  <a:srgbClr val="FF0000"/>
                </a:solidFill>
              </a:rPr>
              <a:t> </a:t>
            </a:r>
            <a:r>
              <a:rPr lang="fr-FR" sz="2600" b="1" dirty="0" err="1">
                <a:solidFill>
                  <a:srgbClr val="FF0000"/>
                </a:solidFill>
              </a:rPr>
              <a:t>calcified</a:t>
            </a:r>
            <a:r>
              <a:rPr lang="fr-FR" sz="2600" dirty="0"/>
              <a:t> </a:t>
            </a:r>
            <a:r>
              <a:rPr lang="fr-FR" sz="2600" dirty="0" err="1"/>
              <a:t>common</a:t>
            </a:r>
            <a:r>
              <a:rPr lang="fr-FR" sz="2600" dirty="0"/>
              <a:t> </a:t>
            </a:r>
            <a:r>
              <a:rPr lang="fr-FR" sz="2600" dirty="0" err="1"/>
              <a:t>femoral</a:t>
            </a:r>
            <a:r>
              <a:rPr lang="fr-FR" sz="2600" dirty="0"/>
              <a:t> </a:t>
            </a:r>
            <a:r>
              <a:rPr lang="fr-FR" sz="2600" dirty="0" err="1"/>
              <a:t>artery</a:t>
            </a:r>
            <a:r>
              <a:rPr lang="fr-FR" sz="2600" dirty="0"/>
              <a:t> </a:t>
            </a:r>
            <a:r>
              <a:rPr lang="fr-FR" sz="2600" dirty="0" err="1"/>
              <a:t>stenosis</a:t>
            </a:r>
            <a:r>
              <a:rPr lang="fr-FR" sz="2600" dirty="0"/>
              <a:t> and </a:t>
            </a:r>
            <a:r>
              <a:rPr lang="fr-FR" sz="2600" dirty="0" err="1"/>
              <a:t>chronic</a:t>
            </a:r>
            <a:r>
              <a:rPr lang="fr-FR" sz="2600" dirty="0"/>
              <a:t> total occlusions</a:t>
            </a:r>
          </a:p>
          <a:p>
            <a:r>
              <a:rPr lang="fr-FR" sz="2600" dirty="0" err="1"/>
              <a:t>Percutaneous</a:t>
            </a:r>
            <a:r>
              <a:rPr lang="fr-FR" sz="2600" dirty="0"/>
              <a:t> </a:t>
            </a:r>
            <a:r>
              <a:rPr lang="fr-FR" sz="2600" dirty="0" err="1"/>
              <a:t>treatment</a:t>
            </a:r>
            <a:r>
              <a:rPr lang="fr-FR" sz="2600" dirty="0"/>
              <a:t>: </a:t>
            </a:r>
            <a:r>
              <a:rPr lang="fr-FR" sz="2600" dirty="0" err="1"/>
              <a:t>rotational</a:t>
            </a:r>
            <a:r>
              <a:rPr lang="fr-FR" sz="2600" dirty="0"/>
              <a:t> </a:t>
            </a:r>
            <a:r>
              <a:rPr lang="fr-FR" sz="2600" dirty="0" err="1"/>
              <a:t>atherectomy</a:t>
            </a:r>
            <a:r>
              <a:rPr lang="fr-FR" sz="2600" dirty="0"/>
              <a:t> </a:t>
            </a:r>
            <a:r>
              <a:rPr lang="fr-FR" sz="2600" dirty="0" err="1"/>
              <a:t>followed</a:t>
            </a:r>
            <a:r>
              <a:rPr lang="fr-FR" sz="2600" dirty="0"/>
              <a:t> by DCB </a:t>
            </a:r>
            <a:r>
              <a:rPr lang="fr-FR" sz="2600" dirty="0" err="1"/>
              <a:t>angioplasty</a:t>
            </a:r>
            <a:endParaRPr lang="fr-FR" sz="2600" dirty="0"/>
          </a:p>
          <a:p>
            <a:r>
              <a:rPr lang="fr-FR" sz="2600" dirty="0"/>
              <a:t>Exclusion: </a:t>
            </a:r>
            <a:r>
              <a:rPr lang="fr-FR" sz="2600" dirty="0" err="1"/>
              <a:t>embolic</a:t>
            </a:r>
            <a:r>
              <a:rPr lang="fr-FR" sz="2600" dirty="0"/>
              <a:t> occlusive </a:t>
            </a:r>
            <a:r>
              <a:rPr lang="fr-FR" sz="2600" dirty="0" err="1"/>
              <a:t>disease</a:t>
            </a:r>
            <a:r>
              <a:rPr lang="fr-FR" sz="2600" dirty="0"/>
              <a:t>, </a:t>
            </a:r>
            <a:r>
              <a:rPr lang="fr-FR" sz="2600" dirty="0" err="1"/>
              <a:t>hybrid</a:t>
            </a:r>
            <a:r>
              <a:rPr lang="fr-FR" sz="2600" dirty="0"/>
              <a:t> </a:t>
            </a:r>
            <a:r>
              <a:rPr lang="fr-FR" sz="2600" dirty="0" err="1"/>
              <a:t>procedure</a:t>
            </a:r>
            <a:r>
              <a:rPr lang="fr-FR" sz="2600" dirty="0"/>
              <a:t> (</a:t>
            </a:r>
            <a:r>
              <a:rPr lang="fr-FR" sz="2600" dirty="0" err="1"/>
              <a:t>endovascular</a:t>
            </a:r>
            <a:r>
              <a:rPr lang="fr-FR" sz="2600" dirty="0"/>
              <a:t> and open </a:t>
            </a:r>
            <a:r>
              <a:rPr lang="fr-FR" sz="2600" dirty="0" err="1"/>
              <a:t>surgery</a:t>
            </a:r>
            <a:r>
              <a:rPr lang="fr-FR" sz="2600" dirty="0"/>
              <a:t>), </a:t>
            </a:r>
            <a:r>
              <a:rPr lang="fr-FR" sz="2600" dirty="0" err="1"/>
              <a:t>critical</a:t>
            </a:r>
            <a:r>
              <a:rPr lang="fr-FR" sz="2600" dirty="0"/>
              <a:t> acute </a:t>
            </a:r>
            <a:r>
              <a:rPr lang="fr-FR" sz="2600" dirty="0" err="1"/>
              <a:t>ischemia</a:t>
            </a:r>
            <a:endParaRPr lang="fr-FR" sz="2600" dirty="0"/>
          </a:p>
          <a:p>
            <a:r>
              <a:rPr lang="fr-FR" sz="2600" dirty="0" err="1"/>
              <a:t>Primary</a:t>
            </a:r>
            <a:r>
              <a:rPr lang="fr-FR" sz="2600" dirty="0"/>
              <a:t> end point: </a:t>
            </a:r>
            <a:r>
              <a:rPr lang="fr-FR" sz="2600" dirty="0" err="1"/>
              <a:t>freedom</a:t>
            </a:r>
            <a:r>
              <a:rPr lang="fr-FR" sz="2600" dirty="0"/>
              <a:t> </a:t>
            </a:r>
            <a:r>
              <a:rPr lang="fr-FR" sz="2600" dirty="0" err="1"/>
              <a:t>from</a:t>
            </a:r>
            <a:r>
              <a:rPr lang="fr-FR" sz="2600" dirty="0"/>
              <a:t> </a:t>
            </a:r>
            <a:r>
              <a:rPr lang="fr-FR" sz="2600" dirty="0" err="1"/>
              <a:t>target</a:t>
            </a:r>
            <a:r>
              <a:rPr lang="fr-FR" sz="2600" dirty="0"/>
              <a:t> </a:t>
            </a:r>
            <a:r>
              <a:rPr lang="fr-FR" sz="2600" dirty="0" err="1"/>
              <a:t>lesion</a:t>
            </a:r>
            <a:r>
              <a:rPr lang="fr-FR" sz="2600" dirty="0"/>
              <a:t> </a:t>
            </a:r>
            <a:r>
              <a:rPr lang="fr-FR" sz="2600" dirty="0" err="1"/>
              <a:t>revascularization</a:t>
            </a:r>
            <a:r>
              <a:rPr lang="fr-FR" sz="2600" dirty="0"/>
              <a:t> (TLR)</a:t>
            </a:r>
          </a:p>
        </p:txBody>
      </p:sp>
    </p:spTree>
    <p:extLst>
      <p:ext uri="{BB962C8B-B14F-4D97-AF65-F5344CB8AC3E}">
        <p14:creationId xmlns:p14="http://schemas.microsoft.com/office/powerpoint/2010/main" val="76601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669E6-B916-4AE3-9C98-C184F63A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5" y="276350"/>
            <a:ext cx="7886700" cy="1325563"/>
          </a:xfrm>
        </p:spPr>
        <p:txBody>
          <a:bodyPr/>
          <a:lstStyle/>
          <a:p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E4A0BF-D8FD-4A4D-B635-C2A819998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3930" y="1946236"/>
            <a:ext cx="212229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Between June 2021 and September 2023, 49 patients including 7 with bilateral lesions were treated</a:t>
            </a:r>
          </a:p>
          <a:p>
            <a:pPr marL="0" indent="0">
              <a:buNone/>
            </a:pPr>
            <a:r>
              <a:rPr lang="en-US" sz="2600" dirty="0">
                <a:latin typeface="+mj-lt"/>
              </a:rPr>
              <a:t>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DAEEE496-D778-493C-93F2-C493CFF4E0B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1484673"/>
              </p:ext>
            </p:extLst>
          </p:nvPr>
        </p:nvGraphicFramePr>
        <p:xfrm>
          <a:off x="2016204" y="357425"/>
          <a:ext cx="6019752" cy="61431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4721">
                  <a:extLst>
                    <a:ext uri="{9D8B030D-6E8A-4147-A177-3AD203B41FA5}">
                      <a16:colId xmlns:a16="http://schemas.microsoft.com/office/drawing/2014/main" val="132860775"/>
                    </a:ext>
                  </a:extLst>
                </a:gridCol>
                <a:gridCol w="2765031">
                  <a:extLst>
                    <a:ext uri="{9D8B030D-6E8A-4147-A177-3AD203B41FA5}">
                      <a16:colId xmlns:a16="http://schemas.microsoft.com/office/drawing/2014/main" val="3512454878"/>
                    </a:ext>
                  </a:extLst>
                </a:gridCol>
              </a:tblGrid>
              <a:tr h="421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procedures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56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851485"/>
                  </a:ext>
                </a:extLst>
              </a:tr>
              <a:tr h="415296">
                <a:tc>
                  <a:txBody>
                    <a:bodyPr/>
                    <a:lstStyle/>
                    <a:p>
                      <a:pPr algn="ctr"/>
                      <a:r>
                        <a:rPr lang="fr-FR" sz="1800"/>
                        <a:t>men</a:t>
                      </a:r>
                      <a:endParaRPr lang="fr-FR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33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591328"/>
                  </a:ext>
                </a:extLst>
              </a:tr>
              <a:tr h="421729">
                <a:tc>
                  <a:txBody>
                    <a:bodyPr/>
                    <a:lstStyle/>
                    <a:p>
                      <a:pPr algn="ctr"/>
                      <a:r>
                        <a:rPr lang="fr-FR" sz="1800" err="1"/>
                        <a:t>women</a:t>
                      </a:r>
                      <a:endParaRPr lang="fr-FR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16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295884"/>
                  </a:ext>
                </a:extLst>
              </a:tr>
              <a:tr h="421729">
                <a:tc>
                  <a:txBody>
                    <a:bodyPr/>
                    <a:lstStyle/>
                    <a:p>
                      <a:pPr algn="ctr"/>
                      <a:r>
                        <a:rPr lang="fr-FR" sz="1800" err="1"/>
                        <a:t>mean</a:t>
                      </a:r>
                      <a:r>
                        <a:rPr lang="fr-FR" sz="1800"/>
                        <a:t> </a:t>
                      </a:r>
                      <a:r>
                        <a:rPr lang="fr-FR" sz="1800" err="1"/>
                        <a:t>age</a:t>
                      </a:r>
                      <a:endParaRPr lang="fr-FR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75 </a:t>
                      </a:r>
                      <a:r>
                        <a:rPr lang="fr-FR" sz="1800" dirty="0" err="1"/>
                        <a:t>years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old</a:t>
                      </a:r>
                      <a:r>
                        <a:rPr lang="fr-FR" sz="1800" dirty="0"/>
                        <a:t> (52-93)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774790"/>
                  </a:ext>
                </a:extLst>
              </a:tr>
              <a:tr h="37889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arterial</a:t>
                      </a:r>
                      <a:r>
                        <a:rPr lang="fr-FR" sz="1800" dirty="0"/>
                        <a:t> hypertension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84 % (41/49)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07716"/>
                  </a:ext>
                </a:extLst>
              </a:tr>
              <a:tr h="4006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smoking or stopped &lt; 3 years</a:t>
                      </a:r>
                      <a:endParaRPr lang="en-US" sz="18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61 % (30/49)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97749"/>
                  </a:ext>
                </a:extLst>
              </a:tr>
              <a:tr h="42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dirty="0" err="1">
                          <a:sym typeface="Avenir"/>
                        </a:rPr>
                        <a:t>diabetes</a:t>
                      </a:r>
                      <a:r>
                        <a:rPr lang="fr-BE" sz="1800" dirty="0">
                          <a:sym typeface="Avenir"/>
                        </a:rPr>
                        <a:t> (all types)</a:t>
                      </a:r>
                      <a:endParaRPr sz="1800" dirty="0">
                        <a:latin typeface="+mn-lt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39 % (19/49)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187676"/>
                  </a:ext>
                </a:extLst>
              </a:tr>
              <a:tr h="421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err="1">
                          <a:sym typeface="Avenir"/>
                        </a:rPr>
                        <a:t>dyslipidemia</a:t>
                      </a:r>
                      <a:r>
                        <a:rPr lang="fr-BE" sz="1800">
                          <a:sym typeface="Avenir"/>
                        </a:rPr>
                        <a:t> (all types)</a:t>
                      </a:r>
                      <a:endParaRPr sz="1800">
                        <a:latin typeface="+mn-lt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88 % (43/49)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716102"/>
                  </a:ext>
                </a:extLst>
              </a:tr>
              <a:tr h="4217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800" err="1">
                          <a:sym typeface="Avenir"/>
                        </a:rPr>
                        <a:t>chronic</a:t>
                      </a:r>
                      <a:r>
                        <a:rPr lang="fr-BE" sz="1800">
                          <a:sym typeface="Avenir"/>
                        </a:rPr>
                        <a:t> </a:t>
                      </a:r>
                      <a:r>
                        <a:rPr lang="fr-BE" sz="1800" err="1">
                          <a:sym typeface="Avenir"/>
                        </a:rPr>
                        <a:t>kidney</a:t>
                      </a:r>
                      <a:r>
                        <a:rPr lang="fr-BE" sz="1800">
                          <a:sym typeface="Avenir"/>
                        </a:rPr>
                        <a:t> </a:t>
                      </a:r>
                      <a:r>
                        <a:rPr lang="fr-BE" sz="1800" err="1">
                          <a:sym typeface="Avenir"/>
                        </a:rPr>
                        <a:t>disease</a:t>
                      </a:r>
                      <a:endParaRPr sz="1800">
                        <a:latin typeface="+mn-lt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39 % (19/49 </a:t>
                      </a:r>
                      <a:r>
                        <a:rPr lang="fr-FR" sz="1800" dirty="0" err="1"/>
                        <a:t>with</a:t>
                      </a:r>
                      <a:r>
                        <a:rPr lang="fr-FR" sz="1800" dirty="0"/>
                        <a:t> 3 </a:t>
                      </a:r>
                      <a:r>
                        <a:rPr lang="fr-FR" sz="1800" dirty="0" err="1"/>
                        <a:t>dialysis</a:t>
                      </a:r>
                      <a:r>
                        <a:rPr lang="fr-FR" sz="1800" dirty="0"/>
                        <a:t>)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142154"/>
                  </a:ext>
                </a:extLst>
              </a:tr>
              <a:tr h="421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Rutherford stage 2-3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86 %  (48/56)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84968"/>
                  </a:ext>
                </a:extLst>
              </a:tr>
              <a:tr h="400037">
                <a:tc>
                  <a:txBody>
                    <a:bodyPr/>
                    <a:lstStyle/>
                    <a:p>
                      <a:pPr algn="ctr"/>
                      <a:r>
                        <a:rPr lang="fr-FR" sz="1800"/>
                        <a:t>Rutherford stage 4-5-6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14 % (8/56)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86890"/>
                  </a:ext>
                </a:extLst>
              </a:tr>
              <a:tr h="42172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mean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ankle</a:t>
                      </a:r>
                      <a:r>
                        <a:rPr lang="fr-FR" sz="1800" dirty="0"/>
                        <a:t>-brachial index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0,72 (0,2-1,3)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859072"/>
                  </a:ext>
                </a:extLst>
              </a:tr>
              <a:tr h="37613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chronic</a:t>
                      </a:r>
                      <a:r>
                        <a:rPr lang="fr-FR" sz="1800" dirty="0"/>
                        <a:t> total occlusion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9 % (5/56)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452179"/>
                  </a:ext>
                </a:extLst>
              </a:tr>
              <a:tr h="37613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mean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lesion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length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3,9 cm (2-8)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82748"/>
                  </a:ext>
                </a:extLst>
              </a:tr>
              <a:tr h="421729">
                <a:tc>
                  <a:txBody>
                    <a:bodyPr/>
                    <a:lstStyle/>
                    <a:p>
                      <a:pPr algn="ctr"/>
                      <a:r>
                        <a:rPr lang="fr-FR" sz="1800"/>
                        <a:t>simultaneous angioplasties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68 % (38/56)</a:t>
                      </a:r>
                      <a:endParaRPr lang="fr-F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08297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0810995-AE13-D560-58FE-9AC942556602}"/>
              </a:ext>
            </a:extLst>
          </p:cNvPr>
          <p:cNvSpPr/>
          <p:nvPr/>
        </p:nvSpPr>
        <p:spPr>
          <a:xfrm>
            <a:off x="2618912" y="4121905"/>
            <a:ext cx="4687410" cy="3080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1BACC-30C6-4B31-4D22-CF1416E865CB}"/>
              </a:ext>
            </a:extLst>
          </p:cNvPr>
          <p:cNvSpPr/>
          <p:nvPr/>
        </p:nvSpPr>
        <p:spPr>
          <a:xfrm>
            <a:off x="2512381" y="5388746"/>
            <a:ext cx="4687409" cy="239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99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1C88EFE-829F-4F04-8ED1-22C71C0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95" y="69969"/>
            <a:ext cx="7886700" cy="1325563"/>
          </a:xfrm>
        </p:spPr>
        <p:txBody>
          <a:bodyPr/>
          <a:lstStyle/>
          <a:p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7C4B0F-8033-4FE0-814A-7BCC1A93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94" y="1253330"/>
            <a:ext cx="8327941" cy="5413799"/>
          </a:xfrm>
        </p:spPr>
        <p:txBody>
          <a:bodyPr>
            <a:noAutofit/>
          </a:bodyPr>
          <a:lstStyle/>
          <a:p>
            <a:r>
              <a:rPr lang="en-US" sz="2600" dirty="0"/>
              <a:t>All procedures were performed under local anesthesia, except 2 under general anesthesia</a:t>
            </a:r>
          </a:p>
          <a:p>
            <a:r>
              <a:rPr lang="en-US" sz="2600" dirty="0"/>
              <a:t>42 (75 %) were anterograde with 40 </a:t>
            </a:r>
            <a:r>
              <a:rPr lang="en-US" sz="2600" dirty="0" err="1"/>
              <a:t>controlateral</a:t>
            </a:r>
            <a:r>
              <a:rPr lang="en-US" sz="2600" dirty="0"/>
              <a:t> femoral and 2 humeral punctures, and 14 (25 %) were retrograde with ipsilateral superficial femoral puncture</a:t>
            </a:r>
          </a:p>
          <a:p>
            <a:r>
              <a:rPr lang="en-US" sz="2600" dirty="0"/>
              <a:t>No filter was used</a:t>
            </a:r>
          </a:p>
          <a:p>
            <a:r>
              <a:rPr lang="en-US" sz="2600" dirty="0"/>
              <a:t>Technical success rate was 100% with 3 deep femoral retrograde punctures</a:t>
            </a:r>
          </a:p>
          <a:p>
            <a:r>
              <a:rPr lang="en-US" sz="2600" dirty="0"/>
              <a:t>No arterial perforation was observed</a:t>
            </a:r>
          </a:p>
          <a:p>
            <a:r>
              <a:rPr lang="en-US" sz="2600" dirty="0"/>
              <a:t>No bail-out stent was needed</a:t>
            </a:r>
          </a:p>
          <a:p>
            <a:r>
              <a:rPr lang="en-US" sz="2600" dirty="0"/>
              <a:t>One asymptomatic embolization in a deep femoral artery side branch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79293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5357F-D451-4A9F-86FE-703DF72C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D1B2F2-8AE5-4FED-B6CF-1765566E7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61" y="1981632"/>
            <a:ext cx="2127688" cy="3639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ADC6C6-79E6-4DE4-9FDB-16C67AF42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154" y="1981632"/>
            <a:ext cx="2127688" cy="36396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D44E53D-230D-4455-A093-C09E0C32A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778" y="1981632"/>
            <a:ext cx="2127688" cy="36396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4F2512-8248-49CC-8E38-7D0495317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466" y="1981632"/>
            <a:ext cx="2127688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EB57F-10AE-4722-A6E2-581DF838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CAFFEA-3571-4ED9-98C5-C7A84414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60" y="1911349"/>
            <a:ext cx="2121592" cy="37310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A7EAA4-64F0-4686-9CCF-4E4FDEFB9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158" y="1911349"/>
            <a:ext cx="2121592" cy="37310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A291D37-0CA0-456C-85E4-2E7C8A080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911349"/>
            <a:ext cx="2121592" cy="3731075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0055B9-90B0-4334-8A6B-72F398404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93155" y="1911348"/>
            <a:ext cx="2121592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1091</Words>
  <Application>Microsoft Office PowerPoint</Application>
  <PresentationFormat>Affichage à l'écran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Avenir</vt:lpstr>
      <vt:lpstr>Calibri</vt:lpstr>
      <vt:lpstr>Calibri Light</vt:lpstr>
      <vt:lpstr>Thème Office</vt:lpstr>
      <vt:lpstr>Atherectomy with Drug-Eluting Balloon for Common Femoral Artery Occlusive Disease: 2-Year Experience   Arnaud Kerzmann, MD, Evelyne Boesmans, MD, Charlotte Holemans, MD, Delphine Szecel, MD, Vlad-Adrian Alexandrescu, MD, PhD, Jean-Olivier Defraigne, MD, PhD    Cardiovascular and Thoracic Surgery Department University Hospital of Liège Belgium   November 15, 2023</vt:lpstr>
      <vt:lpstr>Disclosures</vt:lpstr>
      <vt:lpstr>Objectives</vt:lpstr>
      <vt:lpstr>Objectives</vt:lpstr>
      <vt:lpstr>Methods</vt:lpstr>
      <vt:lpstr>Results</vt:lpstr>
      <vt:lpstr>Results</vt:lpstr>
      <vt:lpstr>Results</vt:lpstr>
      <vt:lpstr>Results</vt:lpstr>
      <vt:lpstr>Results  Superficial and deep femoral arteries rotational atherectomy</vt:lpstr>
      <vt:lpstr>Results          Deep femoral artery retrograde puncture</vt:lpstr>
      <vt:lpstr>Results</vt:lpstr>
      <vt:lpstr>Results</vt:lpstr>
      <vt:lpstr>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Atherectomy with drug eluting balloon for common femoral artery occlusive disease: early experience  Arnaud Kerzmann, MD, Evelyne Boesmans, MD, Charlotte Holemans, MD, Delphine Szecel, MD, Vlad Alexandrescu, MD, PhD, Jean-Olivier Defraigne, MD, PhD   Cardiovascular and Thoracic Surgery Department, University Hospital of Liège, Belgium</dc:title>
  <dc:creator>Arnaud Kerzmann</dc:creator>
  <cp:lastModifiedBy>Arnaud Kerzmann</cp:lastModifiedBy>
  <cp:revision>2</cp:revision>
  <dcterms:created xsi:type="dcterms:W3CDTF">2021-11-09T21:43:59Z</dcterms:created>
  <dcterms:modified xsi:type="dcterms:W3CDTF">2023-11-14T22:23:59Z</dcterms:modified>
</cp:coreProperties>
</file>