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85" r:id="rId1"/>
    <p:sldMasterId id="2147483872" r:id="rId2"/>
    <p:sldMasterId id="2147483727" r:id="rId3"/>
    <p:sldMasterId id="2147483844" r:id="rId4"/>
  </p:sldMasterIdLst>
  <p:notesMasterIdLst>
    <p:notesMasterId r:id="rId25"/>
  </p:notesMasterIdLst>
  <p:handoutMasterIdLst>
    <p:handoutMasterId r:id="rId26"/>
  </p:handoutMasterIdLst>
  <p:sldIdLst>
    <p:sldId id="314" r:id="rId5"/>
    <p:sldId id="265" r:id="rId6"/>
    <p:sldId id="316" r:id="rId7"/>
    <p:sldId id="318" r:id="rId8"/>
    <p:sldId id="324" r:id="rId9"/>
    <p:sldId id="336" r:id="rId10"/>
    <p:sldId id="334" r:id="rId11"/>
    <p:sldId id="323" r:id="rId12"/>
    <p:sldId id="325" r:id="rId13"/>
    <p:sldId id="329" r:id="rId14"/>
    <p:sldId id="327" r:id="rId15"/>
    <p:sldId id="332" r:id="rId16"/>
    <p:sldId id="333" r:id="rId17"/>
    <p:sldId id="330" r:id="rId18"/>
    <p:sldId id="331" r:id="rId19"/>
    <p:sldId id="335" r:id="rId20"/>
    <p:sldId id="328" r:id="rId21"/>
    <p:sldId id="320" r:id="rId22"/>
    <p:sldId id="322" r:id="rId23"/>
    <p:sldId id="25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blic" initials="P" lastIdx="1" clrIdx="0">
    <p:extLst>
      <p:ext uri="{19B8F6BF-5375-455C-9EA6-DF929625EA0E}">
        <p15:presenceInfo xmlns:p15="http://schemas.microsoft.com/office/powerpoint/2012/main" userId="Publ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89"/>
    <p:restoredTop sz="94655"/>
  </p:normalViewPr>
  <p:slideViewPr>
    <p:cSldViewPr snapToGrid="0" snapToObjects="1">
      <p:cViewPr varScale="1">
        <p:scale>
          <a:sx n="79" d="100"/>
          <a:sy n="79" d="100"/>
        </p:scale>
        <p:origin x="43" y="187"/>
      </p:cViewPr>
      <p:guideLst/>
    </p:cSldViewPr>
  </p:slideViewPr>
  <p:notesTextViewPr>
    <p:cViewPr>
      <p:scale>
        <a:sx n="1" d="1"/>
        <a:sy n="1" d="1"/>
      </p:scale>
      <p:origin x="0" y="0"/>
    </p:cViewPr>
  </p:notesTextViewPr>
  <p:notesViewPr>
    <p:cSldViewPr snapToGrid="0" snapToObjects="1">
      <p:cViewPr varScale="1">
        <p:scale>
          <a:sx n="103" d="100"/>
          <a:sy n="103" d="100"/>
        </p:scale>
        <p:origin x="331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FFFB63C-883A-7BA8-A245-5757F09A32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C65B16A-4400-9704-949B-A8851D9465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00593-CB9E-C44B-9E49-3B9A05E44DCF}" type="datetimeFigureOut">
              <a:rPr lang="fr-FR" smtClean="0"/>
              <a:t>03/12/2023</a:t>
            </a:fld>
            <a:endParaRPr lang="fr-FR"/>
          </a:p>
        </p:txBody>
      </p:sp>
      <p:sp>
        <p:nvSpPr>
          <p:cNvPr id="4" name="Espace réservé du pied de page 3">
            <a:extLst>
              <a:ext uri="{FF2B5EF4-FFF2-40B4-BE49-F238E27FC236}">
                <a16:creationId xmlns:a16="http://schemas.microsoft.com/office/drawing/2014/main" id="{B5205C77-56E0-2AD5-E667-5F2CD59703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740E1D9-87F6-D2C5-0B1A-EB2691DCA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43ACE-A6F2-3647-AF36-71D7CAE04F0D}" type="slidenum">
              <a:rPr lang="fr-FR" smtClean="0"/>
              <a:t>‹N°›</a:t>
            </a:fld>
            <a:endParaRPr lang="fr-FR"/>
          </a:p>
        </p:txBody>
      </p:sp>
    </p:spTree>
    <p:extLst>
      <p:ext uri="{BB962C8B-B14F-4D97-AF65-F5344CB8AC3E}">
        <p14:creationId xmlns:p14="http://schemas.microsoft.com/office/powerpoint/2010/main" val="418707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79C6B-F04C-8248-925D-8820A20A657E}" type="datetimeFigureOut">
              <a:rPr lang="fr-FR" smtClean="0"/>
              <a:t>03/12/2023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59546-56FB-E746-8D33-27DD3FD12758}" type="slidenum">
              <a:rPr lang="fr-FR" smtClean="0"/>
              <a:t>‹N°›</a:t>
            </a:fld>
            <a:endParaRPr lang="fr-FR"/>
          </a:p>
        </p:txBody>
      </p:sp>
    </p:spTree>
    <p:extLst>
      <p:ext uri="{BB962C8B-B14F-4D97-AF65-F5344CB8AC3E}">
        <p14:creationId xmlns:p14="http://schemas.microsoft.com/office/powerpoint/2010/main" val="7161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www.uliege.be/" TargetMode="Externa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Base">
    <p:bg>
      <p:bgPr>
        <a:solidFill>
          <a:schemeClr val="bg1"/>
        </a:solidFill>
        <a:effectLst/>
      </p:bgPr>
    </p:bg>
    <p:spTree>
      <p:nvGrpSpPr>
        <p:cNvPr id="1" name=""/>
        <p:cNvGrpSpPr/>
        <p:nvPr/>
      </p:nvGrpSpPr>
      <p:grpSpPr>
        <a:xfrm>
          <a:off x="0" y="0"/>
          <a:ext cx="0" cy="0"/>
          <a:chOff x="0" y="0"/>
          <a:chExt cx="0" cy="0"/>
        </a:xfrm>
      </p:grpSpPr>
      <p:pic>
        <p:nvPicPr>
          <p:cNvPr id="10" name="Google Shape;58;p13">
            <a:extLst>
              <a:ext uri="{FF2B5EF4-FFF2-40B4-BE49-F238E27FC236}">
                <a16:creationId xmlns:a16="http://schemas.microsoft.com/office/drawing/2014/main" id="{43B85E0E-E55D-AB0B-5C29-B0B970F0A7C7}"/>
              </a:ext>
            </a:extLst>
          </p:cNvPr>
          <p:cNvPicPr preferRelativeResize="0"/>
          <p:nvPr userDrawn="1"/>
        </p:nvPicPr>
        <p:blipFill>
          <a:blip r:embed="rId2">
            <a:alphaModFix/>
          </a:blip>
          <a:stretch>
            <a:fillRect/>
          </a:stretch>
        </p:blipFill>
        <p:spPr>
          <a:xfrm>
            <a:off x="0" y="1"/>
            <a:ext cx="12192000" cy="6857999"/>
          </a:xfrm>
          <a:prstGeom prst="rect">
            <a:avLst/>
          </a:prstGeom>
          <a:noFill/>
          <a:ln>
            <a:noFill/>
          </a:ln>
        </p:spPr>
      </p:pic>
      <p:pic>
        <p:nvPicPr>
          <p:cNvPr id="12" name="Image 11">
            <a:extLst>
              <a:ext uri="{FF2B5EF4-FFF2-40B4-BE49-F238E27FC236}">
                <a16:creationId xmlns:a16="http://schemas.microsoft.com/office/drawing/2014/main" id="{5087253E-B200-C345-8496-2963C6398C6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04925"/>
            <a:ext cx="12192000" cy="5197475"/>
          </a:xfrm>
          <a:prstGeom prst="rect">
            <a:avLst/>
          </a:prstGeom>
        </p:spPr>
      </p:pic>
      <p:pic>
        <p:nvPicPr>
          <p:cNvPr id="13" name="Google Shape;60;p13">
            <a:extLst>
              <a:ext uri="{FF2B5EF4-FFF2-40B4-BE49-F238E27FC236}">
                <a16:creationId xmlns:a16="http://schemas.microsoft.com/office/drawing/2014/main" id="{E92953F4-3346-D025-DF1E-F6A3875386D5}"/>
              </a:ext>
            </a:extLst>
          </p:cNvPr>
          <p:cNvPicPr preferRelativeResize="0"/>
          <p:nvPr userDrawn="1"/>
        </p:nvPicPr>
        <p:blipFill>
          <a:blip r:embed="rId4" cstate="screen">
            <a:alphaModFix/>
            <a:extLst>
              <a:ext uri="{28A0092B-C50C-407E-A947-70E740481C1C}">
                <a14:useLocalDpi xmlns:a14="http://schemas.microsoft.com/office/drawing/2010/main"/>
              </a:ext>
            </a:extLst>
          </a:blip>
          <a:stretch>
            <a:fillRect/>
          </a:stretch>
        </p:blipFill>
        <p:spPr>
          <a:xfrm>
            <a:off x="0" y="4779449"/>
            <a:ext cx="3953359" cy="2033000"/>
          </a:xfrm>
          <a:prstGeom prst="rect">
            <a:avLst/>
          </a:prstGeom>
          <a:noFill/>
          <a:ln>
            <a:noFill/>
          </a:ln>
        </p:spPr>
      </p:pic>
      <p:pic>
        <p:nvPicPr>
          <p:cNvPr id="3" name="Image 2" descr="Une image contenant texte, graphiques vectoriels&#10;&#10;Description générée automatiquement">
            <a:extLst>
              <a:ext uri="{FF2B5EF4-FFF2-40B4-BE49-F238E27FC236}">
                <a16:creationId xmlns:a16="http://schemas.microsoft.com/office/drawing/2014/main" id="{5F9F57BE-0EB2-AE83-E4AE-2C114B723BB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6589" y="136256"/>
            <a:ext cx="2822136" cy="1172272"/>
          </a:xfrm>
          <a:prstGeom prst="rect">
            <a:avLst/>
          </a:prstGeom>
        </p:spPr>
      </p:pic>
      <p:sp>
        <p:nvSpPr>
          <p:cNvPr id="14" name="Google Shape;61;p13">
            <a:extLst>
              <a:ext uri="{FF2B5EF4-FFF2-40B4-BE49-F238E27FC236}">
                <a16:creationId xmlns:a16="http://schemas.microsoft.com/office/drawing/2014/main" id="{32E7188E-D208-1A60-B7DC-02A539F9ED83}"/>
              </a:ext>
            </a:extLst>
          </p:cNvPr>
          <p:cNvSpPr txBox="1"/>
          <p:nvPr userDrawn="1"/>
        </p:nvSpPr>
        <p:spPr>
          <a:xfrm>
            <a:off x="0" y="5795949"/>
            <a:ext cx="2425600" cy="305658"/>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dirty="0" err="1">
                <a:solidFill>
                  <a:schemeClr val="lt1"/>
                </a:solidFill>
              </a:rPr>
              <a:t>www.uliege.be</a:t>
            </a:r>
            <a:endParaRPr sz="1800" dirty="0">
              <a:solidFill>
                <a:schemeClr val="lt1"/>
              </a:solidFill>
            </a:endParaRPr>
          </a:p>
        </p:txBody>
      </p:sp>
      <p:sp>
        <p:nvSpPr>
          <p:cNvPr id="2" name="Google Shape;61;p13">
            <a:extLst>
              <a:ext uri="{FF2B5EF4-FFF2-40B4-BE49-F238E27FC236}">
                <a16:creationId xmlns:a16="http://schemas.microsoft.com/office/drawing/2014/main" id="{688EA0BF-1F02-EE55-23CD-A42FC7DA1C69}"/>
              </a:ext>
            </a:extLst>
          </p:cNvPr>
          <p:cNvSpPr txBox="1"/>
          <p:nvPr userDrawn="1"/>
        </p:nvSpPr>
        <p:spPr>
          <a:xfrm>
            <a:off x="0" y="6079011"/>
            <a:ext cx="3121370" cy="4007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dirty="0" err="1">
                <a:solidFill>
                  <a:schemeClr val="lt1"/>
                </a:solidFill>
              </a:rPr>
              <a:t>www.gembloux.uliege.be</a:t>
            </a:r>
            <a:endParaRPr sz="1800" dirty="0">
              <a:solidFill>
                <a:schemeClr val="lt1"/>
              </a:solidFill>
            </a:endParaRPr>
          </a:p>
        </p:txBody>
      </p:sp>
    </p:spTree>
    <p:extLst>
      <p:ext uri="{BB962C8B-B14F-4D97-AF65-F5344CB8AC3E}">
        <p14:creationId xmlns:p14="http://schemas.microsoft.com/office/powerpoint/2010/main" val="395730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ss titre">
    <p:bg>
      <p:bgPr>
        <a:solidFill>
          <a:schemeClr val="bg1"/>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7F922BC7-1D9D-FB7F-05B2-16FB68B844E3}"/>
              </a:ext>
            </a:extLst>
          </p:cNvPr>
          <p:cNvSpPr/>
          <p:nvPr userDrawn="1"/>
        </p:nvSpPr>
        <p:spPr>
          <a:xfrm>
            <a:off x="757" y="0"/>
            <a:ext cx="8179817" cy="6861937"/>
          </a:xfrm>
          <a:custGeom>
            <a:avLst/>
            <a:gdLst>
              <a:gd name="connsiteX0" fmla="*/ 0 w 7601133"/>
              <a:gd name="connsiteY0" fmla="*/ 0 h 6858000"/>
              <a:gd name="connsiteX1" fmla="*/ 7601133 w 7601133"/>
              <a:gd name="connsiteY1" fmla="*/ 0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3956980 w 7601133"/>
              <a:gd name="connsiteY1" fmla="*/ 0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2235756 w 7601133"/>
              <a:gd name="connsiteY1" fmla="*/ 26894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2518144 w 7601133"/>
              <a:gd name="connsiteY1" fmla="*/ 26894 h 6858000"/>
              <a:gd name="connsiteX2" fmla="*/ 7601133 w 7601133"/>
              <a:gd name="connsiteY2" fmla="*/ 6858000 h 6858000"/>
              <a:gd name="connsiteX3" fmla="*/ 0 w 7601133"/>
              <a:gd name="connsiteY3" fmla="*/ 6858000 h 6858000"/>
              <a:gd name="connsiteX4" fmla="*/ 0 w 7601133"/>
              <a:gd name="connsiteY4" fmla="*/ 0 h 6858000"/>
              <a:gd name="connsiteX0" fmla="*/ 0 w 8986180"/>
              <a:gd name="connsiteY0" fmla="*/ 0 h 6871447"/>
              <a:gd name="connsiteX1" fmla="*/ 2518144 w 8986180"/>
              <a:gd name="connsiteY1" fmla="*/ 26894 h 6871447"/>
              <a:gd name="connsiteX2" fmla="*/ 8986180 w 8986180"/>
              <a:gd name="connsiteY2" fmla="*/ 6871447 h 6871447"/>
              <a:gd name="connsiteX3" fmla="*/ 0 w 8986180"/>
              <a:gd name="connsiteY3" fmla="*/ 6858000 h 6871447"/>
              <a:gd name="connsiteX4" fmla="*/ 0 w 8986180"/>
              <a:gd name="connsiteY4" fmla="*/ 0 h 6871447"/>
              <a:gd name="connsiteX0" fmla="*/ 0 w 8165910"/>
              <a:gd name="connsiteY0" fmla="*/ 0 h 6858000"/>
              <a:gd name="connsiteX1" fmla="*/ 2518144 w 8165910"/>
              <a:gd name="connsiteY1" fmla="*/ 26894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504697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456022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445592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79817"/>
              <a:gd name="connsiteY0" fmla="*/ 0 h 6861937"/>
              <a:gd name="connsiteX1" fmla="*/ 2445592 w 8179817"/>
              <a:gd name="connsiteY1" fmla="*/ 0 h 6861937"/>
              <a:gd name="connsiteX2" fmla="*/ 8179817 w 8179817"/>
              <a:gd name="connsiteY2" fmla="*/ 6861937 h 6861937"/>
              <a:gd name="connsiteX3" fmla="*/ 0 w 8179817"/>
              <a:gd name="connsiteY3" fmla="*/ 6858000 h 6861937"/>
              <a:gd name="connsiteX4" fmla="*/ 0 w 8179817"/>
              <a:gd name="connsiteY4" fmla="*/ 0 h 68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17" h="6861937">
                <a:moveTo>
                  <a:pt x="0" y="0"/>
                </a:moveTo>
                <a:lnTo>
                  <a:pt x="2445592" y="0"/>
                </a:lnTo>
                <a:lnTo>
                  <a:pt x="8179817" y="6861937"/>
                </a:lnTo>
                <a:lnTo>
                  <a:pt x="0" y="6858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6" name="Groupe 15">
            <a:extLst>
              <a:ext uri="{FF2B5EF4-FFF2-40B4-BE49-F238E27FC236}">
                <a16:creationId xmlns:a16="http://schemas.microsoft.com/office/drawing/2014/main" id="{29B82032-4925-CAA1-10F7-9C420CD43D7B}"/>
              </a:ext>
            </a:extLst>
          </p:cNvPr>
          <p:cNvGrpSpPr/>
          <p:nvPr userDrawn="1"/>
        </p:nvGrpSpPr>
        <p:grpSpPr>
          <a:xfrm>
            <a:off x="0" y="1496440"/>
            <a:ext cx="12193886" cy="4862987"/>
            <a:chOff x="0" y="1507357"/>
            <a:chExt cx="12189884" cy="4862987"/>
          </a:xfrm>
        </p:grpSpPr>
        <p:sp>
          <p:nvSpPr>
            <p:cNvPr id="17" name="Rectangle 16">
              <a:extLst>
                <a:ext uri="{FF2B5EF4-FFF2-40B4-BE49-F238E27FC236}">
                  <a16:creationId xmlns:a16="http://schemas.microsoft.com/office/drawing/2014/main" id="{52F366BE-50C4-B115-EF31-65637148991F}"/>
                </a:ext>
              </a:extLst>
            </p:cNvPr>
            <p:cNvSpPr/>
            <p:nvPr userDrawn="1"/>
          </p:nvSpPr>
          <p:spPr>
            <a:xfrm>
              <a:off x="0" y="1507357"/>
              <a:ext cx="12186403" cy="4862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riangle rectangle 8">
              <a:extLst>
                <a:ext uri="{FF2B5EF4-FFF2-40B4-BE49-F238E27FC236}">
                  <a16:creationId xmlns:a16="http://schemas.microsoft.com/office/drawing/2014/main" id="{5A6CB5EF-C497-5895-B152-53A43A7F1319}"/>
                </a:ext>
              </a:extLst>
            </p:cNvPr>
            <p:cNvSpPr/>
            <p:nvPr userDrawn="1"/>
          </p:nvSpPr>
          <p:spPr>
            <a:xfrm rot="10800000">
              <a:off x="3703306" y="1514284"/>
              <a:ext cx="8486578" cy="4856060"/>
            </a:xfrm>
            <a:custGeom>
              <a:avLst/>
              <a:gdLst>
                <a:gd name="connsiteX0" fmla="*/ 0 w 8486273"/>
                <a:gd name="connsiteY0" fmla="*/ 4862410 h 4862410"/>
                <a:gd name="connsiteX1" fmla="*/ 0 w 8486273"/>
                <a:gd name="connsiteY1" fmla="*/ 0 h 4862410"/>
                <a:gd name="connsiteX2" fmla="*/ 8486273 w 8486273"/>
                <a:gd name="connsiteY2" fmla="*/ 4862410 h 4862410"/>
                <a:gd name="connsiteX3" fmla="*/ 0 w 8486273"/>
                <a:gd name="connsiteY3" fmla="*/ 4862410 h 4862410"/>
                <a:gd name="connsiteX0" fmla="*/ 0 w 8486273"/>
                <a:gd name="connsiteY0" fmla="*/ 4811610 h 4811610"/>
                <a:gd name="connsiteX1" fmla="*/ 3175 w 8486273"/>
                <a:gd name="connsiteY1" fmla="*/ 0 h 4811610"/>
                <a:gd name="connsiteX2" fmla="*/ 8486273 w 8486273"/>
                <a:gd name="connsiteY2" fmla="*/ 4811610 h 4811610"/>
                <a:gd name="connsiteX3" fmla="*/ 0 w 8486273"/>
                <a:gd name="connsiteY3" fmla="*/ 4811610 h 4811610"/>
                <a:gd name="connsiteX0" fmla="*/ 0 w 8486273"/>
                <a:gd name="connsiteY0" fmla="*/ 4843360 h 4843360"/>
                <a:gd name="connsiteX1" fmla="*/ 12700 w 8486273"/>
                <a:gd name="connsiteY1" fmla="*/ 0 h 4843360"/>
                <a:gd name="connsiteX2" fmla="*/ 8486273 w 8486273"/>
                <a:gd name="connsiteY2" fmla="*/ 4843360 h 4843360"/>
                <a:gd name="connsiteX3" fmla="*/ 0 w 8486273"/>
                <a:gd name="connsiteY3" fmla="*/ 4843360 h 4843360"/>
                <a:gd name="connsiteX0" fmla="*/ 305 w 8486578"/>
                <a:gd name="connsiteY0" fmla="*/ 4856060 h 4856060"/>
                <a:gd name="connsiteX1" fmla="*/ 305 w 8486578"/>
                <a:gd name="connsiteY1" fmla="*/ 0 h 4856060"/>
                <a:gd name="connsiteX2" fmla="*/ 8486578 w 8486578"/>
                <a:gd name="connsiteY2" fmla="*/ 4856060 h 4856060"/>
                <a:gd name="connsiteX3" fmla="*/ 305 w 8486578"/>
                <a:gd name="connsiteY3" fmla="*/ 4856060 h 4856060"/>
              </a:gdLst>
              <a:ahLst/>
              <a:cxnLst>
                <a:cxn ang="0">
                  <a:pos x="connsiteX0" y="connsiteY0"/>
                </a:cxn>
                <a:cxn ang="0">
                  <a:pos x="connsiteX1" y="connsiteY1"/>
                </a:cxn>
                <a:cxn ang="0">
                  <a:pos x="connsiteX2" y="connsiteY2"/>
                </a:cxn>
                <a:cxn ang="0">
                  <a:pos x="connsiteX3" y="connsiteY3"/>
                </a:cxn>
              </a:cxnLst>
              <a:rect l="l" t="t" r="r" b="b"/>
              <a:pathLst>
                <a:path w="8486578" h="4856060">
                  <a:moveTo>
                    <a:pt x="305" y="4856060"/>
                  </a:moveTo>
                  <a:cubicBezTo>
                    <a:pt x="1363" y="3252190"/>
                    <a:pt x="-753" y="1603870"/>
                    <a:pt x="305" y="0"/>
                  </a:cubicBezTo>
                  <a:lnTo>
                    <a:pt x="8486578" y="4856060"/>
                  </a:lnTo>
                  <a:lnTo>
                    <a:pt x="305" y="48560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Triangle rectangle 6">
              <a:extLst>
                <a:ext uri="{FF2B5EF4-FFF2-40B4-BE49-F238E27FC236}">
                  <a16:creationId xmlns:a16="http://schemas.microsoft.com/office/drawing/2014/main" id="{569F4267-78BF-5994-7330-B9EF0DC665E6}"/>
                </a:ext>
              </a:extLst>
            </p:cNvPr>
            <p:cNvSpPr/>
            <p:nvPr userDrawn="1"/>
          </p:nvSpPr>
          <p:spPr>
            <a:xfrm>
              <a:off x="0" y="5331551"/>
              <a:ext cx="1839433" cy="1038216"/>
            </a:xfrm>
            <a:custGeom>
              <a:avLst/>
              <a:gdLst>
                <a:gd name="connsiteX0" fmla="*/ 0 w 1839433"/>
                <a:gd name="connsiteY0" fmla="*/ 1010507 h 1010507"/>
                <a:gd name="connsiteX1" fmla="*/ 0 w 1839433"/>
                <a:gd name="connsiteY1" fmla="*/ 0 h 1010507"/>
                <a:gd name="connsiteX2" fmla="*/ 1839433 w 1839433"/>
                <a:gd name="connsiteY2" fmla="*/ 1010507 h 1010507"/>
                <a:gd name="connsiteX3" fmla="*/ 0 w 1839433"/>
                <a:gd name="connsiteY3" fmla="*/ 1010507 h 1010507"/>
                <a:gd name="connsiteX0" fmla="*/ 0 w 1839433"/>
                <a:gd name="connsiteY0" fmla="*/ 1038216 h 1038216"/>
                <a:gd name="connsiteX1" fmla="*/ 0 w 1839433"/>
                <a:gd name="connsiteY1" fmla="*/ 0 h 1038216"/>
                <a:gd name="connsiteX2" fmla="*/ 1839433 w 1839433"/>
                <a:gd name="connsiteY2" fmla="*/ 1038216 h 1038216"/>
                <a:gd name="connsiteX3" fmla="*/ 0 w 1839433"/>
                <a:gd name="connsiteY3" fmla="*/ 1038216 h 1038216"/>
              </a:gdLst>
              <a:ahLst/>
              <a:cxnLst>
                <a:cxn ang="0">
                  <a:pos x="connsiteX0" y="connsiteY0"/>
                </a:cxn>
                <a:cxn ang="0">
                  <a:pos x="connsiteX1" y="connsiteY1"/>
                </a:cxn>
                <a:cxn ang="0">
                  <a:pos x="connsiteX2" y="connsiteY2"/>
                </a:cxn>
                <a:cxn ang="0">
                  <a:pos x="connsiteX3" y="connsiteY3"/>
                </a:cxn>
              </a:cxnLst>
              <a:rect l="l" t="t" r="r" b="b"/>
              <a:pathLst>
                <a:path w="1839433" h="1038216">
                  <a:moveTo>
                    <a:pt x="0" y="1038216"/>
                  </a:moveTo>
                  <a:lnTo>
                    <a:pt x="0" y="0"/>
                  </a:lnTo>
                  <a:lnTo>
                    <a:pt x="1839433" y="1038216"/>
                  </a:lnTo>
                  <a:lnTo>
                    <a:pt x="0" y="10382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Triangle rectangle 7">
              <a:extLst>
                <a:ext uri="{FF2B5EF4-FFF2-40B4-BE49-F238E27FC236}">
                  <a16:creationId xmlns:a16="http://schemas.microsoft.com/office/drawing/2014/main" id="{5CEFFEB5-B7CC-5D83-4B5B-10F902B917D7}"/>
                </a:ext>
              </a:extLst>
            </p:cNvPr>
            <p:cNvSpPr/>
            <p:nvPr userDrawn="1"/>
          </p:nvSpPr>
          <p:spPr>
            <a:xfrm rot="10800000" flipH="1">
              <a:off x="0" y="1512593"/>
              <a:ext cx="3700130" cy="2105457"/>
            </a:xfrm>
            <a:custGeom>
              <a:avLst/>
              <a:gdLst>
                <a:gd name="connsiteX0" fmla="*/ 0 w 3700130"/>
                <a:gd name="connsiteY0" fmla="*/ 2091603 h 2091603"/>
                <a:gd name="connsiteX1" fmla="*/ 0 w 3700130"/>
                <a:gd name="connsiteY1" fmla="*/ 0 h 2091603"/>
                <a:gd name="connsiteX2" fmla="*/ 3700130 w 3700130"/>
                <a:gd name="connsiteY2" fmla="*/ 2091603 h 2091603"/>
                <a:gd name="connsiteX3" fmla="*/ 0 w 3700130"/>
                <a:gd name="connsiteY3" fmla="*/ 2091603 h 2091603"/>
                <a:gd name="connsiteX0" fmla="*/ 0 w 3700130"/>
                <a:gd name="connsiteY0" fmla="*/ 2105457 h 2105457"/>
                <a:gd name="connsiteX1" fmla="*/ 0 w 3700130"/>
                <a:gd name="connsiteY1" fmla="*/ 0 h 2105457"/>
                <a:gd name="connsiteX2" fmla="*/ 3700130 w 3700130"/>
                <a:gd name="connsiteY2" fmla="*/ 2105457 h 2105457"/>
                <a:gd name="connsiteX3" fmla="*/ 0 w 3700130"/>
                <a:gd name="connsiteY3" fmla="*/ 2105457 h 2105457"/>
              </a:gdLst>
              <a:ahLst/>
              <a:cxnLst>
                <a:cxn ang="0">
                  <a:pos x="connsiteX0" y="connsiteY0"/>
                </a:cxn>
                <a:cxn ang="0">
                  <a:pos x="connsiteX1" y="connsiteY1"/>
                </a:cxn>
                <a:cxn ang="0">
                  <a:pos x="connsiteX2" y="connsiteY2"/>
                </a:cxn>
                <a:cxn ang="0">
                  <a:pos x="connsiteX3" y="connsiteY3"/>
                </a:cxn>
              </a:cxnLst>
              <a:rect l="l" t="t" r="r" b="b"/>
              <a:pathLst>
                <a:path w="3700130" h="2105457">
                  <a:moveTo>
                    <a:pt x="0" y="2105457"/>
                  </a:moveTo>
                  <a:lnTo>
                    <a:pt x="0" y="0"/>
                  </a:lnTo>
                  <a:lnTo>
                    <a:pt x="3700130" y="2105457"/>
                  </a:lnTo>
                  <a:lnTo>
                    <a:pt x="0" y="21054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1250173" y="2769042"/>
            <a:ext cx="10442714" cy="1432568"/>
          </a:xfrm>
        </p:spPr>
        <p:txBody>
          <a:bodyPr anchor="b">
            <a:normAutofit/>
          </a:bodyPr>
          <a:lstStyle>
            <a:lvl1pPr algn="l">
              <a:defRPr sz="36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8CBA7B59-7E80-AB4A-AB13-5BA6F34CACFE}"/>
              </a:ext>
            </a:extLst>
          </p:cNvPr>
          <p:cNvSpPr>
            <a:spLocks noGrp="1"/>
          </p:cNvSpPr>
          <p:nvPr>
            <p:ph type="subTitle" idx="1"/>
          </p:nvPr>
        </p:nvSpPr>
        <p:spPr>
          <a:xfrm>
            <a:off x="1257413" y="4341832"/>
            <a:ext cx="10435474" cy="1160070"/>
          </a:xfrm>
        </p:spPr>
        <p:txBody>
          <a:bodyPr/>
          <a:lstStyle>
            <a:lvl1pPr marL="0" indent="0" algn="l">
              <a:buFont typeface="Wingdings" pitchFamily="2" charset="2"/>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79834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61843-EAD0-5837-3A9E-D97CE51AD5CF}"/>
              </a:ext>
            </a:extLst>
          </p:cNvPr>
          <p:cNvSpPr/>
          <p:nvPr userDrawn="1"/>
        </p:nvSpPr>
        <p:spPr>
          <a:xfrm>
            <a:off x="757" y="0"/>
            <a:ext cx="8179817" cy="6861937"/>
          </a:xfrm>
          <a:custGeom>
            <a:avLst/>
            <a:gdLst>
              <a:gd name="connsiteX0" fmla="*/ 0 w 7601133"/>
              <a:gd name="connsiteY0" fmla="*/ 0 h 6858000"/>
              <a:gd name="connsiteX1" fmla="*/ 7601133 w 7601133"/>
              <a:gd name="connsiteY1" fmla="*/ 0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3956980 w 7601133"/>
              <a:gd name="connsiteY1" fmla="*/ 0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2235756 w 7601133"/>
              <a:gd name="connsiteY1" fmla="*/ 26894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2518144 w 7601133"/>
              <a:gd name="connsiteY1" fmla="*/ 26894 h 6858000"/>
              <a:gd name="connsiteX2" fmla="*/ 7601133 w 7601133"/>
              <a:gd name="connsiteY2" fmla="*/ 6858000 h 6858000"/>
              <a:gd name="connsiteX3" fmla="*/ 0 w 7601133"/>
              <a:gd name="connsiteY3" fmla="*/ 6858000 h 6858000"/>
              <a:gd name="connsiteX4" fmla="*/ 0 w 7601133"/>
              <a:gd name="connsiteY4" fmla="*/ 0 h 6858000"/>
              <a:gd name="connsiteX0" fmla="*/ 0 w 8986180"/>
              <a:gd name="connsiteY0" fmla="*/ 0 h 6871447"/>
              <a:gd name="connsiteX1" fmla="*/ 2518144 w 8986180"/>
              <a:gd name="connsiteY1" fmla="*/ 26894 h 6871447"/>
              <a:gd name="connsiteX2" fmla="*/ 8986180 w 8986180"/>
              <a:gd name="connsiteY2" fmla="*/ 6871447 h 6871447"/>
              <a:gd name="connsiteX3" fmla="*/ 0 w 8986180"/>
              <a:gd name="connsiteY3" fmla="*/ 6858000 h 6871447"/>
              <a:gd name="connsiteX4" fmla="*/ 0 w 8986180"/>
              <a:gd name="connsiteY4" fmla="*/ 0 h 6871447"/>
              <a:gd name="connsiteX0" fmla="*/ 0 w 8165910"/>
              <a:gd name="connsiteY0" fmla="*/ 0 h 6858000"/>
              <a:gd name="connsiteX1" fmla="*/ 2518144 w 8165910"/>
              <a:gd name="connsiteY1" fmla="*/ 26894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504697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456022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445592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79817"/>
              <a:gd name="connsiteY0" fmla="*/ 0 h 6861937"/>
              <a:gd name="connsiteX1" fmla="*/ 2445592 w 8179817"/>
              <a:gd name="connsiteY1" fmla="*/ 0 h 6861937"/>
              <a:gd name="connsiteX2" fmla="*/ 8179817 w 8179817"/>
              <a:gd name="connsiteY2" fmla="*/ 6861937 h 6861937"/>
              <a:gd name="connsiteX3" fmla="*/ 0 w 8179817"/>
              <a:gd name="connsiteY3" fmla="*/ 6858000 h 6861937"/>
              <a:gd name="connsiteX4" fmla="*/ 0 w 8179817"/>
              <a:gd name="connsiteY4" fmla="*/ 0 h 68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17" h="6861937">
                <a:moveTo>
                  <a:pt x="0" y="0"/>
                </a:moveTo>
                <a:lnTo>
                  <a:pt x="2445592" y="0"/>
                </a:lnTo>
                <a:lnTo>
                  <a:pt x="8179817" y="6861937"/>
                </a:lnTo>
                <a:lnTo>
                  <a:pt x="0" y="6858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a:extLst>
              <a:ext uri="{FF2B5EF4-FFF2-40B4-BE49-F238E27FC236}">
                <a16:creationId xmlns:a16="http://schemas.microsoft.com/office/drawing/2014/main" id="{47A31C40-39C8-6045-6DF1-58E0E13CF422}"/>
              </a:ext>
            </a:extLst>
          </p:cNvPr>
          <p:cNvGrpSpPr/>
          <p:nvPr userDrawn="1"/>
        </p:nvGrpSpPr>
        <p:grpSpPr>
          <a:xfrm>
            <a:off x="0" y="1496440"/>
            <a:ext cx="12193886" cy="4862987"/>
            <a:chOff x="0" y="1507357"/>
            <a:chExt cx="12189884" cy="4862987"/>
          </a:xfrm>
        </p:grpSpPr>
        <p:sp>
          <p:nvSpPr>
            <p:cNvPr id="15" name="Rectangle 14">
              <a:extLst>
                <a:ext uri="{FF2B5EF4-FFF2-40B4-BE49-F238E27FC236}">
                  <a16:creationId xmlns:a16="http://schemas.microsoft.com/office/drawing/2014/main" id="{968AE14A-77C7-2E7F-769E-21F88E5CD10E}"/>
                </a:ext>
              </a:extLst>
            </p:cNvPr>
            <p:cNvSpPr/>
            <p:nvPr userDrawn="1"/>
          </p:nvSpPr>
          <p:spPr>
            <a:xfrm>
              <a:off x="0" y="1507357"/>
              <a:ext cx="12186403" cy="4862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riangle rectangle 8">
              <a:extLst>
                <a:ext uri="{FF2B5EF4-FFF2-40B4-BE49-F238E27FC236}">
                  <a16:creationId xmlns:a16="http://schemas.microsoft.com/office/drawing/2014/main" id="{0C25945B-8B43-4429-8CBB-244E17DB0142}"/>
                </a:ext>
              </a:extLst>
            </p:cNvPr>
            <p:cNvSpPr/>
            <p:nvPr userDrawn="1"/>
          </p:nvSpPr>
          <p:spPr>
            <a:xfrm rot="10800000">
              <a:off x="3703306" y="1514284"/>
              <a:ext cx="8486578" cy="4856060"/>
            </a:xfrm>
            <a:custGeom>
              <a:avLst/>
              <a:gdLst>
                <a:gd name="connsiteX0" fmla="*/ 0 w 8486273"/>
                <a:gd name="connsiteY0" fmla="*/ 4862410 h 4862410"/>
                <a:gd name="connsiteX1" fmla="*/ 0 w 8486273"/>
                <a:gd name="connsiteY1" fmla="*/ 0 h 4862410"/>
                <a:gd name="connsiteX2" fmla="*/ 8486273 w 8486273"/>
                <a:gd name="connsiteY2" fmla="*/ 4862410 h 4862410"/>
                <a:gd name="connsiteX3" fmla="*/ 0 w 8486273"/>
                <a:gd name="connsiteY3" fmla="*/ 4862410 h 4862410"/>
                <a:gd name="connsiteX0" fmla="*/ 0 w 8486273"/>
                <a:gd name="connsiteY0" fmla="*/ 4811610 h 4811610"/>
                <a:gd name="connsiteX1" fmla="*/ 3175 w 8486273"/>
                <a:gd name="connsiteY1" fmla="*/ 0 h 4811610"/>
                <a:gd name="connsiteX2" fmla="*/ 8486273 w 8486273"/>
                <a:gd name="connsiteY2" fmla="*/ 4811610 h 4811610"/>
                <a:gd name="connsiteX3" fmla="*/ 0 w 8486273"/>
                <a:gd name="connsiteY3" fmla="*/ 4811610 h 4811610"/>
                <a:gd name="connsiteX0" fmla="*/ 0 w 8486273"/>
                <a:gd name="connsiteY0" fmla="*/ 4843360 h 4843360"/>
                <a:gd name="connsiteX1" fmla="*/ 12700 w 8486273"/>
                <a:gd name="connsiteY1" fmla="*/ 0 h 4843360"/>
                <a:gd name="connsiteX2" fmla="*/ 8486273 w 8486273"/>
                <a:gd name="connsiteY2" fmla="*/ 4843360 h 4843360"/>
                <a:gd name="connsiteX3" fmla="*/ 0 w 8486273"/>
                <a:gd name="connsiteY3" fmla="*/ 4843360 h 4843360"/>
                <a:gd name="connsiteX0" fmla="*/ 305 w 8486578"/>
                <a:gd name="connsiteY0" fmla="*/ 4856060 h 4856060"/>
                <a:gd name="connsiteX1" fmla="*/ 305 w 8486578"/>
                <a:gd name="connsiteY1" fmla="*/ 0 h 4856060"/>
                <a:gd name="connsiteX2" fmla="*/ 8486578 w 8486578"/>
                <a:gd name="connsiteY2" fmla="*/ 4856060 h 4856060"/>
                <a:gd name="connsiteX3" fmla="*/ 305 w 8486578"/>
                <a:gd name="connsiteY3" fmla="*/ 4856060 h 4856060"/>
              </a:gdLst>
              <a:ahLst/>
              <a:cxnLst>
                <a:cxn ang="0">
                  <a:pos x="connsiteX0" y="connsiteY0"/>
                </a:cxn>
                <a:cxn ang="0">
                  <a:pos x="connsiteX1" y="connsiteY1"/>
                </a:cxn>
                <a:cxn ang="0">
                  <a:pos x="connsiteX2" y="connsiteY2"/>
                </a:cxn>
                <a:cxn ang="0">
                  <a:pos x="connsiteX3" y="connsiteY3"/>
                </a:cxn>
              </a:cxnLst>
              <a:rect l="l" t="t" r="r" b="b"/>
              <a:pathLst>
                <a:path w="8486578" h="4856060">
                  <a:moveTo>
                    <a:pt x="305" y="4856060"/>
                  </a:moveTo>
                  <a:cubicBezTo>
                    <a:pt x="1363" y="3252190"/>
                    <a:pt x="-753" y="1603870"/>
                    <a:pt x="305" y="0"/>
                  </a:cubicBezTo>
                  <a:lnTo>
                    <a:pt x="8486578" y="4856060"/>
                  </a:lnTo>
                  <a:lnTo>
                    <a:pt x="305" y="48560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Triangle rectangle 6">
              <a:extLst>
                <a:ext uri="{FF2B5EF4-FFF2-40B4-BE49-F238E27FC236}">
                  <a16:creationId xmlns:a16="http://schemas.microsoft.com/office/drawing/2014/main" id="{7EAA7953-9E67-4202-90D4-52FB434E29C8}"/>
                </a:ext>
              </a:extLst>
            </p:cNvPr>
            <p:cNvSpPr/>
            <p:nvPr userDrawn="1"/>
          </p:nvSpPr>
          <p:spPr>
            <a:xfrm>
              <a:off x="0" y="5331551"/>
              <a:ext cx="1839433" cy="1038216"/>
            </a:xfrm>
            <a:custGeom>
              <a:avLst/>
              <a:gdLst>
                <a:gd name="connsiteX0" fmla="*/ 0 w 1839433"/>
                <a:gd name="connsiteY0" fmla="*/ 1010507 h 1010507"/>
                <a:gd name="connsiteX1" fmla="*/ 0 w 1839433"/>
                <a:gd name="connsiteY1" fmla="*/ 0 h 1010507"/>
                <a:gd name="connsiteX2" fmla="*/ 1839433 w 1839433"/>
                <a:gd name="connsiteY2" fmla="*/ 1010507 h 1010507"/>
                <a:gd name="connsiteX3" fmla="*/ 0 w 1839433"/>
                <a:gd name="connsiteY3" fmla="*/ 1010507 h 1010507"/>
                <a:gd name="connsiteX0" fmla="*/ 0 w 1839433"/>
                <a:gd name="connsiteY0" fmla="*/ 1038216 h 1038216"/>
                <a:gd name="connsiteX1" fmla="*/ 0 w 1839433"/>
                <a:gd name="connsiteY1" fmla="*/ 0 h 1038216"/>
                <a:gd name="connsiteX2" fmla="*/ 1839433 w 1839433"/>
                <a:gd name="connsiteY2" fmla="*/ 1038216 h 1038216"/>
                <a:gd name="connsiteX3" fmla="*/ 0 w 1839433"/>
                <a:gd name="connsiteY3" fmla="*/ 1038216 h 1038216"/>
              </a:gdLst>
              <a:ahLst/>
              <a:cxnLst>
                <a:cxn ang="0">
                  <a:pos x="connsiteX0" y="connsiteY0"/>
                </a:cxn>
                <a:cxn ang="0">
                  <a:pos x="connsiteX1" y="connsiteY1"/>
                </a:cxn>
                <a:cxn ang="0">
                  <a:pos x="connsiteX2" y="connsiteY2"/>
                </a:cxn>
                <a:cxn ang="0">
                  <a:pos x="connsiteX3" y="connsiteY3"/>
                </a:cxn>
              </a:cxnLst>
              <a:rect l="l" t="t" r="r" b="b"/>
              <a:pathLst>
                <a:path w="1839433" h="1038216">
                  <a:moveTo>
                    <a:pt x="0" y="1038216"/>
                  </a:moveTo>
                  <a:lnTo>
                    <a:pt x="0" y="0"/>
                  </a:lnTo>
                  <a:lnTo>
                    <a:pt x="1839433" y="1038216"/>
                  </a:lnTo>
                  <a:lnTo>
                    <a:pt x="0" y="10382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riangle rectangle 7">
              <a:extLst>
                <a:ext uri="{FF2B5EF4-FFF2-40B4-BE49-F238E27FC236}">
                  <a16:creationId xmlns:a16="http://schemas.microsoft.com/office/drawing/2014/main" id="{AC68E474-4269-12CA-966B-5FD1B33D0EA6}"/>
                </a:ext>
              </a:extLst>
            </p:cNvPr>
            <p:cNvSpPr/>
            <p:nvPr userDrawn="1"/>
          </p:nvSpPr>
          <p:spPr>
            <a:xfrm rot="10800000" flipH="1">
              <a:off x="0" y="1512593"/>
              <a:ext cx="3700130" cy="2105457"/>
            </a:xfrm>
            <a:custGeom>
              <a:avLst/>
              <a:gdLst>
                <a:gd name="connsiteX0" fmla="*/ 0 w 3700130"/>
                <a:gd name="connsiteY0" fmla="*/ 2091603 h 2091603"/>
                <a:gd name="connsiteX1" fmla="*/ 0 w 3700130"/>
                <a:gd name="connsiteY1" fmla="*/ 0 h 2091603"/>
                <a:gd name="connsiteX2" fmla="*/ 3700130 w 3700130"/>
                <a:gd name="connsiteY2" fmla="*/ 2091603 h 2091603"/>
                <a:gd name="connsiteX3" fmla="*/ 0 w 3700130"/>
                <a:gd name="connsiteY3" fmla="*/ 2091603 h 2091603"/>
                <a:gd name="connsiteX0" fmla="*/ 0 w 3700130"/>
                <a:gd name="connsiteY0" fmla="*/ 2105457 h 2105457"/>
                <a:gd name="connsiteX1" fmla="*/ 0 w 3700130"/>
                <a:gd name="connsiteY1" fmla="*/ 0 h 2105457"/>
                <a:gd name="connsiteX2" fmla="*/ 3700130 w 3700130"/>
                <a:gd name="connsiteY2" fmla="*/ 2105457 h 2105457"/>
                <a:gd name="connsiteX3" fmla="*/ 0 w 3700130"/>
                <a:gd name="connsiteY3" fmla="*/ 2105457 h 2105457"/>
              </a:gdLst>
              <a:ahLst/>
              <a:cxnLst>
                <a:cxn ang="0">
                  <a:pos x="connsiteX0" y="connsiteY0"/>
                </a:cxn>
                <a:cxn ang="0">
                  <a:pos x="connsiteX1" y="connsiteY1"/>
                </a:cxn>
                <a:cxn ang="0">
                  <a:pos x="connsiteX2" y="connsiteY2"/>
                </a:cxn>
                <a:cxn ang="0">
                  <a:pos x="connsiteX3" y="connsiteY3"/>
                </a:cxn>
              </a:cxnLst>
              <a:rect l="l" t="t" r="r" b="b"/>
              <a:pathLst>
                <a:path w="3700130" h="2105457">
                  <a:moveTo>
                    <a:pt x="0" y="2105457"/>
                  </a:moveTo>
                  <a:lnTo>
                    <a:pt x="0" y="0"/>
                  </a:lnTo>
                  <a:lnTo>
                    <a:pt x="3700130" y="2105457"/>
                  </a:lnTo>
                  <a:lnTo>
                    <a:pt x="0" y="21054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Rectangle 3">
            <a:extLst>
              <a:ext uri="{FF2B5EF4-FFF2-40B4-BE49-F238E27FC236}">
                <a16:creationId xmlns:a16="http://schemas.microsoft.com/office/drawing/2014/main" id="{72EAED27-0674-1200-9993-D841D7430953}"/>
              </a:ext>
            </a:extLst>
          </p:cNvPr>
          <p:cNvSpPr/>
          <p:nvPr userDrawn="1"/>
        </p:nvSpPr>
        <p:spPr>
          <a:xfrm>
            <a:off x="0" y="1833275"/>
            <a:ext cx="12191999" cy="2400657"/>
          </a:xfrm>
          <a:prstGeom prst="rect">
            <a:avLst/>
          </a:prstGeom>
        </p:spPr>
        <p:txBody>
          <a:bodyPr wrap="square">
            <a:spAutoFit/>
          </a:bodyPr>
          <a:lstStyle/>
          <a:p>
            <a:pPr algn="ctr"/>
            <a:r>
              <a:rPr lang="fr-FR" sz="15000" dirty="0">
                <a:solidFill>
                  <a:schemeClr val="bg1"/>
                </a:solidFill>
              </a:rPr>
              <a:t>“</a:t>
            </a:r>
          </a:p>
        </p:txBody>
      </p:sp>
      <p:sp>
        <p:nvSpPr>
          <p:cNvPr id="8" name="Espace réservé du texte 7">
            <a:extLst>
              <a:ext uri="{FF2B5EF4-FFF2-40B4-BE49-F238E27FC236}">
                <a16:creationId xmlns:a16="http://schemas.microsoft.com/office/drawing/2014/main" id="{8DF40FCD-E758-E863-297A-AED3125B6B93}"/>
              </a:ext>
            </a:extLst>
          </p:cNvPr>
          <p:cNvSpPr>
            <a:spLocks noGrp="1"/>
          </p:cNvSpPr>
          <p:nvPr>
            <p:ph type="body" sz="quarter" idx="10" hasCustomPrompt="1"/>
          </p:nvPr>
        </p:nvSpPr>
        <p:spPr>
          <a:xfrm>
            <a:off x="2109457" y="3320715"/>
            <a:ext cx="7967050" cy="1656097"/>
          </a:xfrm>
        </p:spPr>
        <p:txBody>
          <a:bodyPr>
            <a:normAutofit/>
          </a:bodyPr>
          <a:lstStyle>
            <a:lvl1pPr marL="0" indent="0" algn="ctr">
              <a:buNone/>
              <a:defRPr sz="1800" i="1">
                <a:solidFill>
                  <a:schemeClr val="bg1"/>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r>
              <a:rPr lang="fr-FR" dirty="0" err="1"/>
              <a:t>Phasellus</a:t>
            </a:r>
            <a:r>
              <a:rPr lang="fr-FR" dirty="0"/>
              <a:t> </a:t>
            </a:r>
            <a:r>
              <a:rPr lang="fr-FR" dirty="0" err="1"/>
              <a:t>mauris</a:t>
            </a:r>
            <a:r>
              <a:rPr lang="fr-FR" dirty="0"/>
              <a:t> </a:t>
            </a:r>
            <a:r>
              <a:rPr lang="fr-FR" dirty="0" err="1"/>
              <a:t>tortor</a:t>
            </a:r>
            <a:r>
              <a:rPr lang="fr-FR" dirty="0"/>
              <a:t>, </a:t>
            </a:r>
            <a:r>
              <a:rPr lang="fr-FR" dirty="0" err="1"/>
              <a:t>lobortis</a:t>
            </a:r>
            <a:r>
              <a:rPr lang="fr-FR" dirty="0"/>
              <a:t> </a:t>
            </a:r>
            <a:r>
              <a:rPr lang="fr-FR" dirty="0" err="1"/>
              <a:t>sit</a:t>
            </a:r>
            <a:r>
              <a:rPr lang="fr-FR" dirty="0"/>
              <a:t> </a:t>
            </a:r>
            <a:r>
              <a:rPr lang="fr-FR" dirty="0" err="1"/>
              <a:t>amet</a:t>
            </a:r>
            <a:r>
              <a:rPr lang="fr-FR" dirty="0"/>
              <a:t> ex eu, dictum </a:t>
            </a:r>
            <a:r>
              <a:rPr lang="fr-FR" dirty="0" err="1"/>
              <a:t>venenatis</a:t>
            </a:r>
            <a:r>
              <a:rPr lang="fr-FR" dirty="0"/>
              <a:t> libero. </a:t>
            </a:r>
          </a:p>
        </p:txBody>
      </p:sp>
      <p:sp>
        <p:nvSpPr>
          <p:cNvPr id="10" name="Espace réservé du texte 9">
            <a:extLst>
              <a:ext uri="{FF2B5EF4-FFF2-40B4-BE49-F238E27FC236}">
                <a16:creationId xmlns:a16="http://schemas.microsoft.com/office/drawing/2014/main" id="{641536C1-7692-BDAF-3CFA-50AC0C652E70}"/>
              </a:ext>
            </a:extLst>
          </p:cNvPr>
          <p:cNvSpPr>
            <a:spLocks noGrp="1"/>
          </p:cNvSpPr>
          <p:nvPr>
            <p:ph type="body" sz="quarter" idx="11" hasCustomPrompt="1"/>
          </p:nvPr>
        </p:nvSpPr>
        <p:spPr>
          <a:xfrm>
            <a:off x="1241424" y="5188017"/>
            <a:ext cx="9725025" cy="167780"/>
          </a:xfrm>
        </p:spPr>
        <p:txBody>
          <a:bodyPr>
            <a:normAutofit/>
          </a:bodyPr>
          <a:lstStyle>
            <a:lvl1pPr marL="0" indent="0" algn="ctr">
              <a:buNone/>
              <a:defRPr sz="1400" b="1">
                <a:solidFill>
                  <a:schemeClr val="bg1"/>
                </a:solidFill>
              </a:defRPr>
            </a:lvl1pPr>
          </a:lstStyle>
          <a:p>
            <a:pPr lvl="0"/>
            <a:r>
              <a:rPr lang="fr-FR" dirty="0"/>
              <a:t>Prof. John Doe</a:t>
            </a:r>
          </a:p>
        </p:txBody>
      </p:sp>
      <p:sp>
        <p:nvSpPr>
          <p:cNvPr id="12" name="Espace réservé du texte 11">
            <a:extLst>
              <a:ext uri="{FF2B5EF4-FFF2-40B4-BE49-F238E27FC236}">
                <a16:creationId xmlns:a16="http://schemas.microsoft.com/office/drawing/2014/main" id="{BD8EE6A4-B2EA-133A-E868-779D816446D8}"/>
              </a:ext>
            </a:extLst>
          </p:cNvPr>
          <p:cNvSpPr>
            <a:spLocks noGrp="1"/>
          </p:cNvSpPr>
          <p:nvPr>
            <p:ph type="body" sz="quarter" idx="12" hasCustomPrompt="1"/>
          </p:nvPr>
        </p:nvSpPr>
        <p:spPr>
          <a:xfrm>
            <a:off x="1241424" y="5438274"/>
            <a:ext cx="9725025" cy="562180"/>
          </a:xfrm>
        </p:spPr>
        <p:txBody>
          <a:bodyPr>
            <a:normAutofit/>
          </a:bodyPr>
          <a:lstStyle>
            <a:lvl1pPr marL="0" indent="0" algn="ctr">
              <a:buNone/>
              <a:defRPr sz="1200">
                <a:solidFill>
                  <a:schemeClr val="bg1"/>
                </a:solidFill>
              </a:defRPr>
            </a:lvl1pPr>
          </a:lstStyle>
          <a:p>
            <a:pPr lvl="0"/>
            <a:r>
              <a:rPr lang="fr-FR" dirty="0"/>
              <a:t>Doyen</a:t>
            </a:r>
          </a:p>
        </p:txBody>
      </p:sp>
    </p:spTree>
    <p:extLst>
      <p:ext uri="{BB962C8B-B14F-4D97-AF65-F5344CB8AC3E}">
        <p14:creationId xmlns:p14="http://schemas.microsoft.com/office/powerpoint/2010/main" val="1991683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8F53496A-3219-6039-D695-08DF48D6253E}"/>
              </a:ext>
            </a:extLst>
          </p:cNvPr>
          <p:cNvSpPr>
            <a:spLocks noChangeAspect="1"/>
          </p:cNvSpPr>
          <p:nvPr userDrawn="1"/>
        </p:nvSpPr>
        <p:spPr>
          <a:xfrm>
            <a:off x="0" y="0"/>
            <a:ext cx="2368633" cy="4675608"/>
          </a:xfrm>
          <a:custGeom>
            <a:avLst/>
            <a:gdLst>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3429000 h 3429000"/>
              <a:gd name="connsiteX4" fmla="*/ 0 w 1404594"/>
              <a:gd name="connsiteY4" fmla="*/ 0 h 3429000"/>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2505173 h 3429000"/>
              <a:gd name="connsiteX4" fmla="*/ 0 w 1404594"/>
              <a:gd name="connsiteY4" fmla="*/ 0 h 3429000"/>
              <a:gd name="connsiteX0" fmla="*/ 0 w 1404594"/>
              <a:gd name="connsiteY0" fmla="*/ 0 h 3532695"/>
              <a:gd name="connsiteX1" fmla="*/ 1404594 w 1404594"/>
              <a:gd name="connsiteY1" fmla="*/ 0 h 3532695"/>
              <a:gd name="connsiteX2" fmla="*/ 1404594 w 1404594"/>
              <a:gd name="connsiteY2" fmla="*/ 3532695 h 3532695"/>
              <a:gd name="connsiteX3" fmla="*/ 0 w 1404594"/>
              <a:gd name="connsiteY3" fmla="*/ 2505173 h 3532695"/>
              <a:gd name="connsiteX4" fmla="*/ 0 w 1404594"/>
              <a:gd name="connsiteY4" fmla="*/ 0 h 3532695"/>
              <a:gd name="connsiteX0" fmla="*/ 0 w 1412415"/>
              <a:gd name="connsiteY0" fmla="*/ 0 h 3532695"/>
              <a:gd name="connsiteX1" fmla="*/ 1412415 w 1412415"/>
              <a:gd name="connsiteY1" fmla="*/ 160256 h 3532695"/>
              <a:gd name="connsiteX2" fmla="*/ 1404594 w 1412415"/>
              <a:gd name="connsiteY2" fmla="*/ 3532695 h 3532695"/>
              <a:gd name="connsiteX3" fmla="*/ 0 w 1412415"/>
              <a:gd name="connsiteY3" fmla="*/ 2505173 h 3532695"/>
              <a:gd name="connsiteX4" fmla="*/ 0 w 1412415"/>
              <a:gd name="connsiteY4" fmla="*/ 0 h 3532695"/>
              <a:gd name="connsiteX0" fmla="*/ 0 w 1412415"/>
              <a:gd name="connsiteY0" fmla="*/ 0 h 3372440"/>
              <a:gd name="connsiteX1" fmla="*/ 1412415 w 1412415"/>
              <a:gd name="connsiteY1" fmla="*/ 1 h 3372440"/>
              <a:gd name="connsiteX2" fmla="*/ 1404594 w 1412415"/>
              <a:gd name="connsiteY2" fmla="*/ 3372440 h 3372440"/>
              <a:gd name="connsiteX3" fmla="*/ 0 w 1412415"/>
              <a:gd name="connsiteY3" fmla="*/ 2344918 h 3372440"/>
              <a:gd name="connsiteX4" fmla="*/ 0 w 1412415"/>
              <a:gd name="connsiteY4" fmla="*/ 0 h 3372440"/>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44918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59071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63789 h 3377157"/>
              <a:gd name="connsiteX4" fmla="*/ 0 w 1412415"/>
              <a:gd name="connsiteY4" fmla="*/ 0 h 337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15" h="3377157">
                <a:moveTo>
                  <a:pt x="0" y="0"/>
                </a:moveTo>
                <a:lnTo>
                  <a:pt x="1412415" y="1"/>
                </a:lnTo>
                <a:cubicBezTo>
                  <a:pt x="1412404" y="1125720"/>
                  <a:pt x="1412394" y="2251438"/>
                  <a:pt x="1412383" y="3377157"/>
                </a:cubicBezTo>
                <a:lnTo>
                  <a:pt x="0" y="236378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1"/>
            </a:solidFill>
            <a:prstDash val="solid"/>
            <a:round/>
            <a:headEnd type="none" w="med" len="med"/>
            <a:tailEnd type="none" w="med" len="med"/>
          </a:ln>
        </p:spPr>
      </p:cxnSp>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accent1"/>
                </a:solidFill>
              </a:defRPr>
            </a:lvl1pPr>
          </a:lstStyle>
          <a:p>
            <a:pPr lvl="0"/>
            <a:r>
              <a:rPr lang="fr-FR" dirty="0"/>
              <a:t>01</a:t>
            </a:r>
          </a:p>
        </p:txBody>
      </p:sp>
      <p:sp>
        <p:nvSpPr>
          <p:cNvPr id="3" name="Rectangle 2">
            <a:extLst>
              <a:ext uri="{FF2B5EF4-FFF2-40B4-BE49-F238E27FC236}">
                <a16:creationId xmlns:a16="http://schemas.microsoft.com/office/drawing/2014/main" id="{8118A66F-24D2-7034-337A-8883B53702A4}"/>
              </a:ext>
            </a:extLst>
          </p:cNvPr>
          <p:cNvSpPr/>
          <p:nvPr userDrawn="1"/>
        </p:nvSpPr>
        <p:spPr>
          <a:xfrm>
            <a:off x="3924536" y="3261360"/>
            <a:ext cx="371074" cy="222717"/>
          </a:xfrm>
          <a:custGeom>
            <a:avLst/>
            <a:gdLst>
              <a:gd name="connsiteX0" fmla="*/ 0 w 418699"/>
              <a:gd name="connsiteY0" fmla="*/ 0 h 197317"/>
              <a:gd name="connsiteX1" fmla="*/ 418699 w 418699"/>
              <a:gd name="connsiteY1" fmla="*/ 0 h 197317"/>
              <a:gd name="connsiteX2" fmla="*/ 418699 w 418699"/>
              <a:gd name="connsiteY2" fmla="*/ 197317 h 197317"/>
              <a:gd name="connsiteX3" fmla="*/ 0 w 418699"/>
              <a:gd name="connsiteY3" fmla="*/ 197317 h 197317"/>
              <a:gd name="connsiteX4" fmla="*/ 0 w 418699"/>
              <a:gd name="connsiteY4" fmla="*/ 0 h 197317"/>
              <a:gd name="connsiteX0" fmla="*/ 168442 w 418699"/>
              <a:gd name="connsiteY0" fmla="*/ 0 h 202129"/>
              <a:gd name="connsiteX1" fmla="*/ 418699 w 418699"/>
              <a:gd name="connsiteY1" fmla="*/ 4812 h 202129"/>
              <a:gd name="connsiteX2" fmla="*/ 418699 w 418699"/>
              <a:gd name="connsiteY2" fmla="*/ 202129 h 202129"/>
              <a:gd name="connsiteX3" fmla="*/ 0 w 418699"/>
              <a:gd name="connsiteY3" fmla="*/ 202129 h 202129"/>
              <a:gd name="connsiteX4" fmla="*/ 168442 w 418699"/>
              <a:gd name="connsiteY4" fmla="*/ 0 h 202129"/>
              <a:gd name="connsiteX0" fmla="*/ 101767 w 352024"/>
              <a:gd name="connsiteY0" fmla="*/ 0 h 202129"/>
              <a:gd name="connsiteX1" fmla="*/ 352024 w 352024"/>
              <a:gd name="connsiteY1" fmla="*/ 4812 h 202129"/>
              <a:gd name="connsiteX2" fmla="*/ 352024 w 352024"/>
              <a:gd name="connsiteY2" fmla="*/ 202129 h 202129"/>
              <a:gd name="connsiteX3" fmla="*/ 0 w 352024"/>
              <a:gd name="connsiteY3" fmla="*/ 198954 h 202129"/>
              <a:gd name="connsiteX4" fmla="*/ 101767 w 352024"/>
              <a:gd name="connsiteY4" fmla="*/ 0 h 202129"/>
              <a:gd name="connsiteX0" fmla="*/ 120817 w 371074"/>
              <a:gd name="connsiteY0" fmla="*/ 0 h 202129"/>
              <a:gd name="connsiteX1" fmla="*/ 371074 w 371074"/>
              <a:gd name="connsiteY1" fmla="*/ 4812 h 202129"/>
              <a:gd name="connsiteX2" fmla="*/ 371074 w 371074"/>
              <a:gd name="connsiteY2" fmla="*/ 202129 h 202129"/>
              <a:gd name="connsiteX3" fmla="*/ 0 w 371074"/>
              <a:gd name="connsiteY3" fmla="*/ 198954 h 202129"/>
              <a:gd name="connsiteX4" fmla="*/ 120817 w 371074"/>
              <a:gd name="connsiteY4" fmla="*/ 0 h 202129"/>
              <a:gd name="connsiteX0" fmla="*/ 149392 w 371074"/>
              <a:gd name="connsiteY0" fmla="*/ 0 h 221179"/>
              <a:gd name="connsiteX1" fmla="*/ 371074 w 371074"/>
              <a:gd name="connsiteY1" fmla="*/ 23862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0 h 221179"/>
              <a:gd name="connsiteX1" fmla="*/ 371074 w 371074"/>
              <a:gd name="connsiteY1" fmla="*/ 7987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1538 h 222717"/>
              <a:gd name="connsiteX1" fmla="*/ 371074 w 371074"/>
              <a:gd name="connsiteY1" fmla="*/ 0 h 222717"/>
              <a:gd name="connsiteX2" fmla="*/ 371074 w 371074"/>
              <a:gd name="connsiteY2" fmla="*/ 222717 h 222717"/>
              <a:gd name="connsiteX3" fmla="*/ 0 w 371074"/>
              <a:gd name="connsiteY3" fmla="*/ 219542 h 222717"/>
              <a:gd name="connsiteX4" fmla="*/ 149392 w 371074"/>
              <a:gd name="connsiteY4" fmla="*/ 1538 h 222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74" h="222717">
                <a:moveTo>
                  <a:pt x="149392" y="1538"/>
                </a:moveTo>
                <a:lnTo>
                  <a:pt x="371074" y="0"/>
                </a:lnTo>
                <a:lnTo>
                  <a:pt x="371074" y="222717"/>
                </a:lnTo>
                <a:lnTo>
                  <a:pt x="0" y="219542"/>
                </a:lnTo>
                <a:lnTo>
                  <a:pt x="149392" y="15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582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 photo">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1"/>
            </a:solidFill>
            <a:prstDash val="solid"/>
            <a:round/>
            <a:headEnd type="none" w="med" len="med"/>
            <a:tailEnd type="none" w="med" len="med"/>
          </a:ln>
        </p:spPr>
      </p:cxnSp>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accent1"/>
                </a:solidFill>
              </a:defRPr>
            </a:lvl1pPr>
          </a:lstStyle>
          <a:p>
            <a:pPr lvl="0"/>
            <a:r>
              <a:rPr lang="fr-FR" dirty="0"/>
              <a:t>01</a:t>
            </a:r>
          </a:p>
        </p:txBody>
      </p:sp>
      <p:sp>
        <p:nvSpPr>
          <p:cNvPr id="4" name="Espace réservé pour une image  3">
            <a:extLst>
              <a:ext uri="{FF2B5EF4-FFF2-40B4-BE49-F238E27FC236}">
                <a16:creationId xmlns:a16="http://schemas.microsoft.com/office/drawing/2014/main" id="{AC686D46-5758-058C-7FEA-97349BD68451}"/>
              </a:ext>
            </a:extLst>
          </p:cNvPr>
          <p:cNvSpPr>
            <a:spLocks noGrp="1"/>
          </p:cNvSpPr>
          <p:nvPr>
            <p:ph type="pic" sz="quarter" idx="11"/>
          </p:nvPr>
        </p:nvSpPr>
        <p:spPr>
          <a:xfrm>
            <a:off x="-5212" y="0"/>
            <a:ext cx="2369849" cy="4675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7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10"/>
              <a:gd name="connsiteY0" fmla="*/ 10000 h 10000"/>
              <a:gd name="connsiteX1" fmla="*/ 27 w 8110"/>
              <a:gd name="connsiteY1" fmla="*/ 0 h 10000"/>
              <a:gd name="connsiteX2" fmla="*/ 8110 w 8110"/>
              <a:gd name="connsiteY2" fmla="*/ 43 h 10000"/>
              <a:gd name="connsiteX3" fmla="*/ 8000 w 8110"/>
              <a:gd name="connsiteY3" fmla="*/ 10000 h 10000"/>
              <a:gd name="connsiteX4" fmla="*/ 0 w 8110"/>
              <a:gd name="connsiteY4" fmla="*/ 10000 h 10000"/>
              <a:gd name="connsiteX0" fmla="*/ 95 w 9968"/>
              <a:gd name="connsiteY0" fmla="*/ 7001 h 10000"/>
              <a:gd name="connsiteX1" fmla="*/ 1 w 9968"/>
              <a:gd name="connsiteY1" fmla="*/ 0 h 10000"/>
              <a:gd name="connsiteX2" fmla="*/ 9968 w 9968"/>
              <a:gd name="connsiteY2" fmla="*/ 43 h 10000"/>
              <a:gd name="connsiteX3" fmla="*/ 9832 w 9968"/>
              <a:gd name="connsiteY3" fmla="*/ 10000 h 10000"/>
              <a:gd name="connsiteX4" fmla="*/ 95 w 9968"/>
              <a:gd name="connsiteY4" fmla="*/ 7001 h 10000"/>
              <a:gd name="connsiteX0" fmla="*/ 95 w 9915"/>
              <a:gd name="connsiteY0" fmla="*/ 7001 h 10000"/>
              <a:gd name="connsiteX1" fmla="*/ 1 w 9915"/>
              <a:gd name="connsiteY1" fmla="*/ 0 h 10000"/>
              <a:gd name="connsiteX2" fmla="*/ 9915 w 9915"/>
              <a:gd name="connsiteY2" fmla="*/ 0 h 10000"/>
              <a:gd name="connsiteX3" fmla="*/ 9864 w 9915"/>
              <a:gd name="connsiteY3" fmla="*/ 10000 h 10000"/>
              <a:gd name="connsiteX4" fmla="*/ 95 w 9915"/>
              <a:gd name="connsiteY4" fmla="*/ 7001 h 10000"/>
              <a:gd name="connsiteX0" fmla="*/ 53 w 10000"/>
              <a:gd name="connsiteY0" fmla="*/ 7023 h 10000"/>
              <a:gd name="connsiteX1" fmla="*/ 1 w 10000"/>
              <a:gd name="connsiteY1" fmla="*/ 0 h 10000"/>
              <a:gd name="connsiteX2" fmla="*/ 10000 w 10000"/>
              <a:gd name="connsiteY2" fmla="*/ 0 h 10000"/>
              <a:gd name="connsiteX3" fmla="*/ 9949 w 10000"/>
              <a:gd name="connsiteY3" fmla="*/ 10000 h 10000"/>
              <a:gd name="connsiteX4" fmla="*/ 53 w 10000"/>
              <a:gd name="connsiteY4" fmla="*/ 7023 h 10000"/>
              <a:gd name="connsiteX0" fmla="*/ 11 w 10001"/>
              <a:gd name="connsiteY0" fmla="*/ 7023 h 10000"/>
              <a:gd name="connsiteX1" fmla="*/ 2 w 10001"/>
              <a:gd name="connsiteY1" fmla="*/ 0 h 10000"/>
              <a:gd name="connsiteX2" fmla="*/ 10001 w 10001"/>
              <a:gd name="connsiteY2" fmla="*/ 0 h 10000"/>
              <a:gd name="connsiteX3" fmla="*/ 9950 w 10001"/>
              <a:gd name="connsiteY3" fmla="*/ 10000 h 10000"/>
              <a:gd name="connsiteX4" fmla="*/ 11 w 10001"/>
              <a:gd name="connsiteY4" fmla="*/ 70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11" y="7023"/>
                </a:moveTo>
                <a:cubicBezTo>
                  <a:pt x="22" y="3690"/>
                  <a:pt x="-9" y="3333"/>
                  <a:pt x="2" y="0"/>
                </a:cubicBezTo>
                <a:lnTo>
                  <a:pt x="10001" y="0"/>
                </a:lnTo>
                <a:cubicBezTo>
                  <a:pt x="9955" y="3319"/>
                  <a:pt x="9996" y="6681"/>
                  <a:pt x="9950" y="10000"/>
                </a:cubicBezTo>
                <a:lnTo>
                  <a:pt x="11" y="7023"/>
                </a:lnTo>
                <a:close/>
              </a:path>
            </a:pathLst>
          </a:custGeom>
        </p:spPr>
        <p:txBody>
          <a:bodyPr/>
          <a:lstStyle>
            <a:lvl1pPr marL="0" indent="0">
              <a:buNone/>
              <a:defRPr/>
            </a:lvl1pPr>
          </a:lstStyle>
          <a:p>
            <a:endParaRPr lang="fr-FR" dirty="0"/>
          </a:p>
        </p:txBody>
      </p:sp>
      <p:sp>
        <p:nvSpPr>
          <p:cNvPr id="10" name="Rectangle 2">
            <a:extLst>
              <a:ext uri="{FF2B5EF4-FFF2-40B4-BE49-F238E27FC236}">
                <a16:creationId xmlns:a16="http://schemas.microsoft.com/office/drawing/2014/main" id="{BEDD3CB6-E8CF-8082-FB7F-33941D741196}"/>
              </a:ext>
            </a:extLst>
          </p:cNvPr>
          <p:cNvSpPr/>
          <p:nvPr userDrawn="1"/>
        </p:nvSpPr>
        <p:spPr>
          <a:xfrm>
            <a:off x="3924536" y="3261360"/>
            <a:ext cx="371074" cy="222717"/>
          </a:xfrm>
          <a:custGeom>
            <a:avLst/>
            <a:gdLst>
              <a:gd name="connsiteX0" fmla="*/ 0 w 418699"/>
              <a:gd name="connsiteY0" fmla="*/ 0 h 197317"/>
              <a:gd name="connsiteX1" fmla="*/ 418699 w 418699"/>
              <a:gd name="connsiteY1" fmla="*/ 0 h 197317"/>
              <a:gd name="connsiteX2" fmla="*/ 418699 w 418699"/>
              <a:gd name="connsiteY2" fmla="*/ 197317 h 197317"/>
              <a:gd name="connsiteX3" fmla="*/ 0 w 418699"/>
              <a:gd name="connsiteY3" fmla="*/ 197317 h 197317"/>
              <a:gd name="connsiteX4" fmla="*/ 0 w 418699"/>
              <a:gd name="connsiteY4" fmla="*/ 0 h 197317"/>
              <a:gd name="connsiteX0" fmla="*/ 168442 w 418699"/>
              <a:gd name="connsiteY0" fmla="*/ 0 h 202129"/>
              <a:gd name="connsiteX1" fmla="*/ 418699 w 418699"/>
              <a:gd name="connsiteY1" fmla="*/ 4812 h 202129"/>
              <a:gd name="connsiteX2" fmla="*/ 418699 w 418699"/>
              <a:gd name="connsiteY2" fmla="*/ 202129 h 202129"/>
              <a:gd name="connsiteX3" fmla="*/ 0 w 418699"/>
              <a:gd name="connsiteY3" fmla="*/ 202129 h 202129"/>
              <a:gd name="connsiteX4" fmla="*/ 168442 w 418699"/>
              <a:gd name="connsiteY4" fmla="*/ 0 h 202129"/>
              <a:gd name="connsiteX0" fmla="*/ 101767 w 352024"/>
              <a:gd name="connsiteY0" fmla="*/ 0 h 202129"/>
              <a:gd name="connsiteX1" fmla="*/ 352024 w 352024"/>
              <a:gd name="connsiteY1" fmla="*/ 4812 h 202129"/>
              <a:gd name="connsiteX2" fmla="*/ 352024 w 352024"/>
              <a:gd name="connsiteY2" fmla="*/ 202129 h 202129"/>
              <a:gd name="connsiteX3" fmla="*/ 0 w 352024"/>
              <a:gd name="connsiteY3" fmla="*/ 198954 h 202129"/>
              <a:gd name="connsiteX4" fmla="*/ 101767 w 352024"/>
              <a:gd name="connsiteY4" fmla="*/ 0 h 202129"/>
              <a:gd name="connsiteX0" fmla="*/ 120817 w 371074"/>
              <a:gd name="connsiteY0" fmla="*/ 0 h 202129"/>
              <a:gd name="connsiteX1" fmla="*/ 371074 w 371074"/>
              <a:gd name="connsiteY1" fmla="*/ 4812 h 202129"/>
              <a:gd name="connsiteX2" fmla="*/ 371074 w 371074"/>
              <a:gd name="connsiteY2" fmla="*/ 202129 h 202129"/>
              <a:gd name="connsiteX3" fmla="*/ 0 w 371074"/>
              <a:gd name="connsiteY3" fmla="*/ 198954 h 202129"/>
              <a:gd name="connsiteX4" fmla="*/ 120817 w 371074"/>
              <a:gd name="connsiteY4" fmla="*/ 0 h 202129"/>
              <a:gd name="connsiteX0" fmla="*/ 149392 w 371074"/>
              <a:gd name="connsiteY0" fmla="*/ 0 h 221179"/>
              <a:gd name="connsiteX1" fmla="*/ 371074 w 371074"/>
              <a:gd name="connsiteY1" fmla="*/ 23862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0 h 221179"/>
              <a:gd name="connsiteX1" fmla="*/ 371074 w 371074"/>
              <a:gd name="connsiteY1" fmla="*/ 7987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1538 h 222717"/>
              <a:gd name="connsiteX1" fmla="*/ 371074 w 371074"/>
              <a:gd name="connsiteY1" fmla="*/ 0 h 222717"/>
              <a:gd name="connsiteX2" fmla="*/ 371074 w 371074"/>
              <a:gd name="connsiteY2" fmla="*/ 222717 h 222717"/>
              <a:gd name="connsiteX3" fmla="*/ 0 w 371074"/>
              <a:gd name="connsiteY3" fmla="*/ 219542 h 222717"/>
              <a:gd name="connsiteX4" fmla="*/ 149392 w 371074"/>
              <a:gd name="connsiteY4" fmla="*/ 1538 h 222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74" h="222717">
                <a:moveTo>
                  <a:pt x="149392" y="1538"/>
                </a:moveTo>
                <a:lnTo>
                  <a:pt x="371074" y="0"/>
                </a:lnTo>
                <a:lnTo>
                  <a:pt x="371074" y="222717"/>
                </a:lnTo>
                <a:lnTo>
                  <a:pt x="0" y="219542"/>
                </a:lnTo>
                <a:lnTo>
                  <a:pt x="149392" y="15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168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images triangulaires">
    <p:spTree>
      <p:nvGrpSpPr>
        <p:cNvPr id="1" name=""/>
        <p:cNvGrpSpPr/>
        <p:nvPr/>
      </p:nvGrpSpPr>
      <p:grpSpPr>
        <a:xfrm>
          <a:off x="0" y="0"/>
          <a:ext cx="0" cy="0"/>
          <a:chOff x="0" y="0"/>
          <a:chExt cx="0" cy="0"/>
        </a:xfrm>
      </p:grpSpPr>
      <p:cxnSp>
        <p:nvCxnSpPr>
          <p:cNvPr id="32" name="Google Shape;190;p22">
            <a:extLst>
              <a:ext uri="{FF2B5EF4-FFF2-40B4-BE49-F238E27FC236}">
                <a16:creationId xmlns:a16="http://schemas.microsoft.com/office/drawing/2014/main" id="{50CC7A5A-7052-431C-EFA8-BCCB99E708AA}"/>
              </a:ext>
            </a:extLst>
          </p:cNvPr>
          <p:cNvCxnSpPr>
            <a:cxnSpLocks/>
          </p:cNvCxnSpPr>
          <p:nvPr userDrawn="1"/>
        </p:nvCxnSpPr>
        <p:spPr>
          <a:xfrm>
            <a:off x="5583575" y="3119120"/>
            <a:ext cx="0" cy="1483508"/>
          </a:xfrm>
          <a:prstGeom prst="straightConnector1">
            <a:avLst/>
          </a:prstGeom>
          <a:noFill/>
          <a:ln w="12700" cap="flat" cmpd="sng">
            <a:solidFill>
              <a:schemeClr val="accent1"/>
            </a:solidFill>
            <a:prstDash val="solid"/>
            <a:round/>
            <a:headEnd type="none" w="med" len="med"/>
            <a:tailEnd type="none" w="med" len="med"/>
          </a:ln>
        </p:spPr>
      </p:cxnSp>
      <p:sp>
        <p:nvSpPr>
          <p:cNvPr id="15" name="Titre 14">
            <a:extLst>
              <a:ext uri="{FF2B5EF4-FFF2-40B4-BE49-F238E27FC236}">
                <a16:creationId xmlns:a16="http://schemas.microsoft.com/office/drawing/2014/main" id="{90C07D6C-FFB9-43BC-0A6D-BB7C055946A9}"/>
              </a:ext>
            </a:extLst>
          </p:cNvPr>
          <p:cNvSpPr>
            <a:spLocks noGrp="1"/>
          </p:cNvSpPr>
          <p:nvPr>
            <p:ph type="title"/>
          </p:nvPr>
        </p:nvSpPr>
        <p:spPr>
          <a:xfrm>
            <a:off x="5783780" y="3403599"/>
            <a:ext cx="4843580" cy="1188869"/>
          </a:xfrm>
        </p:spPr>
        <p:txBody>
          <a:bodyPr anchor="b">
            <a:normAutofit/>
          </a:bodyPr>
          <a:lstStyle>
            <a:lvl1pPr>
              <a:defRPr sz="2400"/>
            </a:lvl1pPr>
          </a:lstStyle>
          <a:p>
            <a:endParaRPr lang="fr-FR" dirty="0"/>
          </a:p>
        </p:txBody>
      </p:sp>
      <p:sp>
        <p:nvSpPr>
          <p:cNvPr id="29" name="Triangle 28">
            <a:extLst>
              <a:ext uri="{FF2B5EF4-FFF2-40B4-BE49-F238E27FC236}">
                <a16:creationId xmlns:a16="http://schemas.microsoft.com/office/drawing/2014/main" id="{27A36E75-3B1E-BFE3-0824-834F5221FB12}"/>
              </a:ext>
            </a:extLst>
          </p:cNvPr>
          <p:cNvSpPr/>
          <p:nvPr userDrawn="1"/>
        </p:nvSpPr>
        <p:spPr>
          <a:xfrm rot="5400000">
            <a:off x="-95508" y="2883539"/>
            <a:ext cx="1207753" cy="10411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Espace réservé pour une image  32">
            <a:extLst>
              <a:ext uri="{FF2B5EF4-FFF2-40B4-BE49-F238E27FC236}">
                <a16:creationId xmlns:a16="http://schemas.microsoft.com/office/drawing/2014/main" id="{445FA73C-DC72-D2F6-4476-18D8E78F6CCE}"/>
              </a:ext>
            </a:extLst>
          </p:cNvPr>
          <p:cNvSpPr>
            <a:spLocks noGrp="1"/>
          </p:cNvSpPr>
          <p:nvPr>
            <p:ph type="pic" sz="quarter" idx="10"/>
          </p:nvPr>
        </p:nvSpPr>
        <p:spPr>
          <a:xfrm>
            <a:off x="-2055" y="-20320"/>
            <a:ext cx="2941847" cy="4368949"/>
          </a:xfrm>
          <a:custGeom>
            <a:avLst/>
            <a:gdLst>
              <a:gd name="connsiteX0" fmla="*/ 0 w 2930709"/>
              <a:gd name="connsiteY0" fmla="*/ 0 h 4368949"/>
              <a:gd name="connsiteX1" fmla="*/ 2442248 w 2930709"/>
              <a:gd name="connsiteY1" fmla="*/ 0 h 4368949"/>
              <a:gd name="connsiteX2" fmla="*/ 2930709 w 2930709"/>
              <a:gd name="connsiteY2" fmla="*/ 48846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0 h 4368949"/>
              <a:gd name="connsiteX0" fmla="*/ 0 w 2930709"/>
              <a:gd name="connsiteY0" fmla="*/ 772160 h 4368949"/>
              <a:gd name="connsiteX1" fmla="*/ 2442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0 w 2930709"/>
              <a:gd name="connsiteY0" fmla="*/ 772160 h 4368949"/>
              <a:gd name="connsiteX1" fmla="*/ 1426248 w 2930709"/>
              <a:gd name="connsiteY1" fmla="*/ 0 h 4368949"/>
              <a:gd name="connsiteX2" fmla="*/ 2930709 w 2930709"/>
              <a:gd name="connsiteY2" fmla="*/ 21101 h 4368949"/>
              <a:gd name="connsiteX3" fmla="*/ 2930709 w 2930709"/>
              <a:gd name="connsiteY3" fmla="*/ 4368949 h 4368949"/>
              <a:gd name="connsiteX4" fmla="*/ 0 w 2930709"/>
              <a:gd name="connsiteY4" fmla="*/ 4368949 h 4368949"/>
              <a:gd name="connsiteX5" fmla="*/ 0 w 2930709"/>
              <a:gd name="connsiteY5" fmla="*/ 772160 h 4368949"/>
              <a:gd name="connsiteX0" fmla="*/ 10160 w 2940869"/>
              <a:gd name="connsiteY0" fmla="*/ 772160 h 4368949"/>
              <a:gd name="connsiteX1" fmla="*/ 1436408 w 2940869"/>
              <a:gd name="connsiteY1" fmla="*/ 0 h 4368949"/>
              <a:gd name="connsiteX2" fmla="*/ 2940869 w 2940869"/>
              <a:gd name="connsiteY2" fmla="*/ 21101 h 4368949"/>
              <a:gd name="connsiteX3" fmla="*/ 2940869 w 2940869"/>
              <a:gd name="connsiteY3" fmla="*/ 4368949 h 4368949"/>
              <a:gd name="connsiteX4" fmla="*/ 0 w 2940869"/>
              <a:gd name="connsiteY4" fmla="*/ 2662069 h 4368949"/>
              <a:gd name="connsiteX5" fmla="*/ 10160 w 2940869"/>
              <a:gd name="connsiteY5" fmla="*/ 772160 h 4368949"/>
              <a:gd name="connsiteX0" fmla="*/ 450 w 2951479"/>
              <a:gd name="connsiteY0" fmla="*/ 833120 h 4368949"/>
              <a:gd name="connsiteX1" fmla="*/ 1447018 w 2951479"/>
              <a:gd name="connsiteY1" fmla="*/ 0 h 4368949"/>
              <a:gd name="connsiteX2" fmla="*/ 2951479 w 2951479"/>
              <a:gd name="connsiteY2" fmla="*/ 21101 h 4368949"/>
              <a:gd name="connsiteX3" fmla="*/ 2951479 w 2951479"/>
              <a:gd name="connsiteY3" fmla="*/ 4368949 h 4368949"/>
              <a:gd name="connsiteX4" fmla="*/ 10610 w 2951479"/>
              <a:gd name="connsiteY4" fmla="*/ 2662069 h 4368949"/>
              <a:gd name="connsiteX5" fmla="*/ 450 w 2951479"/>
              <a:gd name="connsiteY5" fmla="*/ 833120 h 4368949"/>
              <a:gd name="connsiteX0" fmla="*/ 978 w 2941847"/>
              <a:gd name="connsiteY0" fmla="*/ 843280 h 4368949"/>
              <a:gd name="connsiteX1" fmla="*/ 1437386 w 2941847"/>
              <a:gd name="connsiteY1" fmla="*/ 0 h 4368949"/>
              <a:gd name="connsiteX2" fmla="*/ 2941847 w 2941847"/>
              <a:gd name="connsiteY2" fmla="*/ 2110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10941 h 4368949"/>
              <a:gd name="connsiteX3" fmla="*/ 2941847 w 2941847"/>
              <a:gd name="connsiteY3" fmla="*/ 4368949 h 4368949"/>
              <a:gd name="connsiteX4" fmla="*/ 978 w 2941847"/>
              <a:gd name="connsiteY4" fmla="*/ 2662069 h 4368949"/>
              <a:gd name="connsiteX5" fmla="*/ 978 w 2941847"/>
              <a:gd name="connsiteY5" fmla="*/ 843280 h 4368949"/>
              <a:gd name="connsiteX0" fmla="*/ 978 w 2941847"/>
              <a:gd name="connsiteY0" fmla="*/ 843280 h 4368949"/>
              <a:gd name="connsiteX1" fmla="*/ 1437386 w 2941847"/>
              <a:gd name="connsiteY1" fmla="*/ 0 h 4368949"/>
              <a:gd name="connsiteX2" fmla="*/ 2931687 w 2941847"/>
              <a:gd name="connsiteY2" fmla="*/ 781 h 4368949"/>
              <a:gd name="connsiteX3" fmla="*/ 2941847 w 2941847"/>
              <a:gd name="connsiteY3" fmla="*/ 4368949 h 4368949"/>
              <a:gd name="connsiteX4" fmla="*/ 978 w 2941847"/>
              <a:gd name="connsiteY4" fmla="*/ 2662069 h 4368949"/>
              <a:gd name="connsiteX5" fmla="*/ 978 w 2941847"/>
              <a:gd name="connsiteY5" fmla="*/ 843280 h 43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1847" h="4368949">
                <a:moveTo>
                  <a:pt x="978" y="843280"/>
                </a:moveTo>
                <a:lnTo>
                  <a:pt x="1437386" y="0"/>
                </a:lnTo>
                <a:lnTo>
                  <a:pt x="2931687" y="781"/>
                </a:lnTo>
                <a:cubicBezTo>
                  <a:pt x="2935074" y="1453450"/>
                  <a:pt x="2938460" y="2916280"/>
                  <a:pt x="2941847" y="4368949"/>
                </a:cubicBezTo>
                <a:lnTo>
                  <a:pt x="978" y="2662069"/>
                </a:lnTo>
                <a:cubicBezTo>
                  <a:pt x="4365" y="2032099"/>
                  <a:pt x="-2409" y="1473250"/>
                  <a:pt x="978" y="843280"/>
                </a:cubicBezTo>
                <a:close/>
              </a:path>
            </a:pathLst>
          </a:custGeom>
        </p:spPr>
        <p:txBody>
          <a:bodyPr/>
          <a:lstStyle>
            <a:lvl1pPr marL="0" indent="0">
              <a:buNone/>
              <a:defRPr/>
            </a:lvl1pPr>
          </a:lstStyle>
          <a:p>
            <a:endParaRPr lang="fr-FR" dirty="0"/>
          </a:p>
        </p:txBody>
      </p:sp>
      <p:sp>
        <p:nvSpPr>
          <p:cNvPr id="35" name="Espace réservé pour une image  34">
            <a:extLst>
              <a:ext uri="{FF2B5EF4-FFF2-40B4-BE49-F238E27FC236}">
                <a16:creationId xmlns:a16="http://schemas.microsoft.com/office/drawing/2014/main" id="{19C5C926-46BF-BDF9-5B9A-2634FD1294CD}"/>
              </a:ext>
            </a:extLst>
          </p:cNvPr>
          <p:cNvSpPr>
            <a:spLocks noGrp="1"/>
          </p:cNvSpPr>
          <p:nvPr>
            <p:ph type="pic" sz="quarter" idx="11"/>
          </p:nvPr>
        </p:nvSpPr>
        <p:spPr>
          <a:xfrm>
            <a:off x="3198391" y="3475243"/>
            <a:ext cx="2227550" cy="2583831"/>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Lst>
            <a:ahLst/>
            <a:cxnLst>
              <a:cxn ang="0">
                <a:pos x="connsiteX0" y="connsiteY0"/>
              </a:cxn>
              <a:cxn ang="0">
                <a:pos x="connsiteX1" y="connsiteY1"/>
              </a:cxn>
              <a:cxn ang="0">
                <a:pos x="connsiteX2" y="connsiteY2"/>
              </a:cxn>
              <a:cxn ang="0">
                <a:pos x="connsiteX3" y="connsiteY3"/>
              </a:cxn>
            </a:cxnLst>
            <a:rect l="l" t="t" r="r" b="b"/>
            <a:pathLst>
              <a:path w="2227550" h="2583831">
                <a:moveTo>
                  <a:pt x="0" y="1273191"/>
                </a:moveTo>
                <a:lnTo>
                  <a:pt x="2204720" y="0"/>
                </a:lnTo>
                <a:lnTo>
                  <a:pt x="2227550" y="2583831"/>
                </a:lnTo>
                <a:lnTo>
                  <a:pt x="0" y="1273191"/>
                </a:lnTo>
                <a:close/>
              </a:path>
            </a:pathLst>
          </a:custGeom>
        </p:spPr>
        <p:txBody>
          <a:bodyPr/>
          <a:lstStyle>
            <a:lvl1pPr marL="0" indent="0">
              <a:buNone/>
              <a:defRPr/>
            </a:lvl1pPr>
          </a:lstStyle>
          <a:p>
            <a:endParaRPr lang="fr-FR" dirty="0"/>
          </a:p>
        </p:txBody>
      </p:sp>
      <p:sp>
        <p:nvSpPr>
          <p:cNvPr id="37" name="Espace réservé pour une image  36">
            <a:extLst>
              <a:ext uri="{FF2B5EF4-FFF2-40B4-BE49-F238E27FC236}">
                <a16:creationId xmlns:a16="http://schemas.microsoft.com/office/drawing/2014/main" id="{0736F9FB-8563-D111-DA80-C66D6F1232D5}"/>
              </a:ext>
            </a:extLst>
          </p:cNvPr>
          <p:cNvSpPr>
            <a:spLocks noGrp="1"/>
          </p:cNvSpPr>
          <p:nvPr>
            <p:ph type="pic" sz="quarter" idx="12"/>
          </p:nvPr>
        </p:nvSpPr>
        <p:spPr>
          <a:xfrm>
            <a:off x="3077106" y="-30480"/>
            <a:ext cx="4560695" cy="4683760"/>
          </a:xfrm>
          <a:custGeom>
            <a:avLst/>
            <a:gdLst>
              <a:gd name="connsiteX0" fmla="*/ 0 w 4570855"/>
              <a:gd name="connsiteY0" fmla="*/ 0 h 4603020"/>
              <a:gd name="connsiteX1" fmla="*/ 380903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1877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70855 w 4570855"/>
              <a:gd name="connsiteY2" fmla="*/ 761824 h 4603020"/>
              <a:gd name="connsiteX3" fmla="*/ 4570855 w 4570855"/>
              <a:gd name="connsiteY3" fmla="*/ 4603020 h 4603020"/>
              <a:gd name="connsiteX4" fmla="*/ 0 w 4570855"/>
              <a:gd name="connsiteY4" fmla="*/ 4603020 h 4603020"/>
              <a:gd name="connsiteX5" fmla="*/ 0 w 4570855"/>
              <a:gd name="connsiteY5" fmla="*/ 0 h 4603020"/>
              <a:gd name="connsiteX0" fmla="*/ 0 w 4570855"/>
              <a:gd name="connsiteY0" fmla="*/ 0 h 4603020"/>
              <a:gd name="connsiteX1" fmla="*/ 1086151 w 4570855"/>
              <a:gd name="connsiteY1" fmla="*/ 0 h 4603020"/>
              <a:gd name="connsiteX2" fmla="*/ 4530215 w 4570855"/>
              <a:gd name="connsiteY2" fmla="*/ 1960704 h 4603020"/>
              <a:gd name="connsiteX3" fmla="*/ 4570855 w 4570855"/>
              <a:gd name="connsiteY3" fmla="*/ 4603020 h 4603020"/>
              <a:gd name="connsiteX4" fmla="*/ 0 w 4570855"/>
              <a:gd name="connsiteY4" fmla="*/ 4603020 h 4603020"/>
              <a:gd name="connsiteX5" fmla="*/ 0 w 4570855"/>
              <a:gd name="connsiteY5" fmla="*/ 0 h 4603020"/>
              <a:gd name="connsiteX0" fmla="*/ 0 w 4530215"/>
              <a:gd name="connsiteY0" fmla="*/ 0 h 4603020"/>
              <a:gd name="connsiteX1" fmla="*/ 1086151 w 4530215"/>
              <a:gd name="connsiteY1" fmla="*/ 0 h 4603020"/>
              <a:gd name="connsiteX2" fmla="*/ 4530215 w 4530215"/>
              <a:gd name="connsiteY2" fmla="*/ 1960704 h 4603020"/>
              <a:gd name="connsiteX3" fmla="*/ 2416935 w 4530215"/>
              <a:gd name="connsiteY3" fmla="*/ 3200940 h 4603020"/>
              <a:gd name="connsiteX4" fmla="*/ 0 w 4530215"/>
              <a:gd name="connsiteY4" fmla="*/ 4603020 h 4603020"/>
              <a:gd name="connsiteX5" fmla="*/ 0 w 4530215"/>
              <a:gd name="connsiteY5" fmla="*/ 0 h 4603020"/>
              <a:gd name="connsiteX0" fmla="*/ 0 w 4560695"/>
              <a:gd name="connsiteY0" fmla="*/ 0 h 4603020"/>
              <a:gd name="connsiteX1" fmla="*/ 1086151 w 4560695"/>
              <a:gd name="connsiteY1" fmla="*/ 0 h 4603020"/>
              <a:gd name="connsiteX2" fmla="*/ 4560695 w 4560695"/>
              <a:gd name="connsiteY2" fmla="*/ 1970864 h 4603020"/>
              <a:gd name="connsiteX3" fmla="*/ 2416935 w 4560695"/>
              <a:gd name="connsiteY3" fmla="*/ 3200940 h 4603020"/>
              <a:gd name="connsiteX4" fmla="*/ 0 w 4560695"/>
              <a:gd name="connsiteY4" fmla="*/ 4603020 h 4603020"/>
              <a:gd name="connsiteX5" fmla="*/ 0 w 4560695"/>
              <a:gd name="connsiteY5" fmla="*/ 0 h 4603020"/>
              <a:gd name="connsiteX0" fmla="*/ 0 w 4560695"/>
              <a:gd name="connsiteY0" fmla="*/ 0 h 4843087"/>
              <a:gd name="connsiteX1" fmla="*/ 1086151 w 4560695"/>
              <a:gd name="connsiteY1" fmla="*/ 240067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43087"/>
              <a:gd name="connsiteX1" fmla="*/ 730551 w 4560695"/>
              <a:gd name="connsiteY1" fmla="*/ 31313 h 4843087"/>
              <a:gd name="connsiteX2" fmla="*/ 4560695 w 4560695"/>
              <a:gd name="connsiteY2" fmla="*/ 2210931 h 4843087"/>
              <a:gd name="connsiteX3" fmla="*/ 2416935 w 4560695"/>
              <a:gd name="connsiteY3" fmla="*/ 3441007 h 4843087"/>
              <a:gd name="connsiteX4" fmla="*/ 0 w 4560695"/>
              <a:gd name="connsiteY4" fmla="*/ 4843087 h 4843087"/>
              <a:gd name="connsiteX5" fmla="*/ 0 w 4560695"/>
              <a:gd name="connsiteY5" fmla="*/ 0 h 4843087"/>
              <a:gd name="connsiteX0" fmla="*/ 0 w 4560695"/>
              <a:gd name="connsiteY0" fmla="*/ 0 h 4811774"/>
              <a:gd name="connsiteX1" fmla="*/ 730551 w 4560695"/>
              <a:gd name="connsiteY1" fmla="*/ 0 h 4811774"/>
              <a:gd name="connsiteX2" fmla="*/ 4560695 w 4560695"/>
              <a:gd name="connsiteY2" fmla="*/ 2179618 h 4811774"/>
              <a:gd name="connsiteX3" fmla="*/ 2416935 w 4560695"/>
              <a:gd name="connsiteY3" fmla="*/ 3409694 h 4811774"/>
              <a:gd name="connsiteX4" fmla="*/ 0 w 4560695"/>
              <a:gd name="connsiteY4" fmla="*/ 4811774 h 4811774"/>
              <a:gd name="connsiteX5" fmla="*/ 0 w 4560695"/>
              <a:gd name="connsiteY5" fmla="*/ 0 h 481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0695" h="4811774">
                <a:moveTo>
                  <a:pt x="0" y="0"/>
                </a:moveTo>
                <a:lnTo>
                  <a:pt x="730551" y="0"/>
                </a:lnTo>
                <a:lnTo>
                  <a:pt x="4560695" y="2179618"/>
                </a:lnTo>
                <a:lnTo>
                  <a:pt x="2416935" y="3409694"/>
                </a:lnTo>
                <a:lnTo>
                  <a:pt x="0" y="4811774"/>
                </a:lnTo>
                <a:lnTo>
                  <a:pt x="0" y="0"/>
                </a:lnTo>
                <a:close/>
              </a:path>
            </a:pathLst>
          </a:custGeom>
        </p:spPr>
        <p:txBody>
          <a:bodyPr/>
          <a:lstStyle>
            <a:lvl1pPr marL="0" indent="0">
              <a:buNone/>
              <a:defRPr/>
            </a:lvl1pPr>
          </a:lstStyle>
          <a:p>
            <a:endParaRPr lang="fr-FR" dirty="0"/>
          </a:p>
        </p:txBody>
      </p:sp>
    </p:spTree>
    <p:extLst>
      <p:ext uri="{BB962C8B-B14F-4D97-AF65-F5344CB8AC3E}">
        <p14:creationId xmlns:p14="http://schemas.microsoft.com/office/powerpoint/2010/main" val="32620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12" name="Google Shape;162;p20">
            <a:extLst>
              <a:ext uri="{FF2B5EF4-FFF2-40B4-BE49-F238E27FC236}">
                <a16:creationId xmlns:a16="http://schemas.microsoft.com/office/drawing/2014/main" id="{A513FC77-69E0-09C6-096D-3E485B283609}"/>
              </a:ext>
            </a:extLst>
          </p:cNvPr>
          <p:cNvSpPr/>
          <p:nvPr userDrawn="1"/>
        </p:nvSpPr>
        <p:spPr>
          <a:xfrm rot="-5400000">
            <a:off x="11428193"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2;p20">
            <a:extLst>
              <a:ext uri="{FF2B5EF4-FFF2-40B4-BE49-F238E27FC236}">
                <a16:creationId xmlns:a16="http://schemas.microsoft.com/office/drawing/2014/main" id="{DF254EFB-FCD3-0B9A-CFE7-1813D7BA6D58}"/>
              </a:ext>
            </a:extLst>
          </p:cNvPr>
          <p:cNvSpPr/>
          <p:nvPr userDrawn="1"/>
        </p:nvSpPr>
        <p:spPr>
          <a:xfrm rot="5400000">
            <a:off x="-55247"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re 14">
            <a:extLst>
              <a:ext uri="{FF2B5EF4-FFF2-40B4-BE49-F238E27FC236}">
                <a16:creationId xmlns:a16="http://schemas.microsoft.com/office/drawing/2014/main" id="{90C07D6C-FFB9-43BC-0A6D-BB7C055946A9}"/>
              </a:ext>
            </a:extLst>
          </p:cNvPr>
          <p:cNvSpPr>
            <a:spLocks noGrp="1"/>
          </p:cNvSpPr>
          <p:nvPr>
            <p:ph type="title" hasCustomPrompt="1"/>
          </p:nvPr>
        </p:nvSpPr>
        <p:spPr/>
        <p:txBody>
          <a:bodyPr>
            <a:normAutofit/>
          </a:bodyPr>
          <a:lstStyle>
            <a:lvl1pPr>
              <a:defRPr sz="2400"/>
            </a:lvl1pPr>
          </a:lstStyle>
          <a:p>
            <a:r>
              <a:rPr lang="fr-FR" dirty="0"/>
              <a:t>Sponsors - soutiens</a:t>
            </a:r>
          </a:p>
        </p:txBody>
      </p:sp>
      <p:sp>
        <p:nvSpPr>
          <p:cNvPr id="6" name="Rectangle 2">
            <a:extLst>
              <a:ext uri="{FF2B5EF4-FFF2-40B4-BE49-F238E27FC236}">
                <a16:creationId xmlns:a16="http://schemas.microsoft.com/office/drawing/2014/main" id="{07AAA45F-7DF8-AEBB-E754-F9A81DA78ADC}"/>
              </a:ext>
            </a:extLst>
          </p:cNvPr>
          <p:cNvSpPr/>
          <p:nvPr userDrawn="1"/>
        </p:nvSpPr>
        <p:spPr>
          <a:xfrm rot="10800000">
            <a:off x="0" y="661366"/>
            <a:ext cx="271512" cy="160498"/>
          </a:xfrm>
          <a:custGeom>
            <a:avLst/>
            <a:gdLst>
              <a:gd name="connsiteX0" fmla="*/ 0 w 418699"/>
              <a:gd name="connsiteY0" fmla="*/ 0 h 197317"/>
              <a:gd name="connsiteX1" fmla="*/ 418699 w 418699"/>
              <a:gd name="connsiteY1" fmla="*/ 0 h 197317"/>
              <a:gd name="connsiteX2" fmla="*/ 418699 w 418699"/>
              <a:gd name="connsiteY2" fmla="*/ 197317 h 197317"/>
              <a:gd name="connsiteX3" fmla="*/ 0 w 418699"/>
              <a:gd name="connsiteY3" fmla="*/ 197317 h 197317"/>
              <a:gd name="connsiteX4" fmla="*/ 0 w 418699"/>
              <a:gd name="connsiteY4" fmla="*/ 0 h 197317"/>
              <a:gd name="connsiteX0" fmla="*/ 168442 w 418699"/>
              <a:gd name="connsiteY0" fmla="*/ 0 h 202129"/>
              <a:gd name="connsiteX1" fmla="*/ 418699 w 418699"/>
              <a:gd name="connsiteY1" fmla="*/ 4812 h 202129"/>
              <a:gd name="connsiteX2" fmla="*/ 418699 w 418699"/>
              <a:gd name="connsiteY2" fmla="*/ 202129 h 202129"/>
              <a:gd name="connsiteX3" fmla="*/ 0 w 418699"/>
              <a:gd name="connsiteY3" fmla="*/ 202129 h 202129"/>
              <a:gd name="connsiteX4" fmla="*/ 168442 w 418699"/>
              <a:gd name="connsiteY4" fmla="*/ 0 h 202129"/>
              <a:gd name="connsiteX0" fmla="*/ 101767 w 352024"/>
              <a:gd name="connsiteY0" fmla="*/ 0 h 202129"/>
              <a:gd name="connsiteX1" fmla="*/ 352024 w 352024"/>
              <a:gd name="connsiteY1" fmla="*/ 4812 h 202129"/>
              <a:gd name="connsiteX2" fmla="*/ 352024 w 352024"/>
              <a:gd name="connsiteY2" fmla="*/ 202129 h 202129"/>
              <a:gd name="connsiteX3" fmla="*/ 0 w 352024"/>
              <a:gd name="connsiteY3" fmla="*/ 198954 h 202129"/>
              <a:gd name="connsiteX4" fmla="*/ 101767 w 352024"/>
              <a:gd name="connsiteY4" fmla="*/ 0 h 202129"/>
              <a:gd name="connsiteX0" fmla="*/ 120817 w 371074"/>
              <a:gd name="connsiteY0" fmla="*/ 0 h 202129"/>
              <a:gd name="connsiteX1" fmla="*/ 371074 w 371074"/>
              <a:gd name="connsiteY1" fmla="*/ 4812 h 202129"/>
              <a:gd name="connsiteX2" fmla="*/ 371074 w 371074"/>
              <a:gd name="connsiteY2" fmla="*/ 202129 h 202129"/>
              <a:gd name="connsiteX3" fmla="*/ 0 w 371074"/>
              <a:gd name="connsiteY3" fmla="*/ 198954 h 202129"/>
              <a:gd name="connsiteX4" fmla="*/ 120817 w 371074"/>
              <a:gd name="connsiteY4" fmla="*/ 0 h 202129"/>
              <a:gd name="connsiteX0" fmla="*/ 149392 w 371074"/>
              <a:gd name="connsiteY0" fmla="*/ 0 h 221179"/>
              <a:gd name="connsiteX1" fmla="*/ 371074 w 371074"/>
              <a:gd name="connsiteY1" fmla="*/ 23862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0 h 221179"/>
              <a:gd name="connsiteX1" fmla="*/ 371074 w 371074"/>
              <a:gd name="connsiteY1" fmla="*/ 7987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1538 h 222717"/>
              <a:gd name="connsiteX1" fmla="*/ 371074 w 371074"/>
              <a:gd name="connsiteY1" fmla="*/ 0 h 222717"/>
              <a:gd name="connsiteX2" fmla="*/ 371074 w 371074"/>
              <a:gd name="connsiteY2" fmla="*/ 222717 h 222717"/>
              <a:gd name="connsiteX3" fmla="*/ 0 w 371074"/>
              <a:gd name="connsiteY3" fmla="*/ 219542 h 222717"/>
              <a:gd name="connsiteX4" fmla="*/ 149392 w 371074"/>
              <a:gd name="connsiteY4" fmla="*/ 1538 h 222717"/>
              <a:gd name="connsiteX0" fmla="*/ 0 w 533654"/>
              <a:gd name="connsiteY0" fmla="*/ 0 h 224765"/>
              <a:gd name="connsiteX1" fmla="*/ 533654 w 533654"/>
              <a:gd name="connsiteY1" fmla="*/ 2048 h 224765"/>
              <a:gd name="connsiteX2" fmla="*/ 533654 w 533654"/>
              <a:gd name="connsiteY2" fmla="*/ 224765 h 224765"/>
              <a:gd name="connsiteX3" fmla="*/ 162580 w 533654"/>
              <a:gd name="connsiteY3" fmla="*/ 221590 h 224765"/>
              <a:gd name="connsiteX4" fmla="*/ 0 w 533654"/>
              <a:gd name="connsiteY4" fmla="*/ 0 h 224765"/>
              <a:gd name="connsiteX0" fmla="*/ 0 w 533654"/>
              <a:gd name="connsiteY0" fmla="*/ 0 h 224765"/>
              <a:gd name="connsiteX1" fmla="*/ 533654 w 533654"/>
              <a:gd name="connsiteY1" fmla="*/ 2048 h 224765"/>
              <a:gd name="connsiteX2" fmla="*/ 533654 w 533654"/>
              <a:gd name="connsiteY2" fmla="*/ 224765 h 224765"/>
              <a:gd name="connsiteX3" fmla="*/ 218963 w 533654"/>
              <a:gd name="connsiteY3" fmla="*/ 216552 h 224765"/>
              <a:gd name="connsiteX4" fmla="*/ 0 w 533654"/>
              <a:gd name="connsiteY4" fmla="*/ 0 h 224765"/>
              <a:gd name="connsiteX0" fmla="*/ 0 w 533654"/>
              <a:gd name="connsiteY0" fmla="*/ 0 h 225473"/>
              <a:gd name="connsiteX1" fmla="*/ 533654 w 533654"/>
              <a:gd name="connsiteY1" fmla="*/ 2048 h 225473"/>
              <a:gd name="connsiteX2" fmla="*/ 533654 w 533654"/>
              <a:gd name="connsiteY2" fmla="*/ 224765 h 225473"/>
              <a:gd name="connsiteX3" fmla="*/ 212723 w 533654"/>
              <a:gd name="connsiteY3" fmla="*/ 225473 h 225473"/>
              <a:gd name="connsiteX4" fmla="*/ 0 w 533654"/>
              <a:gd name="connsiteY4" fmla="*/ 0 h 22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654" h="225473">
                <a:moveTo>
                  <a:pt x="0" y="0"/>
                </a:moveTo>
                <a:lnTo>
                  <a:pt x="533654" y="2048"/>
                </a:lnTo>
                <a:lnTo>
                  <a:pt x="533654" y="224765"/>
                </a:lnTo>
                <a:lnTo>
                  <a:pt x="212723" y="22547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6612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cxnSp>
        <p:nvCxnSpPr>
          <p:cNvPr id="10" name="Google Shape;157;p20">
            <a:extLst>
              <a:ext uri="{FF2B5EF4-FFF2-40B4-BE49-F238E27FC236}">
                <a16:creationId xmlns:a16="http://schemas.microsoft.com/office/drawing/2014/main" id="{5099593E-0AC6-DCD1-424E-A2F94962B60F}"/>
              </a:ext>
            </a:extLst>
          </p:cNvPr>
          <p:cNvCxnSpPr>
            <a:cxnSpLocks/>
          </p:cNvCxnSpPr>
          <p:nvPr userDrawn="1"/>
        </p:nvCxnSpPr>
        <p:spPr>
          <a:xfrm>
            <a:off x="587375" y="1043321"/>
            <a:ext cx="3577219" cy="0"/>
          </a:xfrm>
          <a:prstGeom prst="straightConnector1">
            <a:avLst/>
          </a:prstGeom>
          <a:noFill/>
          <a:ln w="12700" cap="flat" cmpd="sng">
            <a:solidFill>
              <a:schemeClr val="accent1"/>
            </a:solidFill>
            <a:prstDash val="solid"/>
            <a:round/>
            <a:headEnd type="none" w="med" len="med"/>
            <a:tailEnd type="none" w="med" len="med"/>
          </a:ln>
        </p:spPr>
      </p:cxnSp>
      <p:sp>
        <p:nvSpPr>
          <p:cNvPr id="3" name="Espace réservé de l'élément multimédia 2">
            <a:extLst>
              <a:ext uri="{FF2B5EF4-FFF2-40B4-BE49-F238E27FC236}">
                <a16:creationId xmlns:a16="http://schemas.microsoft.com/office/drawing/2014/main" id="{28400122-6627-053A-1DF9-61C5208E1514}"/>
              </a:ext>
            </a:extLst>
          </p:cNvPr>
          <p:cNvSpPr>
            <a:spLocks noGrp="1"/>
          </p:cNvSpPr>
          <p:nvPr>
            <p:ph type="media" sz="quarter" idx="10"/>
          </p:nvPr>
        </p:nvSpPr>
        <p:spPr>
          <a:xfrm>
            <a:off x="4000616" y="1811388"/>
            <a:ext cx="7365375" cy="4258890"/>
          </a:xfrm>
        </p:spPr>
        <p:txBody>
          <a:bodyPr/>
          <a:lstStyle>
            <a:lvl1pPr marL="0" indent="0">
              <a:buNone/>
              <a:defRPr/>
            </a:lvl1pPr>
          </a:lstStyle>
          <a:p>
            <a:endParaRPr lang="fr-FR" dirty="0"/>
          </a:p>
        </p:txBody>
      </p:sp>
      <p:sp>
        <p:nvSpPr>
          <p:cNvPr id="11" name="Espace réservé du texte 10">
            <a:extLst>
              <a:ext uri="{FF2B5EF4-FFF2-40B4-BE49-F238E27FC236}">
                <a16:creationId xmlns:a16="http://schemas.microsoft.com/office/drawing/2014/main" id="{9807F617-6EB9-3B7F-C7D1-F578710674AF}"/>
              </a:ext>
            </a:extLst>
          </p:cNvPr>
          <p:cNvSpPr>
            <a:spLocks noGrp="1"/>
          </p:cNvSpPr>
          <p:nvPr>
            <p:ph type="body" sz="quarter" idx="11" hasCustomPrompt="1"/>
          </p:nvPr>
        </p:nvSpPr>
        <p:spPr>
          <a:xfrm>
            <a:off x="587375" y="1317106"/>
            <a:ext cx="3165475" cy="2976562"/>
          </a:xfrm>
        </p:spPr>
        <p:txBody>
          <a:bodyPr>
            <a:normAutofit/>
          </a:bodyPr>
          <a:lstStyle>
            <a:lvl1pPr marL="0" indent="0">
              <a:buFontTx/>
              <a:buNone/>
              <a:defRPr sz="1400"/>
            </a:lvl1pPr>
            <a:lvl2pPr>
              <a:defRPr sz="1200"/>
            </a:lvl2pPr>
            <a:lvl3pPr marL="914400" indent="0">
              <a:buNone/>
              <a:defRPr/>
            </a:lvl3pPr>
          </a:lstStyle>
          <a:p>
            <a:pPr lvl="0"/>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0"/>
            <a:endParaRPr lang="fr-FR" dirty="0"/>
          </a:p>
          <a:p>
            <a:pPr lvl="1"/>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1"/>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br>
              <a:rPr lang="fr-FR" dirty="0"/>
            </a:br>
            <a:br>
              <a:rPr lang="fr-FR" dirty="0"/>
            </a:br>
            <a:endParaRPr lang="fr-FR" dirty="0"/>
          </a:p>
          <a:p>
            <a:pPr lvl="0"/>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a:t>
            </a:r>
          </a:p>
          <a:p>
            <a:pPr lvl="0"/>
            <a:endParaRPr lang="fr-FR" dirty="0"/>
          </a:p>
        </p:txBody>
      </p:sp>
      <p:sp>
        <p:nvSpPr>
          <p:cNvPr id="20" name="Espace réservé du texte 19">
            <a:extLst>
              <a:ext uri="{FF2B5EF4-FFF2-40B4-BE49-F238E27FC236}">
                <a16:creationId xmlns:a16="http://schemas.microsoft.com/office/drawing/2014/main" id="{FEBCDBDD-17F4-2628-04EF-3BD4B8B27ABA}"/>
              </a:ext>
            </a:extLst>
          </p:cNvPr>
          <p:cNvSpPr>
            <a:spLocks noGrp="1"/>
          </p:cNvSpPr>
          <p:nvPr>
            <p:ph type="body" sz="quarter" idx="12" hasCustomPrompt="1"/>
          </p:nvPr>
        </p:nvSpPr>
        <p:spPr>
          <a:xfrm>
            <a:off x="4000500" y="1280162"/>
            <a:ext cx="5719572" cy="365754"/>
          </a:xfrm>
        </p:spPr>
        <p:txBody>
          <a:bodyPr anchor="b">
            <a:normAutofit/>
          </a:bodyPr>
          <a:lstStyle>
            <a:lvl1pPr marL="0" indent="0">
              <a:buNone/>
              <a:defRPr sz="1400">
                <a:solidFill>
                  <a:schemeClr val="accent6"/>
                </a:solidFill>
              </a:defRPr>
            </a:lvl1pPr>
          </a:lstStyle>
          <a:p>
            <a:pPr lvl="0"/>
            <a:r>
              <a:rPr lang="fr-FR" dirty="0" err="1"/>
              <a:t>www.monsite.com</a:t>
            </a:r>
            <a:endParaRPr lang="fr-FR" dirty="0"/>
          </a:p>
        </p:txBody>
      </p:sp>
      <p:sp>
        <p:nvSpPr>
          <p:cNvPr id="21" name="Espace réservé de la date 20">
            <a:extLst>
              <a:ext uri="{FF2B5EF4-FFF2-40B4-BE49-F238E27FC236}">
                <a16:creationId xmlns:a16="http://schemas.microsoft.com/office/drawing/2014/main" id="{59AA939B-DE4C-82B5-5C6B-B9D970BC83C7}"/>
              </a:ext>
            </a:extLst>
          </p:cNvPr>
          <p:cNvSpPr>
            <a:spLocks noGrp="1"/>
          </p:cNvSpPr>
          <p:nvPr>
            <p:ph type="dt" sz="half" idx="13"/>
          </p:nvPr>
        </p:nvSpPr>
        <p:spPr/>
        <p:txBody>
          <a:bodyPr/>
          <a:lstStyle/>
          <a:p>
            <a:fld id="{511BE592-B1D8-E947-95D7-DBCE7E591BA7}" type="datetime3">
              <a:rPr lang="fr-BE" smtClean="0"/>
              <a:t>03/12/2023</a:t>
            </a:fld>
            <a:endParaRPr lang="fr-FR" dirty="0"/>
          </a:p>
        </p:txBody>
      </p:sp>
      <p:sp>
        <p:nvSpPr>
          <p:cNvPr id="22" name="Espace réservé du pied de page 21">
            <a:extLst>
              <a:ext uri="{FF2B5EF4-FFF2-40B4-BE49-F238E27FC236}">
                <a16:creationId xmlns:a16="http://schemas.microsoft.com/office/drawing/2014/main" id="{730F8B86-B831-166F-CC0E-E22B6374ECA3}"/>
              </a:ext>
            </a:extLst>
          </p:cNvPr>
          <p:cNvSpPr>
            <a:spLocks noGrp="1"/>
          </p:cNvSpPr>
          <p:nvPr>
            <p:ph type="ftr" sz="quarter" idx="14"/>
          </p:nvPr>
        </p:nvSpPr>
        <p:spPr/>
        <p:txBody>
          <a:bodyPr/>
          <a:lstStyle/>
          <a:p>
            <a:endParaRPr lang="fr-FR" dirty="0"/>
          </a:p>
        </p:txBody>
      </p:sp>
      <p:sp>
        <p:nvSpPr>
          <p:cNvPr id="23" name="Espace réservé du numéro de diapositive 22">
            <a:extLst>
              <a:ext uri="{FF2B5EF4-FFF2-40B4-BE49-F238E27FC236}">
                <a16:creationId xmlns:a16="http://schemas.microsoft.com/office/drawing/2014/main" id="{84F37302-DA84-B12A-FCA2-4B0A611D4CCF}"/>
              </a:ext>
            </a:extLst>
          </p:cNvPr>
          <p:cNvSpPr>
            <a:spLocks noGrp="1"/>
          </p:cNvSpPr>
          <p:nvPr>
            <p:ph type="sldNum" sz="quarter" idx="15"/>
          </p:nvPr>
        </p:nvSpPr>
        <p:spPr/>
        <p:txBody>
          <a:bodyPr/>
          <a:lstStyle/>
          <a:p>
            <a:pPr algn="l"/>
            <a:r>
              <a:rPr lang="fr-FR"/>
              <a:t>▪︎ </a:t>
            </a:r>
            <a:fld id="{71AEF36E-EA79-174C-93F9-FDA84EDD5956}" type="slidenum">
              <a:rPr lang="fr-FR" smtClean="0"/>
              <a:pPr algn="l"/>
              <a:t>‹N°›</a:t>
            </a:fld>
            <a:endParaRPr lang="fr-FR" dirty="0"/>
          </a:p>
        </p:txBody>
      </p:sp>
      <p:sp>
        <p:nvSpPr>
          <p:cNvPr id="24" name="Titre 23">
            <a:extLst>
              <a:ext uri="{FF2B5EF4-FFF2-40B4-BE49-F238E27FC236}">
                <a16:creationId xmlns:a16="http://schemas.microsoft.com/office/drawing/2014/main" id="{EB191373-466A-E461-9752-6860A34722D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679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ne du temp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3003882"/>
            <a:ext cx="1734124" cy="385763"/>
          </a:xfrm>
        </p:spPr>
        <p:txBody>
          <a:bodyPr>
            <a:normAutofit/>
          </a:bodyPr>
          <a:lstStyle>
            <a:lvl1pPr marL="0" indent="0" algn="l">
              <a:buNone/>
              <a:defRPr sz="1400" b="1">
                <a:solidFill>
                  <a:schemeClr val="accent1"/>
                </a:solidFill>
              </a:defRPr>
            </a:lvl1pPr>
          </a:lstStyle>
          <a:p>
            <a:pPr lvl="0"/>
            <a:r>
              <a:rPr lang="fr-FR" dirty="0"/>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03/12/2023</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512544" y="3399072"/>
            <a:ext cx="1734124" cy="1782440"/>
          </a:xfrm>
        </p:spPr>
        <p:txBody>
          <a:bodyPr>
            <a:normAutofit/>
          </a:bodyPr>
          <a:lstStyle>
            <a:lvl1pPr marL="0" indent="0" algn="l">
              <a:buNone/>
              <a:defRPr sz="11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8" name="Google Shape;162;p20">
            <a:extLst>
              <a:ext uri="{FF2B5EF4-FFF2-40B4-BE49-F238E27FC236}">
                <a16:creationId xmlns:a16="http://schemas.microsoft.com/office/drawing/2014/main" id="{66DC8FEF-C585-64CB-7292-1BA1C45B3AC4}"/>
              </a:ext>
            </a:extLst>
          </p:cNvPr>
          <p:cNvSpPr/>
          <p:nvPr userDrawn="1"/>
        </p:nvSpPr>
        <p:spPr>
          <a:xfrm rot="5400000">
            <a:off x="1516084" y="3015081"/>
            <a:ext cx="166066" cy="1436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2;p20">
            <a:extLst>
              <a:ext uri="{FF2B5EF4-FFF2-40B4-BE49-F238E27FC236}">
                <a16:creationId xmlns:a16="http://schemas.microsoft.com/office/drawing/2014/main" id="{55167C46-C434-5D0A-B70E-3FE8F9CC8929}"/>
              </a:ext>
            </a:extLst>
          </p:cNvPr>
          <p:cNvSpPr/>
          <p:nvPr userDrawn="1"/>
        </p:nvSpPr>
        <p:spPr>
          <a:xfrm rot="5400000">
            <a:off x="3769090" y="3015082"/>
            <a:ext cx="166066" cy="1436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p20">
            <a:extLst>
              <a:ext uri="{FF2B5EF4-FFF2-40B4-BE49-F238E27FC236}">
                <a16:creationId xmlns:a16="http://schemas.microsoft.com/office/drawing/2014/main" id="{74618890-08F8-1E5F-8A4C-6ECD974E4C45}"/>
              </a:ext>
            </a:extLst>
          </p:cNvPr>
          <p:cNvSpPr/>
          <p:nvPr userDrawn="1"/>
        </p:nvSpPr>
        <p:spPr>
          <a:xfrm rot="5400000">
            <a:off x="6003242" y="3015083"/>
            <a:ext cx="166066" cy="1436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p20">
            <a:extLst>
              <a:ext uri="{FF2B5EF4-FFF2-40B4-BE49-F238E27FC236}">
                <a16:creationId xmlns:a16="http://schemas.microsoft.com/office/drawing/2014/main" id="{BD71E214-B4A4-64E8-02EF-35410013D734}"/>
              </a:ext>
            </a:extLst>
          </p:cNvPr>
          <p:cNvSpPr/>
          <p:nvPr userDrawn="1"/>
        </p:nvSpPr>
        <p:spPr>
          <a:xfrm rot="5400000">
            <a:off x="8256248" y="3015084"/>
            <a:ext cx="166066" cy="1436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3003882"/>
            <a:ext cx="1734124" cy="385763"/>
          </a:xfrm>
        </p:spPr>
        <p:txBody>
          <a:bodyPr>
            <a:normAutofit/>
          </a:bodyPr>
          <a:lstStyle>
            <a:lvl1pPr marL="0" indent="0" algn="l">
              <a:buNone/>
              <a:defRPr sz="1400" b="1">
                <a:solidFill>
                  <a:schemeClr val="accent1"/>
                </a:solidFill>
              </a:defRPr>
            </a:lvl1pPr>
          </a:lstStyle>
          <a:p>
            <a:pPr lvl="0"/>
            <a:r>
              <a:rPr lang="fr-FR" dirty="0"/>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3003882"/>
            <a:ext cx="1734124" cy="385763"/>
          </a:xfrm>
        </p:spPr>
        <p:txBody>
          <a:bodyPr>
            <a:normAutofit/>
          </a:bodyPr>
          <a:lstStyle>
            <a:lvl1pPr marL="0" indent="0" algn="l">
              <a:buNone/>
              <a:defRPr sz="1400" b="1">
                <a:solidFill>
                  <a:schemeClr val="accent1"/>
                </a:solidFill>
              </a:defRPr>
            </a:lvl1pPr>
          </a:lstStyle>
          <a:p>
            <a:pPr lvl="0"/>
            <a:r>
              <a:rPr lang="fr-FR" dirty="0"/>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3013309"/>
            <a:ext cx="1734124" cy="385763"/>
          </a:xfrm>
        </p:spPr>
        <p:txBody>
          <a:bodyPr>
            <a:normAutofit/>
          </a:bodyPr>
          <a:lstStyle>
            <a:lvl1pPr marL="0" indent="0" algn="l">
              <a:buNone/>
              <a:defRPr sz="1400" b="1">
                <a:solidFill>
                  <a:schemeClr val="accent1"/>
                </a:solidFill>
              </a:defRPr>
            </a:lvl1pPr>
          </a:lstStyle>
          <a:p>
            <a:pPr lvl="0"/>
            <a:r>
              <a:rPr lang="fr-FR" dirty="0"/>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a:off x="1527285" y="2259402"/>
            <a:ext cx="2253006" cy="4336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a:off x="3770865" y="2259402"/>
            <a:ext cx="2253006" cy="433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0090542A-EE35-F17A-59CE-AC17E44B3F47}"/>
              </a:ext>
            </a:extLst>
          </p:cNvPr>
          <p:cNvSpPr/>
          <p:nvPr userDrawn="1"/>
        </p:nvSpPr>
        <p:spPr>
          <a:xfrm>
            <a:off x="6014444" y="2259402"/>
            <a:ext cx="2253006" cy="4336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a:off x="8267449" y="2259402"/>
            <a:ext cx="2253006" cy="433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65">
            <a:extLst>
              <a:ext uri="{FF2B5EF4-FFF2-40B4-BE49-F238E27FC236}">
                <a16:creationId xmlns:a16="http://schemas.microsoft.com/office/drawing/2014/main" id="{D34C0135-E9FA-AAC5-E787-7904B6A4C454}"/>
              </a:ext>
            </a:extLst>
          </p:cNvPr>
          <p:cNvSpPr>
            <a:spLocks noGrp="1"/>
          </p:cNvSpPr>
          <p:nvPr>
            <p:ph type="body" sz="quarter" idx="35" hasCustomPrompt="1"/>
          </p:nvPr>
        </p:nvSpPr>
        <p:spPr>
          <a:xfrm>
            <a:off x="1734675" y="2386390"/>
            <a:ext cx="1734124" cy="385763"/>
          </a:xfrm>
        </p:spPr>
        <p:txBody>
          <a:bodyPr>
            <a:normAutofit/>
          </a:bodyPr>
          <a:lstStyle>
            <a:lvl1pPr marL="0" indent="0" algn="l">
              <a:buNone/>
              <a:defRPr sz="1400" b="1">
                <a:solidFill>
                  <a:schemeClr val="bg1"/>
                </a:solidFill>
              </a:defRPr>
            </a:lvl1pPr>
          </a:lstStyle>
          <a:p>
            <a:pPr lvl="0"/>
            <a:r>
              <a:rPr lang="fr-FR" dirty="0"/>
              <a:t>2015</a:t>
            </a:r>
          </a:p>
        </p:txBody>
      </p:sp>
      <p:sp>
        <p:nvSpPr>
          <p:cNvPr id="40" name="Espace réservé du texte 65">
            <a:extLst>
              <a:ext uri="{FF2B5EF4-FFF2-40B4-BE49-F238E27FC236}">
                <a16:creationId xmlns:a16="http://schemas.microsoft.com/office/drawing/2014/main" id="{43F473FA-76AC-A0F8-251D-3DCD4DD4D081}"/>
              </a:ext>
            </a:extLst>
          </p:cNvPr>
          <p:cNvSpPr>
            <a:spLocks noGrp="1"/>
          </p:cNvSpPr>
          <p:nvPr>
            <p:ph type="body" sz="quarter" idx="36" hasCustomPrompt="1"/>
          </p:nvPr>
        </p:nvSpPr>
        <p:spPr>
          <a:xfrm>
            <a:off x="3997108" y="2386390"/>
            <a:ext cx="1734124" cy="385763"/>
          </a:xfrm>
        </p:spPr>
        <p:txBody>
          <a:bodyPr>
            <a:normAutofit/>
          </a:bodyPr>
          <a:lstStyle>
            <a:lvl1pPr marL="0" indent="0" algn="l">
              <a:buNone/>
              <a:defRPr sz="1400" b="1">
                <a:solidFill>
                  <a:schemeClr val="bg1"/>
                </a:solidFill>
              </a:defRPr>
            </a:lvl1pPr>
          </a:lstStyle>
          <a:p>
            <a:pPr lvl="0"/>
            <a:r>
              <a:rPr lang="fr-FR" dirty="0"/>
              <a:t>2019</a:t>
            </a:r>
          </a:p>
        </p:txBody>
      </p:sp>
      <p:sp>
        <p:nvSpPr>
          <p:cNvPr id="41" name="Espace réservé du texte 65">
            <a:extLst>
              <a:ext uri="{FF2B5EF4-FFF2-40B4-BE49-F238E27FC236}">
                <a16:creationId xmlns:a16="http://schemas.microsoft.com/office/drawing/2014/main" id="{5D973C1F-2CE8-D155-EB86-88FADBF9B360}"/>
              </a:ext>
            </a:extLst>
          </p:cNvPr>
          <p:cNvSpPr>
            <a:spLocks noGrp="1"/>
          </p:cNvSpPr>
          <p:nvPr>
            <p:ph type="body" sz="quarter" idx="37" hasCustomPrompt="1"/>
          </p:nvPr>
        </p:nvSpPr>
        <p:spPr>
          <a:xfrm>
            <a:off x="6231260" y="2386390"/>
            <a:ext cx="1734124" cy="385763"/>
          </a:xfrm>
        </p:spPr>
        <p:txBody>
          <a:bodyPr>
            <a:normAutofit/>
          </a:bodyPr>
          <a:lstStyle>
            <a:lvl1pPr marL="0" indent="0" algn="l">
              <a:buNone/>
              <a:defRPr sz="1400" b="1">
                <a:solidFill>
                  <a:schemeClr val="bg1"/>
                </a:solidFill>
              </a:defRPr>
            </a:lvl1pPr>
          </a:lstStyle>
          <a:p>
            <a:pPr lvl="0"/>
            <a:r>
              <a:rPr lang="fr-FR" dirty="0"/>
              <a:t>2020</a:t>
            </a:r>
          </a:p>
        </p:txBody>
      </p:sp>
      <p:sp>
        <p:nvSpPr>
          <p:cNvPr id="42" name="Espace réservé du texte 65">
            <a:extLst>
              <a:ext uri="{FF2B5EF4-FFF2-40B4-BE49-F238E27FC236}">
                <a16:creationId xmlns:a16="http://schemas.microsoft.com/office/drawing/2014/main" id="{250C6652-4ACB-F757-8FF1-742A37F56A6E}"/>
              </a:ext>
            </a:extLst>
          </p:cNvPr>
          <p:cNvSpPr>
            <a:spLocks noGrp="1"/>
          </p:cNvSpPr>
          <p:nvPr>
            <p:ph type="body" sz="quarter" idx="38" hasCustomPrompt="1"/>
          </p:nvPr>
        </p:nvSpPr>
        <p:spPr>
          <a:xfrm>
            <a:off x="8484266" y="2395951"/>
            <a:ext cx="1734124" cy="385763"/>
          </a:xfrm>
        </p:spPr>
        <p:txBody>
          <a:bodyPr>
            <a:normAutofit/>
          </a:bodyPr>
          <a:lstStyle>
            <a:lvl1pPr marL="0" indent="0" algn="l">
              <a:buNone/>
              <a:defRPr sz="1400" b="1">
                <a:solidFill>
                  <a:schemeClr val="bg1"/>
                </a:solidFill>
              </a:defRPr>
            </a:lvl1pPr>
          </a:lstStyle>
          <a:p>
            <a:pPr lvl="0"/>
            <a:r>
              <a:rPr lang="fr-FR" dirty="0"/>
              <a:t>2022</a:t>
            </a: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98230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e en avant 4">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1680972" y="1888760"/>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3950240" y="1888760"/>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6215265" y="1888760"/>
            <a:ext cx="1941513" cy="1885950"/>
          </a:xfrm>
          <a:prstGeom prst="ellipse">
            <a:avLst/>
          </a:prstGeom>
        </p:spPr>
        <p:txBody>
          <a:bodyPr/>
          <a:lstStyle>
            <a:lvl1pPr marL="0" indent="0">
              <a:buNone/>
              <a:defRPr/>
            </a:lvl1pPr>
          </a:lstStyle>
          <a:p>
            <a:endParaRPr lang="fr-FR" dirty="0"/>
          </a:p>
        </p:txBody>
      </p:sp>
      <p:sp>
        <p:nvSpPr>
          <p:cNvPr id="64" name="Espace réservé pour une image  59">
            <a:extLst>
              <a:ext uri="{FF2B5EF4-FFF2-40B4-BE49-F238E27FC236}">
                <a16:creationId xmlns:a16="http://schemas.microsoft.com/office/drawing/2014/main" id="{FC1B9F29-1806-28B4-124B-CE9C4CA1D2BD}"/>
              </a:ext>
            </a:extLst>
          </p:cNvPr>
          <p:cNvSpPr>
            <a:spLocks noGrp="1"/>
          </p:cNvSpPr>
          <p:nvPr>
            <p:ph type="pic" sz="quarter" idx="13"/>
          </p:nvPr>
        </p:nvSpPr>
        <p:spPr>
          <a:xfrm>
            <a:off x="8480290" y="1888760"/>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680972"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3950239"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6215264"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9" name="Espace réservé du texte 65">
            <a:extLst>
              <a:ext uri="{FF2B5EF4-FFF2-40B4-BE49-F238E27FC236}">
                <a16:creationId xmlns:a16="http://schemas.microsoft.com/office/drawing/2014/main" id="{DCDDC540-A42E-C4B6-52DE-EA451641D08E}"/>
              </a:ext>
            </a:extLst>
          </p:cNvPr>
          <p:cNvSpPr>
            <a:spLocks noGrp="1"/>
          </p:cNvSpPr>
          <p:nvPr>
            <p:ph type="body" sz="quarter" idx="17" hasCustomPrompt="1"/>
          </p:nvPr>
        </p:nvSpPr>
        <p:spPr>
          <a:xfrm>
            <a:off x="8496549" y="4081591"/>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680971" y="4570549"/>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3950238" y="4570547"/>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6215263"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4" name="Espace réservé du texte 70">
            <a:extLst>
              <a:ext uri="{FF2B5EF4-FFF2-40B4-BE49-F238E27FC236}">
                <a16:creationId xmlns:a16="http://schemas.microsoft.com/office/drawing/2014/main" id="{F829E95B-5BC5-951C-DB19-95BE9696C733}"/>
              </a:ext>
            </a:extLst>
          </p:cNvPr>
          <p:cNvSpPr>
            <a:spLocks noGrp="1"/>
          </p:cNvSpPr>
          <p:nvPr>
            <p:ph type="body" sz="quarter" idx="21" hasCustomPrompt="1"/>
          </p:nvPr>
        </p:nvSpPr>
        <p:spPr>
          <a:xfrm>
            <a:off x="8496549" y="4570547"/>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1680971" y="5325368"/>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3950238" y="5325368"/>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6222098" y="5334925"/>
            <a:ext cx="1941514" cy="358088"/>
          </a:xfrm>
        </p:spPr>
        <p:txBody>
          <a:bodyPr>
            <a:normAutofit/>
          </a:bodyPr>
          <a:lstStyle>
            <a:lvl1pPr marL="0" indent="0" algn="ctr">
              <a:buNone/>
              <a:defRPr sz="1000"/>
            </a:lvl1pPr>
          </a:lstStyle>
          <a:p>
            <a:pPr lvl="0"/>
            <a:r>
              <a:rPr lang="fr-FR" dirty="0"/>
              <a:t>+123 456 789</a:t>
            </a:r>
          </a:p>
        </p:txBody>
      </p:sp>
      <p:sp>
        <p:nvSpPr>
          <p:cNvPr id="80" name="Espace réservé du texte 70">
            <a:extLst>
              <a:ext uri="{FF2B5EF4-FFF2-40B4-BE49-F238E27FC236}">
                <a16:creationId xmlns:a16="http://schemas.microsoft.com/office/drawing/2014/main" id="{666A9F93-5B1C-F2E8-BB3C-A0BDC0F3D921}"/>
              </a:ext>
            </a:extLst>
          </p:cNvPr>
          <p:cNvSpPr>
            <a:spLocks noGrp="1"/>
          </p:cNvSpPr>
          <p:nvPr>
            <p:ph type="body" sz="quarter" idx="25" hasCustomPrompt="1"/>
          </p:nvPr>
        </p:nvSpPr>
        <p:spPr>
          <a:xfrm>
            <a:off x="8496548" y="5334925"/>
            <a:ext cx="1941514" cy="358088"/>
          </a:xfrm>
        </p:spPr>
        <p:txBody>
          <a:bodyPr>
            <a:normAutofit/>
          </a:bodyPr>
          <a:lstStyle>
            <a:lvl1pPr marL="0" indent="0" algn="ctr">
              <a:buNone/>
              <a:defRPr sz="1000"/>
            </a:lvl1pPr>
          </a:lstStyle>
          <a:p>
            <a:pPr lvl="0"/>
            <a:r>
              <a:rPr lang="fr-FR" dirty="0"/>
              <a:t>+123 456 789</a:t>
            </a:r>
          </a:p>
        </p:txBody>
      </p:sp>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03/12/2023</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1680971" y="4467354"/>
            <a:ext cx="1941514" cy="0"/>
          </a:xfrm>
          <a:prstGeom prst="straightConnector1">
            <a:avLst/>
          </a:prstGeom>
          <a:noFill/>
          <a:ln w="12700" cap="flat" cmpd="sng">
            <a:solidFill>
              <a:schemeClr val="accent1"/>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3933977" y="4467354"/>
            <a:ext cx="1941514" cy="0"/>
          </a:xfrm>
          <a:prstGeom prst="straightConnector1">
            <a:avLst/>
          </a:prstGeom>
          <a:noFill/>
          <a:ln w="12700" cap="flat" cmpd="sng">
            <a:solidFill>
              <a:schemeClr val="accent1"/>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6196410" y="4467354"/>
            <a:ext cx="1941514" cy="0"/>
          </a:xfrm>
          <a:prstGeom prst="straightConnector1">
            <a:avLst/>
          </a:prstGeom>
          <a:noFill/>
          <a:ln w="12700" cap="flat" cmpd="sng">
            <a:solidFill>
              <a:schemeClr val="accent1"/>
            </a:solidFill>
            <a:prstDash val="solid"/>
            <a:round/>
            <a:headEnd type="none" w="med" len="med"/>
            <a:tailEnd type="none" w="med" len="med"/>
          </a:ln>
        </p:spPr>
      </p:cxnSp>
      <p:cxnSp>
        <p:nvCxnSpPr>
          <p:cNvPr id="96" name="Google Shape;157;p20">
            <a:extLst>
              <a:ext uri="{FF2B5EF4-FFF2-40B4-BE49-F238E27FC236}">
                <a16:creationId xmlns:a16="http://schemas.microsoft.com/office/drawing/2014/main" id="{B2F3211F-D7E6-4FD2-B5F6-1552637DEAA9}"/>
              </a:ext>
            </a:extLst>
          </p:cNvPr>
          <p:cNvCxnSpPr>
            <a:cxnSpLocks/>
          </p:cNvCxnSpPr>
          <p:nvPr userDrawn="1"/>
        </p:nvCxnSpPr>
        <p:spPr>
          <a:xfrm>
            <a:off x="8477697" y="4467354"/>
            <a:ext cx="1941514" cy="0"/>
          </a:xfrm>
          <a:prstGeom prst="straightConnector1">
            <a:avLst/>
          </a:prstGeom>
          <a:noFill/>
          <a:ln w="12700" cap="flat" cmpd="sng">
            <a:solidFill>
              <a:schemeClr val="accent1"/>
            </a:solidFill>
            <a:prstDash val="solid"/>
            <a:round/>
            <a:headEnd type="none" w="med" len="med"/>
            <a:tailEnd type="none" w="med" len="med"/>
          </a:ln>
        </p:spPr>
      </p:cxnSp>
      <p:sp>
        <p:nvSpPr>
          <p:cNvPr id="97" name="Titre 96">
            <a:extLst>
              <a:ext uri="{FF2B5EF4-FFF2-40B4-BE49-F238E27FC236}">
                <a16:creationId xmlns:a16="http://schemas.microsoft.com/office/drawing/2014/main" id="{F6171492-D192-3F77-DDFD-43B3BC4AAE3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55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10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e en avant 3">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2840468" y="1869906"/>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5109736" y="1869906"/>
            <a:ext cx="1941513" cy="1885950"/>
          </a:xfrm>
          <a:prstGeom prst="ellipse">
            <a:avLst/>
          </a:prstGeom>
        </p:spPr>
        <p:txBody>
          <a:bodyPr/>
          <a:lstStyle>
            <a:lvl1pPr marL="0" indent="0">
              <a:buNone/>
              <a:defRPr/>
            </a:lvl1pPr>
          </a:lstStyle>
          <a:p>
            <a:endParaRPr lang="fr-FR" dirty="0"/>
          </a:p>
        </p:txBody>
      </p:sp>
      <p:sp>
        <p:nvSpPr>
          <p:cNvPr id="63" name="Espace réservé pour une image  59">
            <a:extLst>
              <a:ext uri="{FF2B5EF4-FFF2-40B4-BE49-F238E27FC236}">
                <a16:creationId xmlns:a16="http://schemas.microsoft.com/office/drawing/2014/main" id="{01144B97-310C-B1BE-BAC8-5E06A1D10F66}"/>
              </a:ext>
            </a:extLst>
          </p:cNvPr>
          <p:cNvSpPr>
            <a:spLocks noGrp="1"/>
          </p:cNvSpPr>
          <p:nvPr>
            <p:ph type="pic" sz="quarter" idx="12"/>
          </p:nvPr>
        </p:nvSpPr>
        <p:spPr>
          <a:xfrm>
            <a:off x="7374761" y="1869906"/>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2840468"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5109735"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8" name="Espace réservé du texte 65">
            <a:extLst>
              <a:ext uri="{FF2B5EF4-FFF2-40B4-BE49-F238E27FC236}">
                <a16:creationId xmlns:a16="http://schemas.microsoft.com/office/drawing/2014/main" id="{3397217F-E6A0-30A8-0809-034CA9050058}"/>
              </a:ext>
            </a:extLst>
          </p:cNvPr>
          <p:cNvSpPr>
            <a:spLocks noGrp="1"/>
          </p:cNvSpPr>
          <p:nvPr>
            <p:ph type="body" sz="quarter" idx="16" hasCustomPrompt="1"/>
          </p:nvPr>
        </p:nvSpPr>
        <p:spPr>
          <a:xfrm>
            <a:off x="7374760"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2840467" y="4551695"/>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5109734" y="4551693"/>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3" name="Espace réservé du texte 70">
            <a:extLst>
              <a:ext uri="{FF2B5EF4-FFF2-40B4-BE49-F238E27FC236}">
                <a16:creationId xmlns:a16="http://schemas.microsoft.com/office/drawing/2014/main" id="{39757443-E4ED-7F2F-EA57-3BF61F47EAE1}"/>
              </a:ext>
            </a:extLst>
          </p:cNvPr>
          <p:cNvSpPr>
            <a:spLocks noGrp="1"/>
          </p:cNvSpPr>
          <p:nvPr>
            <p:ph type="body" sz="quarter" idx="20" hasCustomPrompt="1"/>
          </p:nvPr>
        </p:nvSpPr>
        <p:spPr>
          <a:xfrm>
            <a:off x="7374759" y="4551693"/>
            <a:ext cx="1941513" cy="754038"/>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2840467" y="5306514"/>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5109734" y="5306514"/>
            <a:ext cx="1941514" cy="358088"/>
          </a:xfrm>
        </p:spPr>
        <p:txBody>
          <a:bodyPr>
            <a:normAutofit/>
          </a:bodyPr>
          <a:lstStyle>
            <a:lvl1pPr marL="0" indent="0" algn="ctr">
              <a:buNone/>
              <a:defRPr sz="1000"/>
            </a:lvl1pPr>
          </a:lstStyle>
          <a:p>
            <a:pPr lvl="0"/>
            <a:r>
              <a:rPr lang="fr-FR" dirty="0"/>
              <a:t>+123 456 789</a:t>
            </a:r>
          </a:p>
        </p:txBody>
      </p:sp>
      <p:sp>
        <p:nvSpPr>
          <p:cNvPr id="79" name="Espace réservé du texte 70">
            <a:extLst>
              <a:ext uri="{FF2B5EF4-FFF2-40B4-BE49-F238E27FC236}">
                <a16:creationId xmlns:a16="http://schemas.microsoft.com/office/drawing/2014/main" id="{E9A8B5D7-9354-2195-D2C6-F0ADD6AC58A7}"/>
              </a:ext>
            </a:extLst>
          </p:cNvPr>
          <p:cNvSpPr>
            <a:spLocks noGrp="1"/>
          </p:cNvSpPr>
          <p:nvPr>
            <p:ph type="body" sz="quarter" idx="24" hasCustomPrompt="1"/>
          </p:nvPr>
        </p:nvSpPr>
        <p:spPr>
          <a:xfrm>
            <a:off x="7381594" y="5316071"/>
            <a:ext cx="1941514" cy="358088"/>
          </a:xfrm>
        </p:spPr>
        <p:txBody>
          <a:bodyPr>
            <a:normAutofit/>
          </a:bodyPr>
          <a:lstStyle>
            <a:lvl1pPr marL="0" indent="0" algn="ctr">
              <a:buNone/>
              <a:defRPr sz="1000"/>
            </a:lvl1pPr>
          </a:lstStyle>
          <a:p>
            <a:pPr lvl="0"/>
            <a:r>
              <a:rPr lang="fr-FR" dirty="0"/>
              <a:t>+123 456 789</a:t>
            </a:r>
          </a:p>
        </p:txBody>
      </p:sp>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03/12/2023</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2840467" y="4448500"/>
            <a:ext cx="1941514" cy="0"/>
          </a:xfrm>
          <a:prstGeom prst="straightConnector1">
            <a:avLst/>
          </a:prstGeom>
          <a:noFill/>
          <a:ln w="12700" cap="flat" cmpd="sng">
            <a:solidFill>
              <a:schemeClr val="accent1"/>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5093473" y="4448500"/>
            <a:ext cx="1941514" cy="0"/>
          </a:xfrm>
          <a:prstGeom prst="straightConnector1">
            <a:avLst/>
          </a:prstGeom>
          <a:noFill/>
          <a:ln w="12700" cap="flat" cmpd="sng">
            <a:solidFill>
              <a:schemeClr val="accent1"/>
            </a:solidFill>
            <a:prstDash val="solid"/>
            <a:round/>
            <a:headEnd type="none" w="med" len="med"/>
            <a:tailEnd type="none" w="med" len="med"/>
          </a:ln>
        </p:spPr>
      </p:cxnSp>
      <p:cxnSp>
        <p:nvCxnSpPr>
          <p:cNvPr id="95" name="Google Shape;157;p20">
            <a:extLst>
              <a:ext uri="{FF2B5EF4-FFF2-40B4-BE49-F238E27FC236}">
                <a16:creationId xmlns:a16="http://schemas.microsoft.com/office/drawing/2014/main" id="{D1566A71-40F2-37ED-2197-832191E4EC47}"/>
              </a:ext>
            </a:extLst>
          </p:cNvPr>
          <p:cNvCxnSpPr>
            <a:cxnSpLocks/>
          </p:cNvCxnSpPr>
          <p:nvPr userDrawn="1"/>
        </p:nvCxnSpPr>
        <p:spPr>
          <a:xfrm>
            <a:off x="7355906" y="4448500"/>
            <a:ext cx="1941514" cy="0"/>
          </a:xfrm>
          <a:prstGeom prst="straightConnector1">
            <a:avLst/>
          </a:prstGeom>
          <a:noFill/>
          <a:ln w="12700" cap="flat" cmpd="sng">
            <a:solidFill>
              <a:schemeClr val="accent1"/>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dirty="0"/>
              <a:t>Modifiez le style du titre</a:t>
            </a:r>
          </a:p>
        </p:txBody>
      </p:sp>
    </p:spTree>
    <p:extLst>
      <p:ext uri="{BB962C8B-B14F-4D97-AF65-F5344CB8AC3E}">
        <p14:creationId xmlns:p14="http://schemas.microsoft.com/office/powerpoint/2010/main" val="8716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10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ase">
    <p:bg>
      <p:bgPr>
        <a:solidFill>
          <a:schemeClr val="bg1"/>
        </a:solidFill>
        <a:effectLst/>
      </p:bgPr>
    </p:bg>
    <p:spTree>
      <p:nvGrpSpPr>
        <p:cNvPr id="1" name=""/>
        <p:cNvGrpSpPr/>
        <p:nvPr/>
      </p:nvGrpSpPr>
      <p:grpSpPr>
        <a:xfrm>
          <a:off x="0" y="0"/>
          <a:ext cx="0" cy="0"/>
          <a:chOff x="0" y="0"/>
          <a:chExt cx="0" cy="0"/>
        </a:xfrm>
      </p:grpSpPr>
      <p:pic>
        <p:nvPicPr>
          <p:cNvPr id="10" name="Google Shape;58;p13">
            <a:extLst>
              <a:ext uri="{FF2B5EF4-FFF2-40B4-BE49-F238E27FC236}">
                <a16:creationId xmlns:a16="http://schemas.microsoft.com/office/drawing/2014/main" id="{43B85E0E-E55D-AB0B-5C29-B0B970F0A7C7}"/>
              </a:ext>
            </a:extLst>
          </p:cNvPr>
          <p:cNvPicPr preferRelativeResize="0"/>
          <p:nvPr userDrawn="1"/>
        </p:nvPicPr>
        <p:blipFill>
          <a:blip r:embed="rId2">
            <a:alphaModFix/>
          </a:blip>
          <a:stretch>
            <a:fillRect/>
          </a:stretch>
        </p:blipFill>
        <p:spPr>
          <a:xfrm>
            <a:off x="0" y="1"/>
            <a:ext cx="12192000" cy="6857999"/>
          </a:xfrm>
          <a:prstGeom prst="rect">
            <a:avLst/>
          </a:prstGeom>
          <a:noFill/>
          <a:ln>
            <a:noFill/>
          </a:ln>
        </p:spPr>
      </p:pic>
      <p:pic>
        <p:nvPicPr>
          <p:cNvPr id="11" name="Image 10">
            <a:extLst>
              <a:ext uri="{FF2B5EF4-FFF2-40B4-BE49-F238E27FC236}">
                <a16:creationId xmlns:a16="http://schemas.microsoft.com/office/drawing/2014/main" id="{90B78F2D-1AEA-064C-B464-8E669EC6BC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9"/>
          <a:stretch/>
        </p:blipFill>
        <p:spPr>
          <a:xfrm>
            <a:off x="-25400" y="1308528"/>
            <a:ext cx="12217400" cy="5181172"/>
          </a:xfrm>
          <a:prstGeom prst="rect">
            <a:avLst/>
          </a:prstGeom>
        </p:spPr>
      </p:pic>
      <p:pic>
        <p:nvPicPr>
          <p:cNvPr id="13" name="Google Shape;60;p13">
            <a:extLst>
              <a:ext uri="{FF2B5EF4-FFF2-40B4-BE49-F238E27FC236}">
                <a16:creationId xmlns:a16="http://schemas.microsoft.com/office/drawing/2014/main" id="{E92953F4-3346-D025-DF1E-F6A3875386D5}"/>
              </a:ext>
            </a:extLst>
          </p:cNvPr>
          <p:cNvPicPr preferRelativeResize="0"/>
          <p:nvPr userDrawn="1"/>
        </p:nvPicPr>
        <p:blipFill>
          <a:blip r:embed="rId4" cstate="screen">
            <a:alphaModFix/>
            <a:extLst>
              <a:ext uri="{28A0092B-C50C-407E-A947-70E740481C1C}">
                <a14:useLocalDpi xmlns:a14="http://schemas.microsoft.com/office/drawing/2010/main"/>
              </a:ext>
            </a:extLst>
          </a:blip>
          <a:stretch>
            <a:fillRect/>
          </a:stretch>
        </p:blipFill>
        <p:spPr>
          <a:xfrm>
            <a:off x="0" y="4779449"/>
            <a:ext cx="3953359" cy="2033000"/>
          </a:xfrm>
          <a:prstGeom prst="rect">
            <a:avLst/>
          </a:prstGeom>
          <a:noFill/>
          <a:ln>
            <a:noFill/>
          </a:ln>
        </p:spPr>
      </p:pic>
      <p:sp>
        <p:nvSpPr>
          <p:cNvPr id="14" name="Google Shape;61;p13">
            <a:extLst>
              <a:ext uri="{FF2B5EF4-FFF2-40B4-BE49-F238E27FC236}">
                <a16:creationId xmlns:a16="http://schemas.microsoft.com/office/drawing/2014/main" id="{32E7188E-D208-1A60-B7DC-02A539F9ED83}"/>
              </a:ext>
            </a:extLst>
          </p:cNvPr>
          <p:cNvSpPr txBox="1"/>
          <p:nvPr userDrawn="1"/>
        </p:nvSpPr>
        <p:spPr>
          <a:xfrm>
            <a:off x="-25400" y="5697538"/>
            <a:ext cx="2425600" cy="79216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dirty="0">
                <a:solidFill>
                  <a:schemeClr val="lt1"/>
                </a:solidFill>
                <a:hlinkClick r:id="rId5"/>
              </a:rPr>
              <a:t>www.uliege.be</a:t>
            </a:r>
            <a:endParaRPr sz="1800" dirty="0">
              <a:solidFill>
                <a:schemeClr val="lt1"/>
              </a:solidFill>
            </a:endParaRPr>
          </a:p>
          <a:p>
            <a:pPr marL="0" lvl="0" indent="0" algn="l" rtl="0">
              <a:spcBef>
                <a:spcPts val="0"/>
              </a:spcBef>
              <a:spcAft>
                <a:spcPts val="0"/>
              </a:spcAft>
              <a:buNone/>
            </a:pPr>
            <a:r>
              <a:rPr lang="nl-BE" sz="1800" dirty="0">
                <a:solidFill>
                  <a:schemeClr val="lt1"/>
                </a:solidFill>
              </a:rPr>
              <a:t>www.terra.uliege.be</a:t>
            </a:r>
            <a:endParaRPr sz="1800" dirty="0">
              <a:solidFill>
                <a:schemeClr val="lt1"/>
              </a:solidFill>
            </a:endParaRPr>
          </a:p>
        </p:txBody>
      </p:sp>
      <p:pic>
        <p:nvPicPr>
          <p:cNvPr id="3" name="Image 2" descr="Une image contenant texte, graphiques vectoriels&#10;&#10;Description générée automatiquement">
            <a:extLst>
              <a:ext uri="{FF2B5EF4-FFF2-40B4-BE49-F238E27FC236}">
                <a16:creationId xmlns:a16="http://schemas.microsoft.com/office/drawing/2014/main" id="{5F9F57BE-0EB2-AE83-E4AE-2C114B723BB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66589" y="136256"/>
            <a:ext cx="2822136" cy="1172272"/>
          </a:xfrm>
          <a:prstGeom prst="rect">
            <a:avLst/>
          </a:prstGeom>
        </p:spPr>
      </p:pic>
    </p:spTree>
    <p:extLst>
      <p:ext uri="{BB962C8B-B14F-4D97-AF65-F5344CB8AC3E}">
        <p14:creationId xmlns:p14="http://schemas.microsoft.com/office/powerpoint/2010/main" val="35393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e en avant 2">
    <p:spTree>
      <p:nvGrpSpPr>
        <p:cNvPr id="1" name=""/>
        <p:cNvGrpSpPr/>
        <p:nvPr/>
      </p:nvGrpSpPr>
      <p:grpSpPr>
        <a:xfrm>
          <a:off x="0" y="0"/>
          <a:ext cx="0" cy="0"/>
          <a:chOff x="0" y="0"/>
          <a:chExt cx="0" cy="0"/>
        </a:xfrm>
      </p:grpSpPr>
      <p:sp>
        <p:nvSpPr>
          <p:cNvPr id="60" name="Espace réservé pour une image  59">
            <a:extLst>
              <a:ext uri="{FF2B5EF4-FFF2-40B4-BE49-F238E27FC236}">
                <a16:creationId xmlns:a16="http://schemas.microsoft.com/office/drawing/2014/main" id="{53613E78-1F36-616E-13E4-B62CDC9C3EFE}"/>
              </a:ext>
            </a:extLst>
          </p:cNvPr>
          <p:cNvSpPr>
            <a:spLocks noGrp="1"/>
          </p:cNvSpPr>
          <p:nvPr>
            <p:ph type="pic" sz="quarter" idx="10"/>
          </p:nvPr>
        </p:nvSpPr>
        <p:spPr>
          <a:xfrm>
            <a:off x="4000983" y="1869906"/>
            <a:ext cx="1941513" cy="1885950"/>
          </a:xfrm>
          <a:prstGeom prst="ellipse">
            <a:avLst/>
          </a:prstGeom>
        </p:spPr>
        <p:txBody>
          <a:bodyPr/>
          <a:lstStyle>
            <a:lvl1pPr marL="0" indent="0">
              <a:buNone/>
              <a:defRPr/>
            </a:lvl1pPr>
          </a:lstStyle>
          <a:p>
            <a:endParaRPr lang="fr-FR" dirty="0"/>
          </a:p>
        </p:txBody>
      </p:sp>
      <p:sp>
        <p:nvSpPr>
          <p:cNvPr id="62" name="Espace réservé pour une image  59">
            <a:extLst>
              <a:ext uri="{FF2B5EF4-FFF2-40B4-BE49-F238E27FC236}">
                <a16:creationId xmlns:a16="http://schemas.microsoft.com/office/drawing/2014/main" id="{91AA8F7E-9E07-44D9-944C-BB521774229A}"/>
              </a:ext>
            </a:extLst>
          </p:cNvPr>
          <p:cNvSpPr>
            <a:spLocks noGrp="1"/>
          </p:cNvSpPr>
          <p:nvPr>
            <p:ph type="pic" sz="quarter" idx="11"/>
          </p:nvPr>
        </p:nvSpPr>
        <p:spPr>
          <a:xfrm>
            <a:off x="6270251" y="1869906"/>
            <a:ext cx="1941513" cy="1885950"/>
          </a:xfrm>
          <a:prstGeom prst="ellipse">
            <a:avLst/>
          </a:prstGeom>
        </p:spPr>
        <p:txBody>
          <a:bodyPr/>
          <a:lstStyle>
            <a:lvl1pPr marL="0" indent="0">
              <a:buNone/>
              <a:defRPr/>
            </a:lvl1pPr>
          </a:lstStyle>
          <a:p>
            <a:endParaRPr lang="fr-FR" dirty="0"/>
          </a:p>
        </p:txBody>
      </p:sp>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4000983"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67" name="Espace réservé du texte 65">
            <a:extLst>
              <a:ext uri="{FF2B5EF4-FFF2-40B4-BE49-F238E27FC236}">
                <a16:creationId xmlns:a16="http://schemas.microsoft.com/office/drawing/2014/main" id="{2B0580F0-E8DA-8FC9-96B5-D71238C77F27}"/>
              </a:ext>
            </a:extLst>
          </p:cNvPr>
          <p:cNvSpPr>
            <a:spLocks noGrp="1"/>
          </p:cNvSpPr>
          <p:nvPr>
            <p:ph type="body" sz="quarter" idx="15" hasCustomPrompt="1"/>
          </p:nvPr>
        </p:nvSpPr>
        <p:spPr>
          <a:xfrm>
            <a:off x="6270250" y="4062737"/>
            <a:ext cx="1941513" cy="385763"/>
          </a:xfrm>
        </p:spPr>
        <p:txBody>
          <a:bodyPr>
            <a:normAutofit/>
          </a:bodyPr>
          <a:lstStyle>
            <a:lvl1pPr marL="0" indent="0" algn="ctr">
              <a:buNone/>
              <a:defRPr sz="1600" b="1">
                <a:solidFill>
                  <a:schemeClr val="tx1"/>
                </a:solidFill>
              </a:defRPr>
            </a:lvl1pPr>
          </a:lstStyle>
          <a:p>
            <a:pPr lvl="0"/>
            <a:r>
              <a:rPr lang="fr-FR" dirty="0"/>
              <a:t>Sous titre</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4000982" y="4551695"/>
            <a:ext cx="1941514" cy="754036"/>
          </a:xfrm>
        </p:spPr>
        <p:txBody>
          <a:bodyPr>
            <a:normAutofit/>
          </a:bodyPr>
          <a:lstStyle>
            <a:lvl1pPr marL="0" indent="0" algn="ctr">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2" name="Espace réservé du texte 70">
            <a:extLst>
              <a:ext uri="{FF2B5EF4-FFF2-40B4-BE49-F238E27FC236}">
                <a16:creationId xmlns:a16="http://schemas.microsoft.com/office/drawing/2014/main" id="{49E4CD64-5477-F6AF-158D-28FE7C355E01}"/>
              </a:ext>
            </a:extLst>
          </p:cNvPr>
          <p:cNvSpPr>
            <a:spLocks noGrp="1"/>
          </p:cNvSpPr>
          <p:nvPr>
            <p:ph type="body" sz="quarter" idx="19" hasCustomPrompt="1"/>
          </p:nvPr>
        </p:nvSpPr>
        <p:spPr>
          <a:xfrm>
            <a:off x="6270249" y="4551693"/>
            <a:ext cx="1941513" cy="754037"/>
          </a:xfrm>
        </p:spPr>
        <p:txBody>
          <a:bodyPr>
            <a:normAutofit/>
          </a:bodyPr>
          <a:lstStyle>
            <a:lvl1pPr marL="0" indent="0" algn="ctr">
              <a:lnSpc>
                <a:spcPct val="100000"/>
              </a:lnSpc>
              <a:buNone/>
              <a:defRPr sz="1200"/>
            </a:lvl1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br>
              <a:rPr lang="fr-FR" dirty="0"/>
            </a:br>
            <a:r>
              <a:rPr lang="fr-FR" dirty="0" err="1"/>
              <a:t>consectetur</a:t>
            </a:r>
            <a:endParaRPr lang="fr-FR" dirty="0"/>
          </a:p>
        </p:txBody>
      </p:sp>
      <p:sp>
        <p:nvSpPr>
          <p:cNvPr id="77" name="Espace réservé du texte 70">
            <a:extLst>
              <a:ext uri="{FF2B5EF4-FFF2-40B4-BE49-F238E27FC236}">
                <a16:creationId xmlns:a16="http://schemas.microsoft.com/office/drawing/2014/main" id="{9457CCB1-4331-C3D4-28D0-9FCDA4B1A913}"/>
              </a:ext>
            </a:extLst>
          </p:cNvPr>
          <p:cNvSpPr>
            <a:spLocks noGrp="1"/>
          </p:cNvSpPr>
          <p:nvPr>
            <p:ph type="body" sz="quarter" idx="22" hasCustomPrompt="1"/>
          </p:nvPr>
        </p:nvSpPr>
        <p:spPr>
          <a:xfrm>
            <a:off x="4000982" y="5306514"/>
            <a:ext cx="1941514" cy="358088"/>
          </a:xfrm>
        </p:spPr>
        <p:txBody>
          <a:bodyPr>
            <a:normAutofit/>
          </a:bodyPr>
          <a:lstStyle>
            <a:lvl1pPr marL="0" indent="0" algn="ctr">
              <a:buNone/>
              <a:defRPr sz="1000"/>
            </a:lvl1pPr>
          </a:lstStyle>
          <a:p>
            <a:pPr lvl="0"/>
            <a:r>
              <a:rPr lang="fr-FR" dirty="0"/>
              <a:t>+123 456 789</a:t>
            </a:r>
          </a:p>
        </p:txBody>
      </p:sp>
      <p:sp>
        <p:nvSpPr>
          <p:cNvPr id="78" name="Espace réservé du texte 70">
            <a:extLst>
              <a:ext uri="{FF2B5EF4-FFF2-40B4-BE49-F238E27FC236}">
                <a16:creationId xmlns:a16="http://schemas.microsoft.com/office/drawing/2014/main" id="{ABB12940-372E-6AE1-5946-3C5910E54EBD}"/>
              </a:ext>
            </a:extLst>
          </p:cNvPr>
          <p:cNvSpPr>
            <a:spLocks noGrp="1"/>
          </p:cNvSpPr>
          <p:nvPr>
            <p:ph type="body" sz="quarter" idx="23" hasCustomPrompt="1"/>
          </p:nvPr>
        </p:nvSpPr>
        <p:spPr>
          <a:xfrm>
            <a:off x="6270249" y="5306514"/>
            <a:ext cx="1941514" cy="358088"/>
          </a:xfrm>
        </p:spPr>
        <p:txBody>
          <a:bodyPr>
            <a:normAutofit/>
          </a:bodyPr>
          <a:lstStyle>
            <a:lvl1pPr marL="0" indent="0" algn="ctr">
              <a:buNone/>
              <a:defRPr sz="1000"/>
            </a:lvl1pPr>
          </a:lstStyle>
          <a:p>
            <a:pPr lvl="0"/>
            <a:r>
              <a:rPr lang="fr-FR" dirty="0"/>
              <a:t>+123 456 789</a:t>
            </a:r>
          </a:p>
        </p:txBody>
      </p:sp>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03/12/2023</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cxnSp>
        <p:nvCxnSpPr>
          <p:cNvPr id="91" name="Google Shape;157;p20">
            <a:extLst>
              <a:ext uri="{FF2B5EF4-FFF2-40B4-BE49-F238E27FC236}">
                <a16:creationId xmlns:a16="http://schemas.microsoft.com/office/drawing/2014/main" id="{B3846F5C-B184-73A5-127D-91290F644C55}"/>
              </a:ext>
            </a:extLst>
          </p:cNvPr>
          <p:cNvCxnSpPr>
            <a:cxnSpLocks/>
          </p:cNvCxnSpPr>
          <p:nvPr userDrawn="1"/>
        </p:nvCxnSpPr>
        <p:spPr>
          <a:xfrm>
            <a:off x="4000982" y="4448500"/>
            <a:ext cx="1941514" cy="0"/>
          </a:xfrm>
          <a:prstGeom prst="straightConnector1">
            <a:avLst/>
          </a:prstGeom>
          <a:noFill/>
          <a:ln w="12700" cap="flat" cmpd="sng">
            <a:solidFill>
              <a:schemeClr val="accent1"/>
            </a:solidFill>
            <a:prstDash val="solid"/>
            <a:round/>
            <a:headEnd type="none" w="med" len="med"/>
            <a:tailEnd type="none" w="med" len="med"/>
          </a:ln>
        </p:spPr>
      </p:cxnSp>
      <p:cxnSp>
        <p:nvCxnSpPr>
          <p:cNvPr id="94" name="Google Shape;157;p20">
            <a:extLst>
              <a:ext uri="{FF2B5EF4-FFF2-40B4-BE49-F238E27FC236}">
                <a16:creationId xmlns:a16="http://schemas.microsoft.com/office/drawing/2014/main" id="{8E28DC86-D3EB-1A61-54BA-DDA273AC4C6E}"/>
              </a:ext>
            </a:extLst>
          </p:cNvPr>
          <p:cNvCxnSpPr>
            <a:cxnSpLocks/>
          </p:cNvCxnSpPr>
          <p:nvPr userDrawn="1"/>
        </p:nvCxnSpPr>
        <p:spPr>
          <a:xfrm>
            <a:off x="6253988" y="4448500"/>
            <a:ext cx="1941514" cy="0"/>
          </a:xfrm>
          <a:prstGeom prst="straightConnector1">
            <a:avLst/>
          </a:prstGeom>
          <a:noFill/>
          <a:ln w="12700" cap="flat" cmpd="sng">
            <a:solidFill>
              <a:schemeClr val="accent1"/>
            </a:solidFill>
            <a:prstDash val="solid"/>
            <a:round/>
            <a:headEnd type="none" w="med" len="med"/>
            <a:tailEnd type="none" w="med" len="med"/>
          </a:ln>
        </p:spPr>
      </p:cxnSp>
      <p:sp>
        <p:nvSpPr>
          <p:cNvPr id="3" name="Titre 2">
            <a:extLst>
              <a:ext uri="{FF2B5EF4-FFF2-40B4-BE49-F238E27FC236}">
                <a16:creationId xmlns:a16="http://schemas.microsoft.com/office/drawing/2014/main" id="{D770E375-40A9-FE67-75A5-D56463906F22}"/>
              </a:ext>
            </a:extLst>
          </p:cNvPr>
          <p:cNvSpPr>
            <a:spLocks noGrp="1"/>
          </p:cNvSpPr>
          <p:nvPr>
            <p:ph type="title"/>
          </p:nvPr>
        </p:nvSpPr>
        <p:spPr>
          <a:xfrm>
            <a:off x="587375" y="584200"/>
            <a:ext cx="8245539" cy="1304560"/>
          </a:xfrm>
        </p:spPr>
        <p:txBody>
          <a:bodyPr/>
          <a:lstStyle/>
          <a:p>
            <a:r>
              <a:rPr lang="fr-FR" dirty="0"/>
              <a:t>Modifiez le style du titre</a:t>
            </a:r>
          </a:p>
        </p:txBody>
      </p:sp>
    </p:spTree>
    <p:extLst>
      <p:ext uri="{BB962C8B-B14F-4D97-AF65-F5344CB8AC3E}">
        <p14:creationId xmlns:p14="http://schemas.microsoft.com/office/powerpoint/2010/main" val="16400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000"/>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7" name="Sous-titre 2">
            <a:extLst>
              <a:ext uri="{FF2B5EF4-FFF2-40B4-BE49-F238E27FC236}">
                <a16:creationId xmlns:a16="http://schemas.microsoft.com/office/drawing/2014/main" id="{EE147119-CE5B-6FDD-B8AC-FC2646EB8C9A}"/>
              </a:ext>
            </a:extLst>
          </p:cNvPr>
          <p:cNvSpPr>
            <a:spLocks noGrp="1"/>
          </p:cNvSpPr>
          <p:nvPr>
            <p:ph type="subTitle" idx="1"/>
          </p:nvPr>
        </p:nvSpPr>
        <p:spPr>
          <a:xfrm>
            <a:off x="589766" y="1280201"/>
            <a:ext cx="3714487" cy="4540439"/>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5" name="Rectangle 4">
            <a:extLst>
              <a:ext uri="{FF2B5EF4-FFF2-40B4-BE49-F238E27FC236}">
                <a16:creationId xmlns:a16="http://schemas.microsoft.com/office/drawing/2014/main" id="{8E85CC99-9715-6FED-E3D3-4CAC710789D1}"/>
              </a:ext>
            </a:extLst>
          </p:cNvPr>
          <p:cNvSpPr>
            <a:spLocks noChangeAspect="1"/>
          </p:cNvSpPr>
          <p:nvPr userDrawn="1"/>
        </p:nvSpPr>
        <p:spPr>
          <a:xfrm>
            <a:off x="4985389" y="1650094"/>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descr="Monde contour">
            <a:extLst>
              <a:ext uri="{FF2B5EF4-FFF2-40B4-BE49-F238E27FC236}">
                <a16:creationId xmlns:a16="http://schemas.microsoft.com/office/drawing/2014/main" id="{9A6B0FC3-C3A1-E16A-9F0D-28163492D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8396" y="1842182"/>
            <a:ext cx="914401" cy="914401"/>
          </a:xfrm>
          <a:prstGeom prst="rect">
            <a:avLst/>
          </a:prstGeom>
        </p:spPr>
      </p:pic>
      <p:sp>
        <p:nvSpPr>
          <p:cNvPr id="13" name="Rectangle 12">
            <a:extLst>
              <a:ext uri="{FF2B5EF4-FFF2-40B4-BE49-F238E27FC236}">
                <a16:creationId xmlns:a16="http://schemas.microsoft.com/office/drawing/2014/main" id="{A0795B94-7E81-4801-C592-573105EC1F26}"/>
              </a:ext>
            </a:extLst>
          </p:cNvPr>
          <p:cNvSpPr>
            <a:spLocks noChangeAspect="1"/>
          </p:cNvSpPr>
          <p:nvPr userDrawn="1"/>
        </p:nvSpPr>
        <p:spPr>
          <a:xfrm>
            <a:off x="6903961" y="1650093"/>
            <a:ext cx="1922322" cy="1226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C3F9F177-4F33-5048-2E9D-106CE77BC83B}"/>
              </a:ext>
            </a:extLst>
          </p:cNvPr>
          <p:cNvSpPr>
            <a:spLocks noChangeAspect="1"/>
          </p:cNvSpPr>
          <p:nvPr userDrawn="1"/>
        </p:nvSpPr>
        <p:spPr>
          <a:xfrm>
            <a:off x="8822533" y="1650090"/>
            <a:ext cx="1922322" cy="122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Graphique 11" descr="Livre ouvert contour">
            <a:extLst>
              <a:ext uri="{FF2B5EF4-FFF2-40B4-BE49-F238E27FC236}">
                <a16:creationId xmlns:a16="http://schemas.microsoft.com/office/drawing/2014/main" id="{BE060D9E-4133-88B7-CFDB-2E448D3B2A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7923" y="1838810"/>
            <a:ext cx="914401" cy="914401"/>
          </a:xfrm>
          <a:prstGeom prst="rect">
            <a:avLst/>
          </a:prstGeom>
        </p:spPr>
      </p:pic>
      <p:sp>
        <p:nvSpPr>
          <p:cNvPr id="17" name="Rectangle 16">
            <a:extLst>
              <a:ext uri="{FF2B5EF4-FFF2-40B4-BE49-F238E27FC236}">
                <a16:creationId xmlns:a16="http://schemas.microsoft.com/office/drawing/2014/main" id="{F7E33129-B414-03A7-7C6E-9C94A72833C5}"/>
              </a:ext>
            </a:extLst>
          </p:cNvPr>
          <p:cNvSpPr>
            <a:spLocks noChangeAspect="1"/>
          </p:cNvSpPr>
          <p:nvPr userDrawn="1"/>
        </p:nvSpPr>
        <p:spPr>
          <a:xfrm>
            <a:off x="4985248" y="2876220"/>
            <a:ext cx="1922322" cy="122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5CFB882A-4386-B81D-81C6-C27A7435D245}"/>
              </a:ext>
            </a:extLst>
          </p:cNvPr>
          <p:cNvSpPr>
            <a:spLocks noChangeAspect="1"/>
          </p:cNvSpPr>
          <p:nvPr userDrawn="1"/>
        </p:nvSpPr>
        <p:spPr>
          <a:xfrm>
            <a:off x="6903961" y="2876219"/>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AA97FF0B-6FFD-009D-225F-4F80D2556AA7}"/>
              </a:ext>
            </a:extLst>
          </p:cNvPr>
          <p:cNvSpPr>
            <a:spLocks noChangeAspect="1"/>
          </p:cNvSpPr>
          <p:nvPr userDrawn="1"/>
        </p:nvSpPr>
        <p:spPr>
          <a:xfrm>
            <a:off x="8823598" y="2876219"/>
            <a:ext cx="1922322" cy="1226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8221E193-879E-63BD-3DEC-14A555D7494D}"/>
              </a:ext>
            </a:extLst>
          </p:cNvPr>
          <p:cNvSpPr>
            <a:spLocks noChangeAspect="1"/>
          </p:cNvSpPr>
          <p:nvPr userDrawn="1"/>
        </p:nvSpPr>
        <p:spPr>
          <a:xfrm>
            <a:off x="4985998" y="4102347"/>
            <a:ext cx="1922322" cy="122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96359A95-C7E0-D7D3-BC49-34F32145DF4D}"/>
              </a:ext>
            </a:extLst>
          </p:cNvPr>
          <p:cNvSpPr>
            <a:spLocks noChangeAspect="1"/>
          </p:cNvSpPr>
          <p:nvPr userDrawn="1"/>
        </p:nvSpPr>
        <p:spPr>
          <a:xfrm>
            <a:off x="6904798" y="4102346"/>
            <a:ext cx="1922322" cy="1226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A201649C-C954-C9C6-4E1D-320D8633F244}"/>
              </a:ext>
            </a:extLst>
          </p:cNvPr>
          <p:cNvSpPr>
            <a:spLocks noChangeAspect="1"/>
          </p:cNvSpPr>
          <p:nvPr userDrawn="1"/>
        </p:nvSpPr>
        <p:spPr>
          <a:xfrm>
            <a:off x="8823598" y="4102342"/>
            <a:ext cx="1922322" cy="1226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Graphique 23" descr="Toque d'étudiant contour">
            <a:extLst>
              <a:ext uri="{FF2B5EF4-FFF2-40B4-BE49-F238E27FC236}">
                <a16:creationId xmlns:a16="http://schemas.microsoft.com/office/drawing/2014/main" id="{FA4A1945-65B9-0519-DC5B-DC1B4F8B855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32714" y="3041636"/>
            <a:ext cx="914401" cy="914401"/>
          </a:xfrm>
          <a:prstGeom prst="rect">
            <a:avLst/>
          </a:prstGeom>
        </p:spPr>
      </p:pic>
      <p:pic>
        <p:nvPicPr>
          <p:cNvPr id="26" name="Graphique 25" descr="Mathématiques contour">
            <a:extLst>
              <a:ext uri="{FF2B5EF4-FFF2-40B4-BE49-F238E27FC236}">
                <a16:creationId xmlns:a16="http://schemas.microsoft.com/office/drawing/2014/main" id="{FF8554C1-534E-6D20-9842-85148CA0E22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37450" y="4249211"/>
            <a:ext cx="914401" cy="914401"/>
          </a:xfrm>
          <a:prstGeom prst="rect">
            <a:avLst/>
          </a:prstGeom>
        </p:spPr>
      </p:pic>
      <p:pic>
        <p:nvPicPr>
          <p:cNvPr id="28" name="Graphique 27" descr="Document contour">
            <a:extLst>
              <a:ext uri="{FF2B5EF4-FFF2-40B4-BE49-F238E27FC236}">
                <a16:creationId xmlns:a16="http://schemas.microsoft.com/office/drawing/2014/main" id="{CCAAC4F1-F6DC-908C-A8C3-6B0B98AFDD0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07923" y="4225359"/>
            <a:ext cx="914401" cy="914401"/>
          </a:xfrm>
          <a:prstGeom prst="rect">
            <a:avLst/>
          </a:prstGeom>
        </p:spPr>
      </p:pic>
      <p:pic>
        <p:nvPicPr>
          <p:cNvPr id="30" name="Graphique 29" descr="Globe contour">
            <a:extLst>
              <a:ext uri="{FF2B5EF4-FFF2-40B4-BE49-F238E27FC236}">
                <a16:creationId xmlns:a16="http://schemas.microsoft.com/office/drawing/2014/main" id="{18D5B1A9-3199-FD89-F58B-49EB9EDED3E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407923" y="2999233"/>
            <a:ext cx="914401" cy="914401"/>
          </a:xfrm>
          <a:prstGeom prst="rect">
            <a:avLst/>
          </a:prstGeom>
        </p:spPr>
      </p:pic>
      <p:pic>
        <p:nvPicPr>
          <p:cNvPr id="32" name="Graphique 31" descr="Banque contour">
            <a:extLst>
              <a:ext uri="{FF2B5EF4-FFF2-40B4-BE49-F238E27FC236}">
                <a16:creationId xmlns:a16="http://schemas.microsoft.com/office/drawing/2014/main" id="{39146051-431E-0F5F-2981-378ACD87078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478396" y="3032085"/>
            <a:ext cx="914401" cy="914401"/>
          </a:xfrm>
          <a:prstGeom prst="rect">
            <a:avLst/>
          </a:prstGeom>
        </p:spPr>
      </p:pic>
      <p:sp>
        <p:nvSpPr>
          <p:cNvPr id="33" name="Google Shape;162;p20">
            <a:extLst>
              <a:ext uri="{FF2B5EF4-FFF2-40B4-BE49-F238E27FC236}">
                <a16:creationId xmlns:a16="http://schemas.microsoft.com/office/drawing/2014/main" id="{74AB8E63-1115-1984-EE0E-9B0E02C9F4A1}"/>
              </a:ext>
            </a:extLst>
          </p:cNvPr>
          <p:cNvSpPr/>
          <p:nvPr userDrawn="1"/>
        </p:nvSpPr>
        <p:spPr>
          <a:xfrm rot="5400000">
            <a:off x="4585961" y="4612463"/>
            <a:ext cx="280200" cy="2424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2;p20">
            <a:extLst>
              <a:ext uri="{FF2B5EF4-FFF2-40B4-BE49-F238E27FC236}">
                <a16:creationId xmlns:a16="http://schemas.microsoft.com/office/drawing/2014/main" id="{CF981088-F02F-110C-490A-02DC8E02DD6B}"/>
              </a:ext>
            </a:extLst>
          </p:cNvPr>
          <p:cNvSpPr/>
          <p:nvPr userDrawn="1"/>
        </p:nvSpPr>
        <p:spPr>
          <a:xfrm rot="16200000">
            <a:off x="10860475" y="2141958"/>
            <a:ext cx="280200" cy="2424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Espace réservé du texte 35">
            <a:extLst>
              <a:ext uri="{FF2B5EF4-FFF2-40B4-BE49-F238E27FC236}">
                <a16:creationId xmlns:a16="http://schemas.microsoft.com/office/drawing/2014/main" id="{30E20D9F-A7B9-D3D8-7B1B-79D7AA4F4948}"/>
              </a:ext>
            </a:extLst>
          </p:cNvPr>
          <p:cNvSpPr>
            <a:spLocks noGrp="1" noChangeAspect="1"/>
          </p:cNvSpPr>
          <p:nvPr>
            <p:ph type="body" sz="quarter" idx="10" hasCustomPrompt="1"/>
          </p:nvPr>
        </p:nvSpPr>
        <p:spPr>
          <a:xfrm>
            <a:off x="8818927" y="1935390"/>
            <a:ext cx="1915112" cy="345517"/>
          </a:xfrm>
        </p:spPr>
        <p:txBody>
          <a:bodyPr>
            <a:noAutofit/>
          </a:bodyPr>
          <a:lstStyle>
            <a:lvl1pPr marL="0" indent="0" algn="ctr">
              <a:buNone/>
              <a:defRPr sz="3200" b="1">
                <a:solidFill>
                  <a:schemeClr val="bg1"/>
                </a:solidFill>
              </a:defRPr>
            </a:lvl1pPr>
          </a:lstStyle>
          <a:p>
            <a:pPr lvl="0"/>
            <a:r>
              <a:rPr lang="fr-FR" dirty="0"/>
              <a:t>5.710</a:t>
            </a:r>
          </a:p>
        </p:txBody>
      </p:sp>
      <p:sp>
        <p:nvSpPr>
          <p:cNvPr id="38" name="Espace réservé du texte 37">
            <a:extLst>
              <a:ext uri="{FF2B5EF4-FFF2-40B4-BE49-F238E27FC236}">
                <a16:creationId xmlns:a16="http://schemas.microsoft.com/office/drawing/2014/main" id="{09DBD60A-9E07-B777-4939-AB3C8EF5B0BD}"/>
              </a:ext>
            </a:extLst>
          </p:cNvPr>
          <p:cNvSpPr>
            <a:spLocks noGrp="1" noChangeAspect="1"/>
          </p:cNvSpPr>
          <p:nvPr>
            <p:ph type="body" sz="quarter" idx="11" hasCustomPrompt="1"/>
          </p:nvPr>
        </p:nvSpPr>
        <p:spPr>
          <a:xfrm>
            <a:off x="8818926" y="2380111"/>
            <a:ext cx="1915112" cy="325435"/>
          </a:xfrm>
        </p:spPr>
        <p:txBody>
          <a:bodyPr>
            <a:normAutofit/>
          </a:bodyPr>
          <a:lstStyle>
            <a:lvl1pPr marL="0" indent="0" algn="ctr">
              <a:buNone/>
              <a:defRPr sz="1400">
                <a:solidFill>
                  <a:schemeClr val="bg1"/>
                </a:solidFill>
              </a:defRPr>
            </a:lvl1pPr>
          </a:lstStyle>
          <a:p>
            <a:pPr lvl="0"/>
            <a:r>
              <a:rPr lang="fr-FR" dirty="0"/>
              <a:t>Staff </a:t>
            </a:r>
            <a:r>
              <a:rPr lang="fr-FR" dirty="0" err="1"/>
              <a:t>members</a:t>
            </a:r>
            <a:endParaRPr lang="fr-FR" dirty="0"/>
          </a:p>
        </p:txBody>
      </p:sp>
      <p:sp>
        <p:nvSpPr>
          <p:cNvPr id="39" name="Espace réservé du texte 35">
            <a:extLst>
              <a:ext uri="{FF2B5EF4-FFF2-40B4-BE49-F238E27FC236}">
                <a16:creationId xmlns:a16="http://schemas.microsoft.com/office/drawing/2014/main" id="{76A1B18B-DF67-E16E-77FE-5BE3ADB3C25C}"/>
              </a:ext>
            </a:extLst>
          </p:cNvPr>
          <p:cNvSpPr>
            <a:spLocks noGrp="1" noChangeAspect="1"/>
          </p:cNvSpPr>
          <p:nvPr>
            <p:ph type="body" sz="quarter" idx="12" hasCustomPrompt="1"/>
          </p:nvPr>
        </p:nvSpPr>
        <p:spPr>
          <a:xfrm>
            <a:off x="4991428" y="4390036"/>
            <a:ext cx="1902757" cy="345517"/>
          </a:xfrm>
        </p:spPr>
        <p:txBody>
          <a:bodyPr>
            <a:noAutofit/>
          </a:bodyPr>
          <a:lstStyle>
            <a:lvl1pPr marL="0" indent="0" algn="ctr">
              <a:buNone/>
              <a:defRPr sz="3200" b="1">
                <a:solidFill>
                  <a:schemeClr val="bg1"/>
                </a:solidFill>
              </a:defRPr>
            </a:lvl1pPr>
          </a:lstStyle>
          <a:p>
            <a:pPr lvl="0"/>
            <a:r>
              <a:rPr lang="fr-FR" dirty="0"/>
              <a:t>25.421</a:t>
            </a:r>
          </a:p>
        </p:txBody>
      </p:sp>
      <p:sp>
        <p:nvSpPr>
          <p:cNvPr id="40" name="Espace réservé du texte 37">
            <a:extLst>
              <a:ext uri="{FF2B5EF4-FFF2-40B4-BE49-F238E27FC236}">
                <a16:creationId xmlns:a16="http://schemas.microsoft.com/office/drawing/2014/main" id="{5A7313C0-8E73-AF11-17E9-FAC15EEAB163}"/>
              </a:ext>
            </a:extLst>
          </p:cNvPr>
          <p:cNvSpPr>
            <a:spLocks noGrp="1" noChangeAspect="1"/>
          </p:cNvSpPr>
          <p:nvPr>
            <p:ph type="body" sz="quarter" idx="13" hasCustomPrompt="1"/>
          </p:nvPr>
        </p:nvSpPr>
        <p:spPr>
          <a:xfrm>
            <a:off x="4988996" y="4814322"/>
            <a:ext cx="1909567" cy="325435"/>
          </a:xfrm>
        </p:spPr>
        <p:txBody>
          <a:bodyPr>
            <a:normAutofit/>
          </a:bodyPr>
          <a:lstStyle>
            <a:lvl1pPr marL="0" indent="0" algn="ctr">
              <a:buNone/>
              <a:defRPr sz="1400">
                <a:solidFill>
                  <a:schemeClr val="bg1"/>
                </a:solidFill>
              </a:defRPr>
            </a:lvl1pPr>
          </a:lstStyle>
          <a:p>
            <a:pPr lvl="0"/>
            <a:r>
              <a:rPr lang="fr-FR" dirty="0" err="1"/>
              <a:t>Students</a:t>
            </a:r>
            <a:r>
              <a:rPr lang="fr-FR" dirty="0"/>
              <a:t> and</a:t>
            </a:r>
            <a:br>
              <a:rPr lang="fr-FR" dirty="0"/>
            </a:br>
            <a:r>
              <a:rPr lang="fr-FR" dirty="0"/>
              <a:t>PhD </a:t>
            </a:r>
            <a:r>
              <a:rPr lang="fr-FR" dirty="0" err="1"/>
              <a:t>students</a:t>
            </a:r>
            <a:endParaRPr lang="fr-FR" dirty="0"/>
          </a:p>
        </p:txBody>
      </p:sp>
      <p:cxnSp>
        <p:nvCxnSpPr>
          <p:cNvPr id="43" name="Google Shape;157;p20">
            <a:extLst>
              <a:ext uri="{FF2B5EF4-FFF2-40B4-BE49-F238E27FC236}">
                <a16:creationId xmlns:a16="http://schemas.microsoft.com/office/drawing/2014/main" id="{5D7952C8-6BAD-5F6D-097F-83CDE61962C2}"/>
              </a:ext>
            </a:extLst>
          </p:cNvPr>
          <p:cNvCxnSpPr>
            <a:cxnSpLocks/>
          </p:cNvCxnSpPr>
          <p:nvPr userDrawn="1"/>
        </p:nvCxnSpPr>
        <p:spPr>
          <a:xfrm>
            <a:off x="588297" y="1037356"/>
            <a:ext cx="3715956" cy="0"/>
          </a:xfrm>
          <a:prstGeom prst="straightConnector1">
            <a:avLst/>
          </a:prstGeom>
          <a:noFill/>
          <a:ln w="12700" cap="flat" cmpd="sng">
            <a:solidFill>
              <a:schemeClr val="accent1"/>
            </a:solidFill>
            <a:prstDash val="solid"/>
            <a:round/>
            <a:headEnd type="none" w="med" len="med"/>
            <a:tailEnd type="none" w="med" len="med"/>
          </a:ln>
        </p:spPr>
      </p:cxnSp>
      <p:sp>
        <p:nvSpPr>
          <p:cNvPr id="2" name="Espace réservé de la date 1">
            <a:extLst>
              <a:ext uri="{FF2B5EF4-FFF2-40B4-BE49-F238E27FC236}">
                <a16:creationId xmlns:a16="http://schemas.microsoft.com/office/drawing/2014/main" id="{5C6C8C81-1787-41BE-7F0B-44F900BA03A6}"/>
              </a:ext>
            </a:extLst>
          </p:cNvPr>
          <p:cNvSpPr>
            <a:spLocks noGrp="1"/>
          </p:cNvSpPr>
          <p:nvPr>
            <p:ph type="dt" sz="half" idx="14"/>
          </p:nvPr>
        </p:nvSpPr>
        <p:spPr/>
        <p:txBody>
          <a:bodyPr/>
          <a:lstStyle/>
          <a:p>
            <a:fld id="{511BE592-B1D8-E947-95D7-DBCE7E591BA7}" type="datetime3">
              <a:rPr lang="fr-BE" smtClean="0"/>
              <a:t>03/12/2023</a:t>
            </a:fld>
            <a:endParaRPr lang="fr-FR" dirty="0"/>
          </a:p>
        </p:txBody>
      </p:sp>
      <p:sp>
        <p:nvSpPr>
          <p:cNvPr id="3" name="Espace réservé du pied de page 2">
            <a:extLst>
              <a:ext uri="{FF2B5EF4-FFF2-40B4-BE49-F238E27FC236}">
                <a16:creationId xmlns:a16="http://schemas.microsoft.com/office/drawing/2014/main" id="{1B13FE74-C00D-BB39-4BF2-E32E38059E67}"/>
              </a:ext>
            </a:extLst>
          </p:cNvPr>
          <p:cNvSpPr>
            <a:spLocks noGrp="1"/>
          </p:cNvSpPr>
          <p:nvPr>
            <p:ph type="ftr" sz="quarter" idx="15"/>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4D072F6-9924-94AC-BB3F-E87312453838}"/>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sp>
        <p:nvSpPr>
          <p:cNvPr id="6" name="Titre 5">
            <a:extLst>
              <a:ext uri="{FF2B5EF4-FFF2-40B4-BE49-F238E27FC236}">
                <a16:creationId xmlns:a16="http://schemas.microsoft.com/office/drawing/2014/main" id="{D06ED03A-FBDB-778E-EB57-99CFEB6D480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2898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66" name="Espace réservé du texte 65">
            <a:extLst>
              <a:ext uri="{FF2B5EF4-FFF2-40B4-BE49-F238E27FC236}">
                <a16:creationId xmlns:a16="http://schemas.microsoft.com/office/drawing/2014/main" id="{6D13E604-96B8-45FB-625C-0344878E58BF}"/>
              </a:ext>
            </a:extLst>
          </p:cNvPr>
          <p:cNvSpPr>
            <a:spLocks noGrp="1"/>
          </p:cNvSpPr>
          <p:nvPr>
            <p:ph type="body" sz="quarter" idx="14" hasCustomPrompt="1"/>
          </p:nvPr>
        </p:nvSpPr>
        <p:spPr>
          <a:xfrm>
            <a:off x="1734675" y="4260645"/>
            <a:ext cx="1734124" cy="385763"/>
          </a:xfrm>
        </p:spPr>
        <p:txBody>
          <a:bodyPr>
            <a:normAutofit/>
          </a:bodyPr>
          <a:lstStyle>
            <a:lvl1pPr marL="0" indent="0" algn="ctr">
              <a:buNone/>
              <a:defRPr sz="1400" b="1">
                <a:solidFill>
                  <a:schemeClr val="accent2"/>
                </a:solidFill>
              </a:defRPr>
            </a:lvl1pPr>
          </a:lstStyle>
          <a:p>
            <a:pPr lvl="0"/>
            <a:r>
              <a:rPr lang="fr-FR" dirty="0"/>
              <a:t>Lorem ipsum</a:t>
            </a:r>
          </a:p>
        </p:txBody>
      </p:sp>
      <p:sp>
        <p:nvSpPr>
          <p:cNvPr id="71" name="Espace réservé du texte 70">
            <a:extLst>
              <a:ext uri="{FF2B5EF4-FFF2-40B4-BE49-F238E27FC236}">
                <a16:creationId xmlns:a16="http://schemas.microsoft.com/office/drawing/2014/main" id="{1096430D-EB9C-B868-50F1-C80068C43B4F}"/>
              </a:ext>
            </a:extLst>
          </p:cNvPr>
          <p:cNvSpPr>
            <a:spLocks noGrp="1"/>
          </p:cNvSpPr>
          <p:nvPr>
            <p:ph type="body" sz="quarter" idx="18" hasCustomPrompt="1"/>
          </p:nvPr>
        </p:nvSpPr>
        <p:spPr>
          <a:xfrm>
            <a:off x="1734675"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88" name="Espace réservé de la date 87">
            <a:extLst>
              <a:ext uri="{FF2B5EF4-FFF2-40B4-BE49-F238E27FC236}">
                <a16:creationId xmlns:a16="http://schemas.microsoft.com/office/drawing/2014/main" id="{5A0FAB28-817B-9A03-1EF9-0C99DF9F2540}"/>
              </a:ext>
            </a:extLst>
          </p:cNvPr>
          <p:cNvSpPr>
            <a:spLocks noGrp="1"/>
          </p:cNvSpPr>
          <p:nvPr>
            <p:ph type="dt" sz="half" idx="26"/>
          </p:nvPr>
        </p:nvSpPr>
        <p:spPr/>
        <p:txBody>
          <a:bodyPr/>
          <a:lstStyle/>
          <a:p>
            <a:fld id="{511BE592-B1D8-E947-95D7-DBCE7E591BA7}" type="datetime3">
              <a:rPr lang="fr-BE" smtClean="0"/>
              <a:t>03/12/2023</a:t>
            </a:fld>
            <a:endParaRPr lang="fr-FR" dirty="0"/>
          </a:p>
        </p:txBody>
      </p:sp>
      <p:sp>
        <p:nvSpPr>
          <p:cNvPr id="89" name="Espace réservé du pied de page 88">
            <a:extLst>
              <a:ext uri="{FF2B5EF4-FFF2-40B4-BE49-F238E27FC236}">
                <a16:creationId xmlns:a16="http://schemas.microsoft.com/office/drawing/2014/main" id="{A2D84D0D-AFF6-D1AA-6A4F-4917EEA3469B}"/>
              </a:ext>
            </a:extLst>
          </p:cNvPr>
          <p:cNvSpPr>
            <a:spLocks noGrp="1"/>
          </p:cNvSpPr>
          <p:nvPr>
            <p:ph type="ftr" sz="quarter" idx="27"/>
          </p:nvPr>
        </p:nvSpPr>
        <p:spPr/>
        <p:txBody>
          <a:bodyPr/>
          <a:lstStyle/>
          <a:p>
            <a:endParaRPr lang="fr-FR" dirty="0"/>
          </a:p>
        </p:txBody>
      </p:sp>
      <p:sp>
        <p:nvSpPr>
          <p:cNvPr id="90" name="Espace réservé du numéro de diapositive 89">
            <a:extLst>
              <a:ext uri="{FF2B5EF4-FFF2-40B4-BE49-F238E27FC236}">
                <a16:creationId xmlns:a16="http://schemas.microsoft.com/office/drawing/2014/main" id="{7C12B2AA-349E-C63D-C5BE-0E745EB633C6}"/>
              </a:ext>
            </a:extLst>
          </p:cNvPr>
          <p:cNvSpPr>
            <a:spLocks noGrp="1"/>
          </p:cNvSpPr>
          <p:nvPr>
            <p:ph type="sldNum" sz="quarter" idx="28"/>
          </p:nvPr>
        </p:nvSpPr>
        <p:spPr/>
        <p:txBody>
          <a:bodyPr/>
          <a:lstStyle/>
          <a:p>
            <a:pPr algn="l"/>
            <a:r>
              <a:rPr lang="fr-FR"/>
              <a:t>▪︎ </a:t>
            </a:r>
            <a:fld id="{71AEF36E-EA79-174C-93F9-FDA84EDD5956}" type="slidenum">
              <a:rPr lang="fr-FR" smtClean="0"/>
              <a:pPr algn="l"/>
              <a:t>‹N°›</a:t>
            </a:fld>
            <a:endParaRPr lang="fr-FR" dirty="0"/>
          </a:p>
        </p:txBody>
      </p:sp>
      <p:sp>
        <p:nvSpPr>
          <p:cNvPr id="25" name="Espace réservé du texte 70">
            <a:extLst>
              <a:ext uri="{FF2B5EF4-FFF2-40B4-BE49-F238E27FC236}">
                <a16:creationId xmlns:a16="http://schemas.microsoft.com/office/drawing/2014/main" id="{4745B0A3-E24E-3741-4527-2A8F7CD26656}"/>
              </a:ext>
            </a:extLst>
          </p:cNvPr>
          <p:cNvSpPr>
            <a:spLocks noGrp="1"/>
          </p:cNvSpPr>
          <p:nvPr>
            <p:ph type="body" sz="quarter" idx="29" hasCustomPrompt="1"/>
          </p:nvPr>
        </p:nvSpPr>
        <p:spPr>
          <a:xfrm>
            <a:off x="4015961"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a:t>
            </a:r>
          </a:p>
        </p:txBody>
      </p:sp>
      <p:sp>
        <p:nvSpPr>
          <p:cNvPr id="26" name="Espace réservé du texte 70">
            <a:extLst>
              <a:ext uri="{FF2B5EF4-FFF2-40B4-BE49-F238E27FC236}">
                <a16:creationId xmlns:a16="http://schemas.microsoft.com/office/drawing/2014/main" id="{C63762C1-52A9-53AB-3387-4A209C76E1E4}"/>
              </a:ext>
            </a:extLst>
          </p:cNvPr>
          <p:cNvSpPr>
            <a:spLocks noGrp="1"/>
          </p:cNvSpPr>
          <p:nvPr>
            <p:ph type="body" sz="quarter" idx="30" hasCustomPrompt="1"/>
          </p:nvPr>
        </p:nvSpPr>
        <p:spPr>
          <a:xfrm>
            <a:off x="6250111"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27" name="Espace réservé du texte 70">
            <a:extLst>
              <a:ext uri="{FF2B5EF4-FFF2-40B4-BE49-F238E27FC236}">
                <a16:creationId xmlns:a16="http://schemas.microsoft.com/office/drawing/2014/main" id="{F83A912C-4338-3A34-A6EA-AEA709A52BCC}"/>
              </a:ext>
            </a:extLst>
          </p:cNvPr>
          <p:cNvSpPr>
            <a:spLocks noGrp="1"/>
          </p:cNvSpPr>
          <p:nvPr>
            <p:ph type="body" sz="quarter" idx="31" hasCustomPrompt="1"/>
          </p:nvPr>
        </p:nvSpPr>
        <p:spPr>
          <a:xfrm>
            <a:off x="8497538" y="4655835"/>
            <a:ext cx="1734124" cy="1782440"/>
          </a:xfrm>
        </p:spPr>
        <p:txBody>
          <a:bodyPr>
            <a:normAutofit/>
          </a:bodyPr>
          <a:lstStyle>
            <a:lvl1pPr marL="0" indent="0" algn="ctr">
              <a:buNone/>
              <a:defRPr sz="10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Mauris</a:t>
            </a:r>
            <a:r>
              <a:rPr lang="fr-FR" dirty="0"/>
              <a:t> </a:t>
            </a:r>
            <a:r>
              <a:rPr lang="fr-FR" dirty="0" err="1"/>
              <a:t>consectetur</a:t>
            </a:r>
            <a:r>
              <a:rPr lang="fr-FR" dirty="0"/>
              <a:t>, </a:t>
            </a:r>
            <a:r>
              <a:rPr lang="fr-FR" dirty="0" err="1"/>
              <a:t>quam</a:t>
            </a:r>
            <a:r>
              <a:rPr lang="fr-FR" dirty="0"/>
              <a:t> at </a:t>
            </a:r>
            <a:r>
              <a:rPr lang="fr-FR" dirty="0" err="1"/>
              <a:t>sagittis</a:t>
            </a:r>
            <a:r>
              <a:rPr lang="fr-FR" dirty="0"/>
              <a:t> </a:t>
            </a:r>
            <a:r>
              <a:rPr lang="fr-FR" dirty="0" err="1"/>
              <a:t>malesuada</a:t>
            </a:r>
            <a:r>
              <a:rPr lang="fr-FR" dirty="0"/>
              <a:t>, ex </a:t>
            </a:r>
            <a:r>
              <a:rPr lang="fr-FR" dirty="0" err="1"/>
              <a:t>justo</a:t>
            </a:r>
            <a:r>
              <a:rPr lang="fr-FR" dirty="0"/>
              <a:t> </a:t>
            </a:r>
            <a:r>
              <a:rPr lang="fr-FR" dirty="0" err="1"/>
              <a:t>luctus</a:t>
            </a:r>
            <a:r>
              <a:rPr lang="fr-FR" dirty="0"/>
              <a:t> </a:t>
            </a:r>
            <a:r>
              <a:rPr lang="fr-FR" dirty="0" err="1"/>
              <a:t>arcu</a:t>
            </a:r>
            <a:r>
              <a:rPr lang="fr-FR" dirty="0"/>
              <a:t>, vitae </a:t>
            </a:r>
            <a:r>
              <a:rPr lang="fr-FR" dirty="0" err="1"/>
              <a:t>tempor</a:t>
            </a:r>
            <a:r>
              <a:rPr lang="fr-FR" dirty="0"/>
              <a:t> </a:t>
            </a:r>
            <a:r>
              <a:rPr lang="fr-FR" dirty="0" err="1"/>
              <a:t>risus</a:t>
            </a:r>
            <a:r>
              <a:rPr lang="fr-FR" dirty="0"/>
              <a:t> </a:t>
            </a:r>
            <a:r>
              <a:rPr lang="fr-FR" dirty="0" err="1"/>
              <a:t>odio</a:t>
            </a:r>
            <a:r>
              <a:rPr lang="fr-FR" dirty="0"/>
              <a:t> eu ipsum. </a:t>
            </a:r>
          </a:p>
        </p:txBody>
      </p:sp>
      <p:sp>
        <p:nvSpPr>
          <p:cNvPr id="32" name="Espace réservé du texte 65">
            <a:extLst>
              <a:ext uri="{FF2B5EF4-FFF2-40B4-BE49-F238E27FC236}">
                <a16:creationId xmlns:a16="http://schemas.microsoft.com/office/drawing/2014/main" id="{EA8FACF4-7082-E50D-D8E2-FB46ACDBA7FB}"/>
              </a:ext>
            </a:extLst>
          </p:cNvPr>
          <p:cNvSpPr>
            <a:spLocks noGrp="1"/>
          </p:cNvSpPr>
          <p:nvPr>
            <p:ph type="body" sz="quarter" idx="32" hasCustomPrompt="1"/>
          </p:nvPr>
        </p:nvSpPr>
        <p:spPr>
          <a:xfrm>
            <a:off x="4006535" y="4260645"/>
            <a:ext cx="1734124" cy="385763"/>
          </a:xfrm>
        </p:spPr>
        <p:txBody>
          <a:bodyPr>
            <a:normAutofit/>
          </a:bodyPr>
          <a:lstStyle>
            <a:lvl1pPr marL="0" indent="0" algn="ctr">
              <a:buNone/>
              <a:defRPr sz="1400" b="1">
                <a:solidFill>
                  <a:schemeClr val="accent2"/>
                </a:solidFill>
              </a:defRPr>
            </a:lvl1pPr>
          </a:lstStyle>
          <a:p>
            <a:pPr lvl="0"/>
            <a:r>
              <a:rPr lang="fr-FR" dirty="0"/>
              <a:t>Lorem ipsum</a:t>
            </a:r>
          </a:p>
        </p:txBody>
      </p:sp>
      <p:sp>
        <p:nvSpPr>
          <p:cNvPr id="33" name="Espace réservé du texte 65">
            <a:extLst>
              <a:ext uri="{FF2B5EF4-FFF2-40B4-BE49-F238E27FC236}">
                <a16:creationId xmlns:a16="http://schemas.microsoft.com/office/drawing/2014/main" id="{6AB3265E-B392-6617-ED44-0BACED097B59}"/>
              </a:ext>
            </a:extLst>
          </p:cNvPr>
          <p:cNvSpPr>
            <a:spLocks noGrp="1"/>
          </p:cNvSpPr>
          <p:nvPr>
            <p:ph type="body" sz="quarter" idx="33" hasCustomPrompt="1"/>
          </p:nvPr>
        </p:nvSpPr>
        <p:spPr>
          <a:xfrm>
            <a:off x="6250112" y="4260645"/>
            <a:ext cx="1734124" cy="385763"/>
          </a:xfrm>
        </p:spPr>
        <p:txBody>
          <a:bodyPr>
            <a:normAutofit/>
          </a:bodyPr>
          <a:lstStyle>
            <a:lvl1pPr marL="0" indent="0" algn="ctr">
              <a:buNone/>
              <a:defRPr sz="1400" b="1">
                <a:solidFill>
                  <a:schemeClr val="accent2"/>
                </a:solidFill>
              </a:defRPr>
            </a:lvl1pPr>
          </a:lstStyle>
          <a:p>
            <a:pPr lvl="0"/>
            <a:r>
              <a:rPr lang="fr-FR" dirty="0"/>
              <a:t>Lorem ipsum</a:t>
            </a:r>
          </a:p>
        </p:txBody>
      </p:sp>
      <p:sp>
        <p:nvSpPr>
          <p:cNvPr id="34" name="Espace réservé du texte 65">
            <a:extLst>
              <a:ext uri="{FF2B5EF4-FFF2-40B4-BE49-F238E27FC236}">
                <a16:creationId xmlns:a16="http://schemas.microsoft.com/office/drawing/2014/main" id="{3133932A-ED0F-9645-1182-09EA058CAEE0}"/>
              </a:ext>
            </a:extLst>
          </p:cNvPr>
          <p:cNvSpPr>
            <a:spLocks noGrp="1"/>
          </p:cNvSpPr>
          <p:nvPr>
            <p:ph type="body" sz="quarter" idx="34" hasCustomPrompt="1"/>
          </p:nvPr>
        </p:nvSpPr>
        <p:spPr>
          <a:xfrm>
            <a:off x="8503118" y="4270072"/>
            <a:ext cx="1734124" cy="385763"/>
          </a:xfrm>
        </p:spPr>
        <p:txBody>
          <a:bodyPr>
            <a:normAutofit/>
          </a:bodyPr>
          <a:lstStyle>
            <a:lvl1pPr marL="0" indent="0" algn="ctr">
              <a:buNone/>
              <a:defRPr sz="1400" b="1">
                <a:solidFill>
                  <a:schemeClr val="accent2"/>
                </a:solidFill>
              </a:defRPr>
            </a:lvl1pPr>
          </a:lstStyle>
          <a:p>
            <a:pPr lvl="0"/>
            <a:r>
              <a:rPr lang="fr-FR" dirty="0"/>
              <a:t>Lorem ipsum</a:t>
            </a:r>
          </a:p>
        </p:txBody>
      </p:sp>
      <p:sp>
        <p:nvSpPr>
          <p:cNvPr id="2" name="Rectangle 1">
            <a:extLst>
              <a:ext uri="{FF2B5EF4-FFF2-40B4-BE49-F238E27FC236}">
                <a16:creationId xmlns:a16="http://schemas.microsoft.com/office/drawing/2014/main" id="{95626375-BFD3-A5CD-8A01-A5D5E5D3CA72}"/>
              </a:ext>
            </a:extLst>
          </p:cNvPr>
          <p:cNvSpPr/>
          <p:nvPr userDrawn="1"/>
        </p:nvSpPr>
        <p:spPr>
          <a:xfrm rot="5400000">
            <a:off x="1883166"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7941E0-033B-D8AD-806D-67CCBB8418EC}"/>
              </a:ext>
            </a:extLst>
          </p:cNvPr>
          <p:cNvSpPr/>
          <p:nvPr userDrawn="1"/>
        </p:nvSpPr>
        <p:spPr>
          <a:xfrm rot="5400000">
            <a:off x="2055276" y="3482662"/>
            <a:ext cx="81605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0090542A-EE35-F17A-59CE-AC17E44B3F47}"/>
              </a:ext>
            </a:extLst>
          </p:cNvPr>
          <p:cNvSpPr/>
          <p:nvPr userDrawn="1"/>
        </p:nvSpPr>
        <p:spPr>
          <a:xfrm rot="5400000">
            <a:off x="2071391" y="3238411"/>
            <a:ext cx="1304559"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A35A0A6-CC51-D8AC-6BFA-15647E09D36B}"/>
              </a:ext>
            </a:extLst>
          </p:cNvPr>
          <p:cNvSpPr/>
          <p:nvPr userDrawn="1"/>
        </p:nvSpPr>
        <p:spPr>
          <a:xfrm rot="5400000">
            <a:off x="2222427" y="3119771"/>
            <a:ext cx="1541839" cy="2690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EA42DD6E-4BA0-CD9F-3ECF-EE334AB52BE4}"/>
              </a:ext>
            </a:extLst>
          </p:cNvPr>
          <p:cNvSpPr>
            <a:spLocks noGrp="1"/>
          </p:cNvSpPr>
          <p:nvPr>
            <p:ph type="title"/>
          </p:nvPr>
        </p:nvSpPr>
        <p:spPr/>
        <p:txBody>
          <a:bodyPr/>
          <a:lstStyle/>
          <a:p>
            <a:r>
              <a:rPr lang="fr-FR"/>
              <a:t>Modifiez le style du titre</a:t>
            </a:r>
          </a:p>
        </p:txBody>
      </p:sp>
      <p:sp>
        <p:nvSpPr>
          <p:cNvPr id="35" name="Rectangle 34">
            <a:extLst>
              <a:ext uri="{FF2B5EF4-FFF2-40B4-BE49-F238E27FC236}">
                <a16:creationId xmlns:a16="http://schemas.microsoft.com/office/drawing/2014/main" id="{D5C13B8A-213D-77B6-7A13-181A00DE2623}"/>
              </a:ext>
            </a:extLst>
          </p:cNvPr>
          <p:cNvSpPr/>
          <p:nvPr userDrawn="1"/>
        </p:nvSpPr>
        <p:spPr>
          <a:xfrm rot="5400000">
            <a:off x="4130665" y="3582033"/>
            <a:ext cx="622540"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0DBC17C7-BD45-28EF-7A0C-EDDAB4294D33}"/>
              </a:ext>
            </a:extLst>
          </p:cNvPr>
          <p:cNvSpPr/>
          <p:nvPr userDrawn="1"/>
        </p:nvSpPr>
        <p:spPr>
          <a:xfrm rot="5400000">
            <a:off x="4168447" y="3348335"/>
            <a:ext cx="1084709"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5DDA95C4-6A86-9D01-FBE2-9D023C382D87}"/>
              </a:ext>
            </a:extLst>
          </p:cNvPr>
          <p:cNvSpPr/>
          <p:nvPr userDrawn="1"/>
        </p:nvSpPr>
        <p:spPr>
          <a:xfrm rot="5400000">
            <a:off x="4544317" y="3463838"/>
            <a:ext cx="853704"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AEC9977D-F7CB-35C5-C577-44233BF9DF85}"/>
              </a:ext>
            </a:extLst>
          </p:cNvPr>
          <p:cNvSpPr/>
          <p:nvPr userDrawn="1"/>
        </p:nvSpPr>
        <p:spPr>
          <a:xfrm rot="5400000">
            <a:off x="4588564" y="3238410"/>
            <a:ext cx="1304561" cy="2690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B3D73C61-634F-F068-F820-55AB7F001524}"/>
              </a:ext>
            </a:extLst>
          </p:cNvPr>
          <p:cNvSpPr/>
          <p:nvPr userDrawn="1"/>
        </p:nvSpPr>
        <p:spPr>
          <a:xfrm rot="5400000">
            <a:off x="6078396" y="3272640"/>
            <a:ext cx="1241326"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CF572892-B0DB-7CCF-869B-A1828F743864}"/>
              </a:ext>
            </a:extLst>
          </p:cNvPr>
          <p:cNvSpPr/>
          <p:nvPr userDrawn="1"/>
        </p:nvSpPr>
        <p:spPr>
          <a:xfrm rot="5400000">
            <a:off x="6719141" y="3641905"/>
            <a:ext cx="497568"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4B92EBEE-2D55-61AD-A917-68A9AF011403}"/>
              </a:ext>
            </a:extLst>
          </p:cNvPr>
          <p:cNvSpPr/>
          <p:nvPr userDrawn="1"/>
        </p:nvSpPr>
        <p:spPr>
          <a:xfrm rot="5400000">
            <a:off x="6851975" y="3514372"/>
            <a:ext cx="752636"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4DDFB88-474B-CAED-E663-C4ACAEEB63A3}"/>
              </a:ext>
            </a:extLst>
          </p:cNvPr>
          <p:cNvSpPr/>
          <p:nvPr userDrawn="1"/>
        </p:nvSpPr>
        <p:spPr>
          <a:xfrm rot="5400000">
            <a:off x="6955613" y="3348336"/>
            <a:ext cx="1084709" cy="2690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12F4F689-80C8-49D9-931F-350A12D72773}"/>
              </a:ext>
            </a:extLst>
          </p:cNvPr>
          <p:cNvSpPr/>
          <p:nvPr userDrawn="1"/>
        </p:nvSpPr>
        <p:spPr>
          <a:xfrm rot="5400000">
            <a:off x="8758489" y="3700421"/>
            <a:ext cx="385763" cy="269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8D64C5B-5B72-FC40-3C20-68569A3C6254}"/>
              </a:ext>
            </a:extLst>
          </p:cNvPr>
          <p:cNvSpPr/>
          <p:nvPr userDrawn="1"/>
        </p:nvSpPr>
        <p:spPr>
          <a:xfrm rot="5400000">
            <a:off x="8910274" y="3580727"/>
            <a:ext cx="619925" cy="269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ED17AD22-4CA9-B8DA-0C12-3EF00EE9696B}"/>
              </a:ext>
            </a:extLst>
          </p:cNvPr>
          <p:cNvSpPr/>
          <p:nvPr userDrawn="1"/>
        </p:nvSpPr>
        <p:spPr>
          <a:xfrm rot="5400000">
            <a:off x="9015253" y="3425339"/>
            <a:ext cx="930703" cy="269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12C9E9DA-37F8-1FDC-4175-C0923FE86F93}"/>
              </a:ext>
            </a:extLst>
          </p:cNvPr>
          <p:cNvSpPr/>
          <p:nvPr userDrawn="1"/>
        </p:nvSpPr>
        <p:spPr>
          <a:xfrm rot="5400000">
            <a:off x="9207925" y="3348336"/>
            <a:ext cx="1084709" cy="2690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7250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sp>
        <p:nvSpPr>
          <p:cNvPr id="7" name="Espace réservé de la date 6">
            <a:extLst>
              <a:ext uri="{FF2B5EF4-FFF2-40B4-BE49-F238E27FC236}">
                <a16:creationId xmlns:a16="http://schemas.microsoft.com/office/drawing/2014/main" id="{464EADBC-B6A2-70DA-D605-25A7BDDEA6B5}"/>
              </a:ext>
            </a:extLst>
          </p:cNvPr>
          <p:cNvSpPr>
            <a:spLocks noGrp="1"/>
          </p:cNvSpPr>
          <p:nvPr>
            <p:ph type="dt" sz="half" idx="10"/>
          </p:nvPr>
        </p:nvSpPr>
        <p:spPr/>
        <p:txBody>
          <a:bodyPr/>
          <a:lstStyle/>
          <a:p>
            <a:fld id="{B2867609-F87E-5348-B15E-2C77BD1EE497}"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5E3573B8-7320-5036-4D61-777146D1CFF4}"/>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B393512A-FBBB-6C7C-953D-8A236385F944}"/>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1"/>
            </a:solidFill>
            <a:prstDash val="solid"/>
            <a:round/>
            <a:headEnd type="none" w="med" len="med"/>
            <a:tailEnd type="none" w="med" len="med"/>
          </a:ln>
        </p:spPr>
      </p:cxnSp>
      <p:sp>
        <p:nvSpPr>
          <p:cNvPr id="2" name="Titre 1">
            <a:extLst>
              <a:ext uri="{FF2B5EF4-FFF2-40B4-BE49-F238E27FC236}">
                <a16:creationId xmlns:a16="http://schemas.microsoft.com/office/drawing/2014/main" id="{CD0A4AD0-ECD9-A688-D217-46C8206E5D9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185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triangulaire + 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dirty="0"/>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1"/>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dirty="0"/>
          </a:p>
        </p:txBody>
      </p:sp>
      <p:sp>
        <p:nvSpPr>
          <p:cNvPr id="2" name="Espace réservé de la date 1">
            <a:extLst>
              <a:ext uri="{FF2B5EF4-FFF2-40B4-BE49-F238E27FC236}">
                <a16:creationId xmlns:a16="http://schemas.microsoft.com/office/drawing/2014/main" id="{DCAFF8FD-CDF9-BF9C-5170-997B58AA6EF9}"/>
              </a:ext>
            </a:extLst>
          </p:cNvPr>
          <p:cNvSpPr>
            <a:spLocks noGrp="1"/>
          </p:cNvSpPr>
          <p:nvPr>
            <p:ph type="dt" sz="half" idx="14"/>
          </p:nvPr>
        </p:nvSpPr>
        <p:spPr/>
        <p:txBody>
          <a:bodyPr/>
          <a:lstStyle/>
          <a:p>
            <a:fld id="{B2867609-F87E-5348-B15E-2C77BD1EE497}" type="datetime3">
              <a:rPr lang="fr-BE" smtClean="0"/>
              <a:t>03/12/2023</a:t>
            </a:fld>
            <a:endParaRPr lang="fr-FR" dirty="0"/>
          </a:p>
        </p:txBody>
      </p:sp>
      <p:sp>
        <p:nvSpPr>
          <p:cNvPr id="4" name="Espace réservé du pied de page 3">
            <a:extLst>
              <a:ext uri="{FF2B5EF4-FFF2-40B4-BE49-F238E27FC236}">
                <a16:creationId xmlns:a16="http://schemas.microsoft.com/office/drawing/2014/main" id="{5F8E731D-BEC6-2C2A-B00C-5BCF5275C1BF}"/>
              </a:ext>
            </a:extLst>
          </p:cNvPr>
          <p:cNvSpPr>
            <a:spLocks noGrp="1"/>
          </p:cNvSpPr>
          <p:nvPr>
            <p:ph type="ftr" sz="quarter" idx="15"/>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8671781-FE5D-FC4F-919A-C5A674B804A1}"/>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pic>
        <p:nvPicPr>
          <p:cNvPr id="13" name="Image 12" descr="Une image contenant texte, graphiques vectoriels&#10;&#10;Description générée automatiquement">
            <a:extLst>
              <a:ext uri="{FF2B5EF4-FFF2-40B4-BE49-F238E27FC236}">
                <a16:creationId xmlns:a16="http://schemas.microsoft.com/office/drawing/2014/main" id="{114F95E0-749A-EFC4-3738-6C0938BBA67F}"/>
              </a:ext>
            </a:extLst>
          </p:cNvPr>
          <p:cNvPicPr>
            <a:picLocks noChangeAspect="1"/>
          </p:cNvPicPr>
          <p:nvPr userDrawn="1"/>
        </p:nvPicPr>
        <p:blipFill rotWithShape="1">
          <a:blip r:embed="rId2"/>
          <a:srcRect l="3583" r="70458"/>
          <a:stretch/>
        </p:blipFill>
        <p:spPr>
          <a:xfrm>
            <a:off x="10991775" y="250349"/>
            <a:ext cx="714296" cy="1143023"/>
          </a:xfrm>
          <a:prstGeom prst="rect">
            <a:avLst/>
          </a:prstGeom>
        </p:spPr>
      </p:pic>
    </p:spTree>
    <p:extLst>
      <p:ext uri="{BB962C8B-B14F-4D97-AF65-F5344CB8AC3E}">
        <p14:creationId xmlns:p14="http://schemas.microsoft.com/office/powerpoint/2010/main" val="40227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triangulaire + TO - Pied de pa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0705F5-DF63-5C4C-BA36-0A550739B60B}"/>
              </a:ext>
            </a:extLst>
          </p:cNvPr>
          <p:cNvSpPr>
            <a:spLocks noGrp="1"/>
          </p:cNvSpPr>
          <p:nvPr>
            <p:ph idx="1"/>
          </p:nvPr>
        </p:nvSpPr>
        <p:spPr>
          <a:xfrm>
            <a:off x="4505093" y="1773043"/>
            <a:ext cx="6104959" cy="4500757"/>
          </a:xfrm>
          <a:prstGeom prst="rect">
            <a:avLst/>
          </a:prstGeom>
        </p:spPr>
        <p:txBody>
          <a:bodyPr/>
          <a:lstStyle/>
          <a:p>
            <a:pPr lvl="0"/>
            <a:endParaRPr lang="fr-FR" dirty="0"/>
          </a:p>
        </p:txBody>
      </p:sp>
      <p:sp>
        <p:nvSpPr>
          <p:cNvPr id="14" name="Titre 13">
            <a:extLst>
              <a:ext uri="{FF2B5EF4-FFF2-40B4-BE49-F238E27FC236}">
                <a16:creationId xmlns:a16="http://schemas.microsoft.com/office/drawing/2014/main" id="{B55D04F7-8C52-0942-8A34-6B994C5CD525}"/>
              </a:ext>
            </a:extLst>
          </p:cNvPr>
          <p:cNvSpPr>
            <a:spLocks noGrp="1"/>
          </p:cNvSpPr>
          <p:nvPr>
            <p:ph type="title"/>
          </p:nvPr>
        </p:nvSpPr>
        <p:spPr>
          <a:xfrm>
            <a:off x="4505093" y="508001"/>
            <a:ext cx="6104951" cy="1100568"/>
          </a:xfrm>
        </p:spPr>
        <p:txBody>
          <a:bodyPr anchor="b">
            <a:normAutofit/>
          </a:bodyPr>
          <a:lstStyle>
            <a:lvl1pPr>
              <a:defRPr sz="2400"/>
            </a:lvl1pPr>
          </a:lstStyle>
          <a:p>
            <a:r>
              <a:rPr lang="fr-FR" dirty="0"/>
              <a:t>Modifiez le style du titre</a:t>
            </a:r>
          </a:p>
        </p:txBody>
      </p:sp>
      <p:sp>
        <p:nvSpPr>
          <p:cNvPr id="6" name="ZoneTexte 5">
            <a:extLst>
              <a:ext uri="{FF2B5EF4-FFF2-40B4-BE49-F238E27FC236}">
                <a16:creationId xmlns:a16="http://schemas.microsoft.com/office/drawing/2014/main" id="{81A2CFD0-D9DE-BB10-FEED-3E4AE00B9793}"/>
              </a:ext>
            </a:extLst>
          </p:cNvPr>
          <p:cNvSpPr txBox="1"/>
          <p:nvPr userDrawn="1"/>
        </p:nvSpPr>
        <p:spPr>
          <a:xfrm>
            <a:off x="294290" y="6421821"/>
            <a:ext cx="184731" cy="369332"/>
          </a:xfrm>
          <a:prstGeom prst="rect">
            <a:avLst/>
          </a:prstGeom>
          <a:noFill/>
        </p:spPr>
        <p:txBody>
          <a:bodyPr wrap="none" rtlCol="0">
            <a:spAutoFit/>
          </a:bodyPr>
          <a:lstStyle/>
          <a:p>
            <a:endParaRPr lang="fr-FR" dirty="0"/>
          </a:p>
        </p:txBody>
      </p:sp>
      <p:cxnSp>
        <p:nvCxnSpPr>
          <p:cNvPr id="15" name="Google Shape;157;p20">
            <a:extLst>
              <a:ext uri="{FF2B5EF4-FFF2-40B4-BE49-F238E27FC236}">
                <a16:creationId xmlns:a16="http://schemas.microsoft.com/office/drawing/2014/main" id="{5B8BDEC8-A9F5-A7DB-08D2-4CC01B54EC8D}"/>
              </a:ext>
            </a:extLst>
          </p:cNvPr>
          <p:cNvCxnSpPr>
            <a:cxnSpLocks/>
          </p:cNvCxnSpPr>
          <p:nvPr userDrawn="1"/>
        </p:nvCxnSpPr>
        <p:spPr>
          <a:xfrm>
            <a:off x="4318416" y="1737360"/>
            <a:ext cx="0" cy="4536440"/>
          </a:xfrm>
          <a:prstGeom prst="straightConnector1">
            <a:avLst/>
          </a:prstGeom>
          <a:noFill/>
          <a:ln w="12700" cap="flat" cmpd="sng">
            <a:solidFill>
              <a:schemeClr val="accent1"/>
            </a:solidFill>
            <a:prstDash val="solid"/>
            <a:round/>
            <a:headEnd type="none" w="med" len="med"/>
            <a:tailEnd type="none" w="med" len="med"/>
          </a:ln>
        </p:spPr>
      </p:cxnSp>
      <p:sp>
        <p:nvSpPr>
          <p:cNvPr id="12" name="Espace réservé pour une image  34">
            <a:extLst>
              <a:ext uri="{FF2B5EF4-FFF2-40B4-BE49-F238E27FC236}">
                <a16:creationId xmlns:a16="http://schemas.microsoft.com/office/drawing/2014/main" id="{84D32F74-0A3E-8FE5-EEB6-0E41C176E17A}"/>
              </a:ext>
            </a:extLst>
          </p:cNvPr>
          <p:cNvSpPr>
            <a:spLocks noGrp="1"/>
          </p:cNvSpPr>
          <p:nvPr>
            <p:ph type="pic" sz="quarter" idx="13"/>
          </p:nvPr>
        </p:nvSpPr>
        <p:spPr>
          <a:xfrm>
            <a:off x="-72991" y="-95124"/>
            <a:ext cx="4387787" cy="4971923"/>
          </a:xfrm>
          <a:custGeom>
            <a:avLst/>
            <a:gdLst>
              <a:gd name="connsiteX0" fmla="*/ 0 w 2217390"/>
              <a:gd name="connsiteY0" fmla="*/ 2614311 h 2614311"/>
              <a:gd name="connsiteX1" fmla="*/ 0 w 2217390"/>
              <a:gd name="connsiteY1" fmla="*/ 0 h 2614311"/>
              <a:gd name="connsiteX2" fmla="*/ 2217390 w 2217390"/>
              <a:gd name="connsiteY2" fmla="*/ 2614311 h 2614311"/>
              <a:gd name="connsiteX3" fmla="*/ 0 w 2217390"/>
              <a:gd name="connsiteY3" fmla="*/ 2614311 h 2614311"/>
              <a:gd name="connsiteX0" fmla="*/ 0 w 2217390"/>
              <a:gd name="connsiteY0" fmla="*/ 2583831 h 2583831"/>
              <a:gd name="connsiteX1" fmla="*/ 2194560 w 2217390"/>
              <a:gd name="connsiteY1" fmla="*/ 0 h 2583831"/>
              <a:gd name="connsiteX2" fmla="*/ 2217390 w 2217390"/>
              <a:gd name="connsiteY2" fmla="*/ 2583831 h 2583831"/>
              <a:gd name="connsiteX3" fmla="*/ 0 w 2217390"/>
              <a:gd name="connsiteY3" fmla="*/ 2583831 h 2583831"/>
              <a:gd name="connsiteX0" fmla="*/ 0 w 2197070"/>
              <a:gd name="connsiteY0" fmla="*/ 1283351 h 2583831"/>
              <a:gd name="connsiteX1" fmla="*/ 2174240 w 2197070"/>
              <a:gd name="connsiteY1" fmla="*/ 0 h 2583831"/>
              <a:gd name="connsiteX2" fmla="*/ 2197070 w 2197070"/>
              <a:gd name="connsiteY2" fmla="*/ 2583831 h 2583831"/>
              <a:gd name="connsiteX3" fmla="*/ 0 w 2197070"/>
              <a:gd name="connsiteY3" fmla="*/ 1283351 h 2583831"/>
              <a:gd name="connsiteX0" fmla="*/ 0 w 2227550"/>
              <a:gd name="connsiteY0" fmla="*/ 1273191 h 2583831"/>
              <a:gd name="connsiteX1" fmla="*/ 2204720 w 2227550"/>
              <a:gd name="connsiteY1" fmla="*/ 0 h 2583831"/>
              <a:gd name="connsiteX2" fmla="*/ 2227550 w 2227550"/>
              <a:gd name="connsiteY2" fmla="*/ 2583831 h 2583831"/>
              <a:gd name="connsiteX3" fmla="*/ 0 w 2227550"/>
              <a:gd name="connsiteY3" fmla="*/ 1273191 h 2583831"/>
              <a:gd name="connsiteX0" fmla="*/ 10268 w 2214988"/>
              <a:gd name="connsiteY0" fmla="*/ 1273191 h 2633948"/>
              <a:gd name="connsiteX1" fmla="*/ 2214988 w 2214988"/>
              <a:gd name="connsiteY1" fmla="*/ 0 h 2633948"/>
              <a:gd name="connsiteX2" fmla="*/ 0 w 2214988"/>
              <a:gd name="connsiteY2" fmla="*/ 2633948 h 2633948"/>
              <a:gd name="connsiteX3" fmla="*/ 10268 w 2214988"/>
              <a:gd name="connsiteY3" fmla="*/ 1273191 h 2633948"/>
              <a:gd name="connsiteX0" fmla="*/ 445 w 2226128"/>
              <a:gd name="connsiteY0" fmla="*/ 0 h 2663810"/>
              <a:gd name="connsiteX1" fmla="*/ 2226128 w 2226128"/>
              <a:gd name="connsiteY1" fmla="*/ 29862 h 2663810"/>
              <a:gd name="connsiteX2" fmla="*/ 11140 w 2226128"/>
              <a:gd name="connsiteY2" fmla="*/ 2663810 h 2663810"/>
              <a:gd name="connsiteX3" fmla="*/ 445 w 2226128"/>
              <a:gd name="connsiteY3" fmla="*/ 0 h 2663810"/>
              <a:gd name="connsiteX0" fmla="*/ 10268 w 2235951"/>
              <a:gd name="connsiteY0" fmla="*/ 0 h 2691653"/>
              <a:gd name="connsiteX1" fmla="*/ 2235951 w 2235951"/>
              <a:gd name="connsiteY1" fmla="*/ 29862 h 2691653"/>
              <a:gd name="connsiteX2" fmla="*/ 0 w 2235951"/>
              <a:gd name="connsiteY2" fmla="*/ 2691653 h 2691653"/>
              <a:gd name="connsiteX3" fmla="*/ 10268 w 2235951"/>
              <a:gd name="connsiteY3" fmla="*/ 0 h 2691653"/>
              <a:gd name="connsiteX0" fmla="*/ 10268 w 2272637"/>
              <a:gd name="connsiteY0" fmla="*/ 20255 h 2711908"/>
              <a:gd name="connsiteX1" fmla="*/ 2272637 w 2272637"/>
              <a:gd name="connsiteY1" fmla="*/ 0 h 2711908"/>
              <a:gd name="connsiteX2" fmla="*/ 0 w 2272637"/>
              <a:gd name="connsiteY2" fmla="*/ 2711908 h 2711908"/>
              <a:gd name="connsiteX3" fmla="*/ 10268 w 2272637"/>
              <a:gd name="connsiteY3" fmla="*/ 20255 h 2711908"/>
              <a:gd name="connsiteX0" fmla="*/ 10268 w 2272637"/>
              <a:gd name="connsiteY0" fmla="*/ 0 h 2713927"/>
              <a:gd name="connsiteX1" fmla="*/ 2272637 w 2272637"/>
              <a:gd name="connsiteY1" fmla="*/ 2019 h 2713927"/>
              <a:gd name="connsiteX2" fmla="*/ 0 w 2272637"/>
              <a:gd name="connsiteY2" fmla="*/ 2713927 h 2713927"/>
              <a:gd name="connsiteX3" fmla="*/ 10268 w 2272637"/>
              <a:gd name="connsiteY3" fmla="*/ 0 h 2713927"/>
              <a:gd name="connsiteX0" fmla="*/ 965 w 2263334"/>
              <a:gd name="connsiteY0" fmla="*/ 0 h 2725064"/>
              <a:gd name="connsiteX1" fmla="*/ 2263334 w 2263334"/>
              <a:gd name="connsiteY1" fmla="*/ 2019 h 2725064"/>
              <a:gd name="connsiteX2" fmla="*/ 1179 w 2263334"/>
              <a:gd name="connsiteY2" fmla="*/ 2725064 h 2725064"/>
              <a:gd name="connsiteX3" fmla="*/ 965 w 2263334"/>
              <a:gd name="connsiteY3" fmla="*/ 0 h 2725064"/>
            </a:gdLst>
            <a:ahLst/>
            <a:cxnLst>
              <a:cxn ang="0">
                <a:pos x="connsiteX0" y="connsiteY0"/>
              </a:cxn>
              <a:cxn ang="0">
                <a:pos x="connsiteX1" y="connsiteY1"/>
              </a:cxn>
              <a:cxn ang="0">
                <a:pos x="connsiteX2" y="connsiteY2"/>
              </a:cxn>
              <a:cxn ang="0">
                <a:pos x="connsiteX3" y="connsiteY3"/>
              </a:cxn>
            </a:cxnLst>
            <a:rect l="l" t="t" r="r" b="b"/>
            <a:pathLst>
              <a:path w="2263334" h="2725064">
                <a:moveTo>
                  <a:pt x="965" y="0"/>
                </a:moveTo>
                <a:lnTo>
                  <a:pt x="2263334" y="2019"/>
                </a:lnTo>
                <a:lnTo>
                  <a:pt x="1179" y="2725064"/>
                </a:lnTo>
                <a:cubicBezTo>
                  <a:pt x="4602" y="2271478"/>
                  <a:pt x="-2458" y="453586"/>
                  <a:pt x="965" y="0"/>
                </a:cubicBezTo>
                <a:close/>
              </a:path>
            </a:pathLst>
          </a:custGeom>
        </p:spPr>
        <p:txBody>
          <a:bodyPr/>
          <a:lstStyle>
            <a:lvl1pPr marL="0" indent="0">
              <a:buNone/>
              <a:defRPr/>
            </a:lvl1pPr>
          </a:lstStyle>
          <a:p>
            <a:endParaRPr lang="fr-FR" dirty="0"/>
          </a:p>
        </p:txBody>
      </p:sp>
      <p:pic>
        <p:nvPicPr>
          <p:cNvPr id="9" name="Image 8" descr="Une image contenant texte, graphiques vectoriels&#10;&#10;Description générée automatiquement">
            <a:extLst>
              <a:ext uri="{FF2B5EF4-FFF2-40B4-BE49-F238E27FC236}">
                <a16:creationId xmlns:a16="http://schemas.microsoft.com/office/drawing/2014/main" id="{37141EDC-06BA-7C90-BA43-CDAAC18160E3}"/>
              </a:ext>
            </a:extLst>
          </p:cNvPr>
          <p:cNvPicPr>
            <a:picLocks noChangeAspect="1"/>
          </p:cNvPicPr>
          <p:nvPr userDrawn="1"/>
        </p:nvPicPr>
        <p:blipFill rotWithShape="1">
          <a:blip r:embed="rId2"/>
          <a:srcRect l="3583" r="70458"/>
          <a:stretch/>
        </p:blipFill>
        <p:spPr>
          <a:xfrm>
            <a:off x="10991775" y="239463"/>
            <a:ext cx="714296" cy="1143023"/>
          </a:xfrm>
          <a:prstGeom prst="rect">
            <a:avLst/>
          </a:prstGeom>
        </p:spPr>
      </p:pic>
    </p:spTree>
    <p:extLst>
      <p:ext uri="{BB962C8B-B14F-4D97-AF65-F5344CB8AC3E}">
        <p14:creationId xmlns:p14="http://schemas.microsoft.com/office/powerpoint/2010/main" val="12229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B0391B1-1C76-5948-935B-14D9C9250169}"/>
              </a:ext>
            </a:extLst>
          </p:cNvPr>
          <p:cNvSpPr>
            <a:spLocks noGrp="1"/>
          </p:cNvSpPr>
          <p:nvPr>
            <p:ph sz="half" idx="1"/>
          </p:nvPr>
        </p:nvSpPr>
        <p:spPr>
          <a:xfrm>
            <a:off x="731519" y="2033588"/>
            <a:ext cx="4726305" cy="4240212"/>
          </a:xfrm>
          <a:prstGeom prst="rect">
            <a:avLst/>
          </a:prstGeom>
        </p:spPr>
        <p:txBody>
          <a:bodyPr/>
          <a:lstStyle>
            <a:lvl2pPr marL="457200" indent="0">
              <a:buNone/>
              <a:defRPr/>
            </a:lvl2pPr>
          </a:lstStyle>
          <a:p>
            <a:pPr lvl="0"/>
            <a:endParaRPr lang="fr-FR" dirty="0"/>
          </a:p>
        </p:txBody>
      </p:sp>
      <p:sp>
        <p:nvSpPr>
          <p:cNvPr id="4" name="Espace réservé du contenu 3">
            <a:extLst>
              <a:ext uri="{FF2B5EF4-FFF2-40B4-BE49-F238E27FC236}">
                <a16:creationId xmlns:a16="http://schemas.microsoft.com/office/drawing/2014/main" id="{17F4AF8D-892C-D24D-8D62-673F695CC6D3}"/>
              </a:ext>
            </a:extLst>
          </p:cNvPr>
          <p:cNvSpPr>
            <a:spLocks noGrp="1"/>
          </p:cNvSpPr>
          <p:nvPr>
            <p:ph sz="half" idx="2"/>
          </p:nvPr>
        </p:nvSpPr>
        <p:spPr>
          <a:xfrm>
            <a:off x="5902964" y="2038661"/>
            <a:ext cx="4707088" cy="4235139"/>
          </a:xfrm>
          <a:prstGeom prst="rect">
            <a:avLst/>
          </a:prstGeom>
        </p:spPr>
        <p:txBody>
          <a:bodyPr/>
          <a:lstStyle/>
          <a:p>
            <a:pPr lvl="0"/>
            <a:endParaRPr lang="fr-FR" dirty="0"/>
          </a:p>
        </p:txBody>
      </p:sp>
      <p:sp>
        <p:nvSpPr>
          <p:cNvPr id="11" name="Titre 10">
            <a:extLst>
              <a:ext uri="{FF2B5EF4-FFF2-40B4-BE49-F238E27FC236}">
                <a16:creationId xmlns:a16="http://schemas.microsoft.com/office/drawing/2014/main" id="{8E323667-05A2-8D48-988F-F0061887B63A}"/>
              </a:ext>
            </a:extLst>
          </p:cNvPr>
          <p:cNvSpPr>
            <a:spLocks noGrp="1"/>
          </p:cNvSpPr>
          <p:nvPr>
            <p:ph type="title"/>
          </p:nvPr>
        </p:nvSpPr>
        <p:spPr>
          <a:xfrm>
            <a:off x="587375" y="566094"/>
            <a:ext cx="10022677" cy="1304560"/>
          </a:xfrm>
        </p:spPr>
        <p:txBody>
          <a:bodyPr/>
          <a:lstStyle/>
          <a:p>
            <a:r>
              <a:rPr lang="fr-FR" dirty="0"/>
              <a:t>Modifiez le style du titre</a:t>
            </a:r>
          </a:p>
        </p:txBody>
      </p:sp>
      <p:sp>
        <p:nvSpPr>
          <p:cNvPr id="2" name="Espace réservé de la date 1">
            <a:extLst>
              <a:ext uri="{FF2B5EF4-FFF2-40B4-BE49-F238E27FC236}">
                <a16:creationId xmlns:a16="http://schemas.microsoft.com/office/drawing/2014/main" id="{CA58D5D2-CB24-2D4D-988C-79B0045FD014}"/>
              </a:ext>
            </a:extLst>
          </p:cNvPr>
          <p:cNvSpPr>
            <a:spLocks noGrp="1"/>
          </p:cNvSpPr>
          <p:nvPr>
            <p:ph type="dt" sz="half" idx="10"/>
          </p:nvPr>
        </p:nvSpPr>
        <p:spPr/>
        <p:txBody>
          <a:bodyPr/>
          <a:lstStyle/>
          <a:p>
            <a:fld id="{E67A503C-3C2E-E240-8E9E-A531E3392BAE}" type="datetime3">
              <a:rPr lang="fr-BE" smtClean="0"/>
              <a:t>03/12/2023</a:t>
            </a:fld>
            <a:endParaRPr lang="fr-FR" dirty="0"/>
          </a:p>
        </p:txBody>
      </p:sp>
      <p:sp>
        <p:nvSpPr>
          <p:cNvPr id="5" name="Espace réservé du pied de page 4">
            <a:extLst>
              <a:ext uri="{FF2B5EF4-FFF2-40B4-BE49-F238E27FC236}">
                <a16:creationId xmlns:a16="http://schemas.microsoft.com/office/drawing/2014/main" id="{F027C6E2-0139-4141-B4B3-B8C4CBBA036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58CDFBE-F976-354E-A4D7-ACC4032BFE86}"/>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cxnSp>
        <p:nvCxnSpPr>
          <p:cNvPr id="9" name="Google Shape;157;p20">
            <a:extLst>
              <a:ext uri="{FF2B5EF4-FFF2-40B4-BE49-F238E27FC236}">
                <a16:creationId xmlns:a16="http://schemas.microsoft.com/office/drawing/2014/main" id="{2286CED2-D4F0-5950-693B-F9BD99BED66A}"/>
              </a:ext>
            </a:extLst>
          </p:cNvPr>
          <p:cNvCxnSpPr>
            <a:cxnSpLocks/>
          </p:cNvCxnSpPr>
          <p:nvPr userDrawn="1"/>
        </p:nvCxnSpPr>
        <p:spPr>
          <a:xfrm>
            <a:off x="587791" y="2033588"/>
            <a:ext cx="0" cy="4240212"/>
          </a:xfrm>
          <a:prstGeom prst="straightConnector1">
            <a:avLst/>
          </a:prstGeom>
          <a:noFill/>
          <a:ln w="12700" cap="flat" cmpd="sng">
            <a:solidFill>
              <a:schemeClr val="accent1"/>
            </a:solidFill>
            <a:prstDash val="solid"/>
            <a:round/>
            <a:headEnd type="none" w="med" len="med"/>
            <a:tailEnd type="none" w="med" len="med"/>
          </a:ln>
        </p:spPr>
      </p:cxnSp>
      <p:cxnSp>
        <p:nvCxnSpPr>
          <p:cNvPr id="12" name="Google Shape;157;p20">
            <a:extLst>
              <a:ext uri="{FF2B5EF4-FFF2-40B4-BE49-F238E27FC236}">
                <a16:creationId xmlns:a16="http://schemas.microsoft.com/office/drawing/2014/main" id="{E5BA9D51-5EF8-BDC6-2A85-FFF461EF8E07}"/>
              </a:ext>
            </a:extLst>
          </p:cNvPr>
          <p:cNvCxnSpPr>
            <a:cxnSpLocks/>
          </p:cNvCxnSpPr>
          <p:nvPr userDrawn="1"/>
        </p:nvCxnSpPr>
        <p:spPr>
          <a:xfrm>
            <a:off x="5718591" y="2033588"/>
            <a:ext cx="0" cy="4240212"/>
          </a:xfrm>
          <a:prstGeom prst="straightConnector1">
            <a:avLst/>
          </a:prstGeom>
          <a:noFill/>
          <a:ln w="127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5553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DFBA7D-7216-4849-B88E-4BA8FFCCB0E8}"/>
              </a:ext>
            </a:extLst>
          </p:cNvPr>
          <p:cNvSpPr>
            <a:spLocks noGrp="1"/>
          </p:cNvSpPr>
          <p:nvPr>
            <p:ph type="body" idx="1"/>
          </p:nvPr>
        </p:nvSpPr>
        <p:spPr>
          <a:xfrm>
            <a:off x="715797" y="2033586"/>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4" name="Espace réservé du contenu 3">
            <a:extLst>
              <a:ext uri="{FF2B5EF4-FFF2-40B4-BE49-F238E27FC236}">
                <a16:creationId xmlns:a16="http://schemas.microsoft.com/office/drawing/2014/main" id="{DF0CF2AB-C864-1C46-B8A5-390C262BBB51}"/>
              </a:ext>
            </a:extLst>
          </p:cNvPr>
          <p:cNvSpPr>
            <a:spLocks noGrp="1"/>
          </p:cNvSpPr>
          <p:nvPr>
            <p:ph sz="half" idx="2"/>
          </p:nvPr>
        </p:nvSpPr>
        <p:spPr>
          <a:xfrm>
            <a:off x="751839" y="2781300"/>
            <a:ext cx="4705985" cy="3492500"/>
          </a:xfrm>
          <a:prstGeom prst="rect">
            <a:avLst/>
          </a:prstGeom>
        </p:spPr>
        <p:txBody>
          <a:bodyPr/>
          <a:lstStyle/>
          <a:p>
            <a:pPr lvl="0"/>
            <a:endParaRPr lang="fr-FR" dirty="0"/>
          </a:p>
        </p:txBody>
      </p:sp>
      <p:sp>
        <p:nvSpPr>
          <p:cNvPr id="5" name="Espace réservé du texte 4">
            <a:extLst>
              <a:ext uri="{FF2B5EF4-FFF2-40B4-BE49-F238E27FC236}">
                <a16:creationId xmlns:a16="http://schemas.microsoft.com/office/drawing/2014/main" id="{65FDFF92-7A41-5D4A-A79A-869C2E04E190}"/>
              </a:ext>
            </a:extLst>
          </p:cNvPr>
          <p:cNvSpPr>
            <a:spLocks noGrp="1"/>
          </p:cNvSpPr>
          <p:nvPr>
            <p:ph type="body" sz="quarter" idx="3"/>
          </p:nvPr>
        </p:nvSpPr>
        <p:spPr>
          <a:xfrm>
            <a:off x="5892800" y="2033587"/>
            <a:ext cx="4717862" cy="582613"/>
          </a:xfrm>
          <a:prstGeom prst="rect">
            <a:avLst/>
          </a:prstGeo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6" name="Espace réservé du contenu 5">
            <a:extLst>
              <a:ext uri="{FF2B5EF4-FFF2-40B4-BE49-F238E27FC236}">
                <a16:creationId xmlns:a16="http://schemas.microsoft.com/office/drawing/2014/main" id="{920E4C3A-E0ED-3548-8768-FC4D5F38FC4D}"/>
              </a:ext>
            </a:extLst>
          </p:cNvPr>
          <p:cNvSpPr>
            <a:spLocks noGrp="1"/>
          </p:cNvSpPr>
          <p:nvPr>
            <p:ph sz="quarter" idx="4"/>
          </p:nvPr>
        </p:nvSpPr>
        <p:spPr>
          <a:xfrm>
            <a:off x="5892800" y="2781300"/>
            <a:ext cx="4717251" cy="3492500"/>
          </a:xfrm>
          <a:prstGeom prst="rect">
            <a:avLst/>
          </a:prstGeom>
        </p:spPr>
        <p:txBody>
          <a:bodyPr/>
          <a:lstStyle/>
          <a:p>
            <a:pPr lvl="0"/>
            <a:endParaRPr lang="fr-FR" dirty="0"/>
          </a:p>
        </p:txBody>
      </p:sp>
      <p:sp>
        <p:nvSpPr>
          <p:cNvPr id="7" name="Espace réservé de la date 6">
            <a:extLst>
              <a:ext uri="{FF2B5EF4-FFF2-40B4-BE49-F238E27FC236}">
                <a16:creationId xmlns:a16="http://schemas.microsoft.com/office/drawing/2014/main" id="{BE0B5CA1-D741-B246-803F-9006A82C94C2}"/>
              </a:ext>
            </a:extLst>
          </p:cNvPr>
          <p:cNvSpPr>
            <a:spLocks noGrp="1"/>
          </p:cNvSpPr>
          <p:nvPr>
            <p:ph type="dt" sz="half" idx="10"/>
          </p:nvPr>
        </p:nvSpPr>
        <p:spPr/>
        <p:txBody>
          <a:bodyPr/>
          <a:lstStyle/>
          <a:p>
            <a:fld id="{ED1B5D61-AB6B-AF4A-A3B2-0A6146F5FCAF}" type="datetime3">
              <a:rPr lang="fr-BE" smtClean="0"/>
              <a:t>03/12/2023</a:t>
            </a:fld>
            <a:endParaRPr lang="fr-FR" dirty="0"/>
          </a:p>
        </p:txBody>
      </p:sp>
      <p:sp>
        <p:nvSpPr>
          <p:cNvPr id="8" name="Espace réservé du pied de page 7">
            <a:extLst>
              <a:ext uri="{FF2B5EF4-FFF2-40B4-BE49-F238E27FC236}">
                <a16:creationId xmlns:a16="http://schemas.microsoft.com/office/drawing/2014/main" id="{E7B0DE61-14F9-1A46-A59D-02303546BF17}"/>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80DEA0FC-F150-3B49-B40B-D6B018D6A7A7}"/>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10" name="Titre 9">
            <a:extLst>
              <a:ext uri="{FF2B5EF4-FFF2-40B4-BE49-F238E27FC236}">
                <a16:creationId xmlns:a16="http://schemas.microsoft.com/office/drawing/2014/main" id="{2ADBAE23-A51E-1557-5BF1-DCCD2356F9B0}"/>
              </a:ext>
            </a:extLst>
          </p:cNvPr>
          <p:cNvSpPr>
            <a:spLocks noGrp="1"/>
          </p:cNvSpPr>
          <p:nvPr>
            <p:ph type="title"/>
          </p:nvPr>
        </p:nvSpPr>
        <p:spPr>
          <a:xfrm>
            <a:off x="587375" y="566094"/>
            <a:ext cx="10022677" cy="1304560"/>
          </a:xfrm>
        </p:spPr>
        <p:txBody>
          <a:bodyPr/>
          <a:lstStyle/>
          <a:p>
            <a:r>
              <a:rPr lang="fr-FR"/>
              <a:t>Modifiez le style du titre</a:t>
            </a:r>
          </a:p>
        </p:txBody>
      </p:sp>
      <p:cxnSp>
        <p:nvCxnSpPr>
          <p:cNvPr id="11" name="Google Shape;157;p20">
            <a:extLst>
              <a:ext uri="{FF2B5EF4-FFF2-40B4-BE49-F238E27FC236}">
                <a16:creationId xmlns:a16="http://schemas.microsoft.com/office/drawing/2014/main" id="{42DCDFED-C8D2-F722-002A-CB0AB35C7021}"/>
              </a:ext>
            </a:extLst>
          </p:cNvPr>
          <p:cNvCxnSpPr>
            <a:cxnSpLocks/>
          </p:cNvCxnSpPr>
          <p:nvPr userDrawn="1"/>
        </p:nvCxnSpPr>
        <p:spPr>
          <a:xfrm>
            <a:off x="604603" y="2781300"/>
            <a:ext cx="0" cy="3492500"/>
          </a:xfrm>
          <a:prstGeom prst="straightConnector1">
            <a:avLst/>
          </a:prstGeom>
          <a:noFill/>
          <a:ln w="12700" cap="flat" cmpd="sng">
            <a:solidFill>
              <a:schemeClr val="accent1"/>
            </a:solidFill>
            <a:prstDash val="solid"/>
            <a:round/>
            <a:headEnd type="none" w="med" len="med"/>
            <a:tailEnd type="none" w="med" len="med"/>
          </a:ln>
        </p:spPr>
      </p:cxnSp>
      <p:cxnSp>
        <p:nvCxnSpPr>
          <p:cNvPr id="13" name="Google Shape;157;p20">
            <a:extLst>
              <a:ext uri="{FF2B5EF4-FFF2-40B4-BE49-F238E27FC236}">
                <a16:creationId xmlns:a16="http://schemas.microsoft.com/office/drawing/2014/main" id="{FD2A831B-ABDD-E9DE-6203-B4833887F184}"/>
              </a:ext>
            </a:extLst>
          </p:cNvPr>
          <p:cNvCxnSpPr>
            <a:cxnSpLocks/>
          </p:cNvCxnSpPr>
          <p:nvPr userDrawn="1"/>
        </p:nvCxnSpPr>
        <p:spPr>
          <a:xfrm>
            <a:off x="5715083" y="2781300"/>
            <a:ext cx="0" cy="3492500"/>
          </a:xfrm>
          <a:prstGeom prst="straightConnector1">
            <a:avLst/>
          </a:prstGeom>
          <a:noFill/>
          <a:ln w="127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0074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4B180A7-1FAA-8B44-A84D-665A6B9D5892}"/>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4" name="Espace réservé du pied de page 3">
            <a:extLst>
              <a:ext uri="{FF2B5EF4-FFF2-40B4-BE49-F238E27FC236}">
                <a16:creationId xmlns:a16="http://schemas.microsoft.com/office/drawing/2014/main" id="{4CC50AA2-8469-FA4C-9C92-353ACC56097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456E3C8-B544-AA45-BB35-2E541F25D25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6" name="Titre 5">
            <a:extLst>
              <a:ext uri="{FF2B5EF4-FFF2-40B4-BE49-F238E27FC236}">
                <a16:creationId xmlns:a16="http://schemas.microsoft.com/office/drawing/2014/main" id="{0DDDAA05-EEB9-AC33-D817-A0B95DE19248}"/>
              </a:ext>
            </a:extLst>
          </p:cNvPr>
          <p:cNvSpPr>
            <a:spLocks noGrp="1"/>
          </p:cNvSpPr>
          <p:nvPr>
            <p:ph type="title"/>
          </p:nvPr>
        </p:nvSpPr>
        <p:spPr>
          <a:xfrm>
            <a:off x="587375" y="557041"/>
            <a:ext cx="10022677" cy="1304560"/>
          </a:xfrm>
        </p:spPr>
        <p:txBody>
          <a:bodyPr/>
          <a:lstStyle/>
          <a:p>
            <a:r>
              <a:rPr lang="fr-FR" dirty="0"/>
              <a:t>Modifiez le style du titre</a:t>
            </a:r>
          </a:p>
        </p:txBody>
      </p:sp>
    </p:spTree>
    <p:extLst>
      <p:ext uri="{BB962C8B-B14F-4D97-AF65-F5344CB8AC3E}">
        <p14:creationId xmlns:p14="http://schemas.microsoft.com/office/powerpoint/2010/main" val="3716616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C98A1267-0E47-F245-A1EE-11773D05328E}"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89329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se">
    <p:bg>
      <p:bgPr>
        <a:solidFill>
          <a:schemeClr val="bg1"/>
        </a:solidFill>
        <a:effectLst/>
      </p:bgPr>
    </p:bg>
    <p:spTree>
      <p:nvGrpSpPr>
        <p:cNvPr id="1" name=""/>
        <p:cNvGrpSpPr/>
        <p:nvPr/>
      </p:nvGrpSpPr>
      <p:grpSpPr>
        <a:xfrm>
          <a:off x="0" y="0"/>
          <a:ext cx="0" cy="0"/>
          <a:chOff x="0" y="0"/>
          <a:chExt cx="0" cy="0"/>
        </a:xfrm>
      </p:grpSpPr>
      <p:pic>
        <p:nvPicPr>
          <p:cNvPr id="10" name="Google Shape;58;p13">
            <a:extLst>
              <a:ext uri="{FF2B5EF4-FFF2-40B4-BE49-F238E27FC236}">
                <a16:creationId xmlns:a16="http://schemas.microsoft.com/office/drawing/2014/main" id="{43B85E0E-E55D-AB0B-5C29-B0B970F0A7C7}"/>
              </a:ext>
            </a:extLst>
          </p:cNvPr>
          <p:cNvPicPr preferRelativeResize="0"/>
          <p:nvPr userDrawn="1"/>
        </p:nvPicPr>
        <p:blipFill>
          <a:blip r:embed="rId2">
            <a:alphaModFix/>
          </a:blip>
          <a:stretch>
            <a:fillRect/>
          </a:stretch>
        </p:blipFill>
        <p:spPr>
          <a:xfrm>
            <a:off x="0" y="1"/>
            <a:ext cx="12192000" cy="6857999"/>
          </a:xfrm>
          <a:prstGeom prst="rect">
            <a:avLst/>
          </a:prstGeom>
          <a:noFill/>
          <a:ln>
            <a:noFill/>
          </a:ln>
        </p:spPr>
      </p:pic>
      <p:pic>
        <p:nvPicPr>
          <p:cNvPr id="13" name="Google Shape;60;p13">
            <a:extLst>
              <a:ext uri="{FF2B5EF4-FFF2-40B4-BE49-F238E27FC236}">
                <a16:creationId xmlns:a16="http://schemas.microsoft.com/office/drawing/2014/main" id="{E92953F4-3346-D025-DF1E-F6A3875386D5}"/>
              </a:ext>
            </a:extLst>
          </p:cNvPr>
          <p:cNvPicPr preferRelativeResize="0"/>
          <p:nvPr userDrawn="1"/>
        </p:nvPicPr>
        <p:blipFill>
          <a:blip r:embed="rId3" cstate="screen">
            <a:alphaModFix/>
            <a:extLst>
              <a:ext uri="{28A0092B-C50C-407E-A947-70E740481C1C}">
                <a14:useLocalDpi xmlns:a14="http://schemas.microsoft.com/office/drawing/2010/main"/>
              </a:ext>
            </a:extLst>
          </a:blip>
          <a:stretch>
            <a:fillRect/>
          </a:stretch>
        </p:blipFill>
        <p:spPr>
          <a:xfrm>
            <a:off x="0" y="4779449"/>
            <a:ext cx="3953359" cy="2033000"/>
          </a:xfrm>
          <a:prstGeom prst="rect">
            <a:avLst/>
          </a:prstGeom>
          <a:noFill/>
          <a:ln>
            <a:noFill/>
          </a:ln>
        </p:spPr>
      </p:pic>
      <p:sp>
        <p:nvSpPr>
          <p:cNvPr id="14" name="Google Shape;61;p13">
            <a:extLst>
              <a:ext uri="{FF2B5EF4-FFF2-40B4-BE49-F238E27FC236}">
                <a16:creationId xmlns:a16="http://schemas.microsoft.com/office/drawing/2014/main" id="{32E7188E-D208-1A60-B7DC-02A539F9ED83}"/>
              </a:ext>
            </a:extLst>
          </p:cNvPr>
          <p:cNvSpPr txBox="1"/>
          <p:nvPr userDrawn="1"/>
        </p:nvSpPr>
        <p:spPr>
          <a:xfrm>
            <a:off x="0" y="5801580"/>
            <a:ext cx="2549525" cy="575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dirty="0" err="1">
                <a:solidFill>
                  <a:schemeClr val="lt1"/>
                </a:solidFill>
              </a:rPr>
              <a:t>www.uliege.be</a:t>
            </a:r>
            <a:endParaRPr sz="1800" dirty="0">
              <a:solidFill>
                <a:schemeClr val="lt1"/>
              </a:solidFill>
            </a:endParaRPr>
          </a:p>
          <a:p>
            <a:pPr marL="0" lvl="0" indent="0" algn="l" rtl="0">
              <a:spcBef>
                <a:spcPts val="0"/>
              </a:spcBef>
              <a:spcAft>
                <a:spcPts val="0"/>
              </a:spcAft>
              <a:buNone/>
            </a:pPr>
            <a:endParaRPr sz="1800" dirty="0">
              <a:solidFill>
                <a:schemeClr val="lt1"/>
              </a:solidFill>
            </a:endParaRPr>
          </a:p>
        </p:txBody>
      </p:sp>
      <p:pic>
        <p:nvPicPr>
          <p:cNvPr id="3" name="Image 2" descr="Une image contenant texte, graphiques vectoriels&#10;&#10;Description générée automatiquement">
            <a:extLst>
              <a:ext uri="{FF2B5EF4-FFF2-40B4-BE49-F238E27FC236}">
                <a16:creationId xmlns:a16="http://schemas.microsoft.com/office/drawing/2014/main" id="{5F9F57BE-0EB2-AE83-E4AE-2C114B723BB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66589" y="136256"/>
            <a:ext cx="2822136" cy="1172272"/>
          </a:xfrm>
          <a:prstGeom prst="rect">
            <a:avLst/>
          </a:prstGeom>
        </p:spPr>
      </p:pic>
      <p:pic>
        <p:nvPicPr>
          <p:cNvPr id="4" name="Image 3" descr="Une image contenant plein air, ciel, habits, chaussures&#10;&#10;Description générée automatiquement">
            <a:extLst>
              <a:ext uri="{FF2B5EF4-FFF2-40B4-BE49-F238E27FC236}">
                <a16:creationId xmlns:a16="http://schemas.microsoft.com/office/drawing/2014/main" id="{13A2AE60-9873-0CDD-ACA3-B434A8589919}"/>
              </a:ext>
            </a:extLst>
          </p:cNvPr>
          <p:cNvPicPr>
            <a:picLocks noChangeAspect="1"/>
          </p:cNvPicPr>
          <p:nvPr userDrawn="1"/>
        </p:nvPicPr>
        <p:blipFill rotWithShape="1">
          <a:blip r:embed="rId5"/>
          <a:srcRect t="18749" b="27369"/>
          <a:stretch/>
        </p:blipFill>
        <p:spPr>
          <a:xfrm>
            <a:off x="-26400" y="1304925"/>
            <a:ext cx="12218400" cy="4389010"/>
          </a:xfrm>
          <a:prstGeom prst="rect">
            <a:avLst/>
          </a:prstGeom>
        </p:spPr>
      </p:pic>
      <p:sp>
        <p:nvSpPr>
          <p:cNvPr id="5" name="Google Shape;61;p13">
            <a:extLst>
              <a:ext uri="{FF2B5EF4-FFF2-40B4-BE49-F238E27FC236}">
                <a16:creationId xmlns:a16="http://schemas.microsoft.com/office/drawing/2014/main" id="{B554C58C-231F-AFD6-74C4-9DE5351177FD}"/>
              </a:ext>
            </a:extLst>
          </p:cNvPr>
          <p:cNvSpPr txBox="1"/>
          <p:nvPr userDrawn="1"/>
        </p:nvSpPr>
        <p:spPr>
          <a:xfrm>
            <a:off x="0" y="6079011"/>
            <a:ext cx="3121370" cy="4007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800" dirty="0" err="1">
                <a:solidFill>
                  <a:schemeClr val="lt1"/>
                </a:solidFill>
              </a:rPr>
              <a:t>www.gembloux.uliege.be</a:t>
            </a:r>
            <a:endParaRPr sz="1800" dirty="0">
              <a:solidFill>
                <a:schemeClr val="lt1"/>
              </a:solidFill>
            </a:endParaRPr>
          </a:p>
        </p:txBody>
      </p:sp>
    </p:spTree>
    <p:extLst>
      <p:ext uri="{BB962C8B-B14F-4D97-AF65-F5344CB8AC3E}">
        <p14:creationId xmlns:p14="http://schemas.microsoft.com/office/powerpoint/2010/main" val="3669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C4375E78-DED4-F8B3-98AF-5552755DAB17}"/>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426720"/>
            <a:ext cx="4422666" cy="5847080"/>
          </a:xfrm>
          <a:prstGeom prst="rect">
            <a:avLst/>
          </a:prstGeom>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158577" y="426720"/>
            <a:ext cx="5451475" cy="2930843"/>
          </a:xfrm>
          <a:prstGeom prst="rect">
            <a:avLst/>
          </a:prstGeom>
        </p:spPr>
        <p:txBody>
          <a:bodyPr/>
          <a:lstStyle/>
          <a:p>
            <a:endParaRPr lang="fr-FR"/>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158578" y="3496365"/>
            <a:ext cx="2654299" cy="2773363"/>
          </a:xfrm>
          <a:prstGeom prst="rect">
            <a:avLst/>
          </a:prstGeom>
        </p:spPr>
        <p:txBody>
          <a:bodyPr/>
          <a:lstStyle/>
          <a:p>
            <a:endParaRPr lang="fr-FR"/>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7961413" y="3496365"/>
            <a:ext cx="2654299" cy="2773363"/>
          </a:xfrm>
          <a:prstGeom prst="rect">
            <a:avLst/>
          </a:prstGeom>
        </p:spPr>
        <p:txBody>
          <a:bodyPr/>
          <a:lstStyle/>
          <a:p>
            <a:endParaRPr lang="fr-FR"/>
          </a:p>
        </p:txBody>
      </p:sp>
      <p:sp>
        <p:nvSpPr>
          <p:cNvPr id="2" name="Espace réservé de la date 1">
            <a:extLst>
              <a:ext uri="{FF2B5EF4-FFF2-40B4-BE49-F238E27FC236}">
                <a16:creationId xmlns:a16="http://schemas.microsoft.com/office/drawing/2014/main" id="{71910DD9-D78C-2CF8-6416-63180F33E632}"/>
              </a:ext>
            </a:extLst>
          </p:cNvPr>
          <p:cNvSpPr>
            <a:spLocks noGrp="1"/>
          </p:cNvSpPr>
          <p:nvPr>
            <p:ph type="dt" sz="half" idx="17"/>
          </p:nvPr>
        </p:nvSpPr>
        <p:spPr/>
        <p:txBody>
          <a:bodyPr/>
          <a:lstStyle/>
          <a:p>
            <a:fld id="{B2867609-F87E-5348-B15E-2C77BD1EE497}" type="datetime3">
              <a:rPr lang="fr-BE" smtClean="0"/>
              <a:t>03/12/2023</a:t>
            </a:fld>
            <a:endParaRPr lang="fr-FR" dirty="0"/>
          </a:p>
        </p:txBody>
      </p:sp>
      <p:sp>
        <p:nvSpPr>
          <p:cNvPr id="3" name="Espace réservé du pied de page 2">
            <a:extLst>
              <a:ext uri="{FF2B5EF4-FFF2-40B4-BE49-F238E27FC236}">
                <a16:creationId xmlns:a16="http://schemas.microsoft.com/office/drawing/2014/main" id="{655BA25A-A176-1CD3-47CC-858465AB3C31}"/>
              </a:ext>
            </a:extLst>
          </p:cNvPr>
          <p:cNvSpPr>
            <a:spLocks noGrp="1"/>
          </p:cNvSpPr>
          <p:nvPr>
            <p:ph type="ftr" sz="quarter" idx="18"/>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F2CBEFE9-046B-09BA-AB79-4A027128C394}"/>
              </a:ext>
            </a:extLst>
          </p:cNvPr>
          <p:cNvSpPr>
            <a:spLocks noGrp="1"/>
          </p:cNvSpPr>
          <p:nvPr>
            <p:ph type="sldNum" sz="quarter" idx="19"/>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676324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14D6553-6128-1B40-B222-7A1D7D7DBED6}"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79120"/>
            <a:ext cx="11000021" cy="5694680"/>
          </a:xfrm>
          <a:noFill/>
        </p:spPr>
        <p:txBody>
          <a:bodyPr/>
          <a:lstStyle/>
          <a:p>
            <a:endParaRPr lang="fr-FR"/>
          </a:p>
        </p:txBody>
      </p:sp>
    </p:spTree>
    <p:extLst>
      <p:ext uri="{BB962C8B-B14F-4D97-AF65-F5344CB8AC3E}">
        <p14:creationId xmlns:p14="http://schemas.microsoft.com/office/powerpoint/2010/main" val="3372144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8" y="584200"/>
            <a:ext cx="5437186" cy="5689600"/>
          </a:xfrm>
          <a:noFill/>
        </p:spPr>
        <p:txBody>
          <a:bodyPr/>
          <a:lstStyle/>
          <a:p>
            <a:endParaRPr lang="fr-FR" dirty="0"/>
          </a:p>
        </p:txBody>
      </p:sp>
      <p:sp>
        <p:nvSpPr>
          <p:cNvPr id="2" name="Espace réservé de la date 1">
            <a:extLst>
              <a:ext uri="{FF2B5EF4-FFF2-40B4-BE49-F238E27FC236}">
                <a16:creationId xmlns:a16="http://schemas.microsoft.com/office/drawing/2014/main" id="{0E18CD1F-414A-DC80-664B-CAC9C2937A0A}"/>
              </a:ext>
            </a:extLst>
          </p:cNvPr>
          <p:cNvSpPr>
            <a:spLocks noGrp="1"/>
          </p:cNvSpPr>
          <p:nvPr>
            <p:ph type="dt" sz="half" idx="15"/>
          </p:nvPr>
        </p:nvSpPr>
        <p:spPr/>
        <p:txBody>
          <a:bodyPr/>
          <a:lstStyle/>
          <a:p>
            <a:fld id="{9CC27472-F48B-7A45-B6F8-0ACD7801C2CA}" type="datetime3">
              <a:rPr lang="fr-BE" smtClean="0"/>
              <a:t>03/12/2023</a:t>
            </a:fld>
            <a:endParaRPr lang="fr-FR" dirty="0"/>
          </a:p>
        </p:txBody>
      </p:sp>
      <p:sp>
        <p:nvSpPr>
          <p:cNvPr id="3" name="Espace réservé du pied de page 2">
            <a:extLst>
              <a:ext uri="{FF2B5EF4-FFF2-40B4-BE49-F238E27FC236}">
                <a16:creationId xmlns:a16="http://schemas.microsoft.com/office/drawing/2014/main" id="{941261BF-9215-D5C4-E136-8B7E2108A494}"/>
              </a:ext>
            </a:extLst>
          </p:cNvPr>
          <p:cNvSpPr>
            <a:spLocks noGrp="1"/>
          </p:cNvSpPr>
          <p:nvPr>
            <p:ph type="ftr" sz="quarter" idx="16"/>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F6335E9-1CF4-9061-3A7C-C2222DA1621E}"/>
              </a:ext>
            </a:extLst>
          </p:cNvPr>
          <p:cNvSpPr>
            <a:spLocks noGrp="1"/>
          </p:cNvSpPr>
          <p:nvPr>
            <p:ph type="sldNum" sz="quarter" idx="17"/>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308986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big +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0CCC7FD-646F-3D4D-8F9E-22336916107A}"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5689600"/>
          </a:xfrm>
          <a:noFill/>
        </p:spPr>
        <p:txBody>
          <a:bodyPr/>
          <a:lstStyle/>
          <a:p>
            <a:endParaRPr lang="fr-FR" dirty="0"/>
          </a:p>
        </p:txBody>
      </p:sp>
    </p:spTree>
    <p:extLst>
      <p:ext uri="{BB962C8B-B14F-4D97-AF65-F5344CB8AC3E}">
        <p14:creationId xmlns:p14="http://schemas.microsoft.com/office/powerpoint/2010/main" val="4126755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 big">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3AA5F018-6505-844C-BA82-65A0A1AA8DB8}"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33480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079875" y="584200"/>
            <a:ext cx="7524749" cy="5689600"/>
          </a:xfrm>
          <a:noFill/>
        </p:spPr>
        <p:txBody>
          <a:bodyPr/>
          <a:lstStyle/>
          <a:p>
            <a:endParaRPr lang="fr-FR" dirty="0"/>
          </a:p>
        </p:txBody>
      </p:sp>
    </p:spTree>
    <p:extLst>
      <p:ext uri="{BB962C8B-B14F-4D97-AF65-F5344CB8AC3E}">
        <p14:creationId xmlns:p14="http://schemas.microsoft.com/office/powerpoint/2010/main" val="4124685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75369F0-CD80-B944-AEDE-51E16C1FB6C8}"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7572375" y="584200"/>
            <a:ext cx="4032249"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7572375" y="3500437"/>
            <a:ext cx="4032249" cy="2773363"/>
          </a:xfrm>
          <a:noFill/>
        </p:spPr>
        <p:txBody>
          <a:bodyPr/>
          <a:lstStyle/>
          <a:p>
            <a:endParaRPr lang="fr-FR" dirty="0"/>
          </a:p>
        </p:txBody>
      </p:sp>
    </p:spTree>
    <p:extLst>
      <p:ext uri="{BB962C8B-B14F-4D97-AF65-F5344CB8AC3E}">
        <p14:creationId xmlns:p14="http://schemas.microsoft.com/office/powerpoint/2010/main" val="1365492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62031B8-3A38-B04C-871B-A1160799B20C}"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4764088" y="584200"/>
            <a:ext cx="6840538"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4032249"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4032249" cy="2773363"/>
          </a:xfrm>
          <a:noFill/>
        </p:spPr>
        <p:txBody>
          <a:bodyPr/>
          <a:lstStyle/>
          <a:p>
            <a:endParaRPr lang="fr-FR" dirty="0"/>
          </a:p>
        </p:txBody>
      </p:sp>
    </p:spTree>
    <p:extLst>
      <p:ext uri="{BB962C8B-B14F-4D97-AF65-F5344CB8AC3E}">
        <p14:creationId xmlns:p14="http://schemas.microsoft.com/office/powerpoint/2010/main" val="685084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361F729-41AF-4940-97E6-E4FE49892014}"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8" cy="2773363"/>
          </a:xfrm>
          <a:noFill/>
        </p:spPr>
        <p:txBody>
          <a:bodyPr/>
          <a:lstStyle/>
          <a:p>
            <a:endParaRPr lang="fr-FR" dirty="0"/>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4" y="584200"/>
            <a:ext cx="5437188" cy="2773363"/>
          </a:xfrm>
          <a:noFill/>
        </p:spPr>
        <p:txBody>
          <a:bodyPr/>
          <a:lstStyle/>
          <a:p>
            <a:endParaRPr lang="fr-FR" dirty="0"/>
          </a:p>
        </p:txBody>
      </p:sp>
      <p:sp>
        <p:nvSpPr>
          <p:cNvPr id="7" name="Espace réservé pour une image  5">
            <a:extLst>
              <a:ext uri="{FF2B5EF4-FFF2-40B4-BE49-F238E27FC236}">
                <a16:creationId xmlns:a16="http://schemas.microsoft.com/office/drawing/2014/main" id="{08DD2D23-B29C-FB42-9B23-85ECE49B922A}"/>
              </a:ext>
            </a:extLst>
          </p:cNvPr>
          <p:cNvSpPr>
            <a:spLocks noGrp="1"/>
          </p:cNvSpPr>
          <p:nvPr>
            <p:ph type="pic" sz="quarter" idx="15"/>
          </p:nvPr>
        </p:nvSpPr>
        <p:spPr>
          <a:xfrm>
            <a:off x="587374" y="3500437"/>
            <a:ext cx="5437188" cy="2773363"/>
          </a:xfrm>
          <a:noFill/>
        </p:spPr>
        <p:txBody>
          <a:bodyPr/>
          <a:lstStyle/>
          <a:p>
            <a:endParaRPr lang="fr-FR" dirty="0"/>
          </a:p>
        </p:txBody>
      </p:sp>
      <p:sp>
        <p:nvSpPr>
          <p:cNvPr id="11" name="Espace réservé pour une image  3">
            <a:extLst>
              <a:ext uri="{FF2B5EF4-FFF2-40B4-BE49-F238E27FC236}">
                <a16:creationId xmlns:a16="http://schemas.microsoft.com/office/drawing/2014/main" id="{C751D814-F035-A942-A609-711613717A82}"/>
              </a:ext>
            </a:extLst>
          </p:cNvPr>
          <p:cNvSpPr>
            <a:spLocks noGrp="1"/>
          </p:cNvSpPr>
          <p:nvPr>
            <p:ph type="pic" sz="quarter" idx="16"/>
          </p:nvPr>
        </p:nvSpPr>
        <p:spPr>
          <a:xfrm>
            <a:off x="6167438" y="3500436"/>
            <a:ext cx="5437188" cy="2773363"/>
          </a:xfrm>
          <a:noFill/>
        </p:spPr>
        <p:txBody>
          <a:bodyPr/>
          <a:lstStyle/>
          <a:p>
            <a:endParaRPr lang="fr-FR" dirty="0"/>
          </a:p>
        </p:txBody>
      </p:sp>
    </p:spTree>
    <p:extLst>
      <p:ext uri="{BB962C8B-B14F-4D97-AF65-F5344CB8AC3E}">
        <p14:creationId xmlns:p14="http://schemas.microsoft.com/office/powerpoint/2010/main" val="837531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D5B1F30B-D462-DA4C-8383-4C54696B769B}"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6" y="3496365"/>
            <a:ext cx="2654299" cy="2773363"/>
          </a:xfrm>
          <a:noFill/>
        </p:spPr>
        <p:txBody>
          <a:bodyPr/>
          <a:lstStyle/>
          <a:p>
            <a:endParaRPr lang="fr-FR"/>
          </a:p>
        </p:txBody>
      </p:sp>
    </p:spTree>
    <p:extLst>
      <p:ext uri="{BB962C8B-B14F-4D97-AF65-F5344CB8AC3E}">
        <p14:creationId xmlns:p14="http://schemas.microsoft.com/office/powerpoint/2010/main" val="388848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BB478E52-0F97-4A43-9FF6-90A6BA0F134D}"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6167438" y="584200"/>
            <a:ext cx="5437187" cy="56896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587376"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587377"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3370265" y="3496365"/>
            <a:ext cx="2654299" cy="2773363"/>
          </a:xfrm>
          <a:noFill/>
        </p:spPr>
        <p:txBody>
          <a:bodyPr/>
          <a:lstStyle/>
          <a:p>
            <a:endParaRPr lang="fr-FR"/>
          </a:p>
        </p:txBody>
      </p:sp>
    </p:spTree>
    <p:extLst>
      <p:ext uri="{BB962C8B-B14F-4D97-AF65-F5344CB8AC3E}">
        <p14:creationId xmlns:p14="http://schemas.microsoft.com/office/powerpoint/2010/main" val="252655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lgiq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BF7355-BD92-1F7A-C836-3BA82519A542}"/>
              </a:ext>
            </a:extLst>
          </p:cNvPr>
          <p:cNvSpPr/>
          <p:nvPr userDrawn="1"/>
        </p:nvSpPr>
        <p:spPr>
          <a:xfrm>
            <a:off x="0" y="2173357"/>
            <a:ext cx="6773452" cy="4808388"/>
          </a:xfrm>
          <a:custGeom>
            <a:avLst/>
            <a:gdLst>
              <a:gd name="connsiteX0" fmla="*/ 0 w 6773452"/>
              <a:gd name="connsiteY0" fmla="*/ 0 h 4808388"/>
              <a:gd name="connsiteX1" fmla="*/ 6773452 w 6773452"/>
              <a:gd name="connsiteY1" fmla="*/ 0 h 4808388"/>
              <a:gd name="connsiteX2" fmla="*/ 6773452 w 6773452"/>
              <a:gd name="connsiteY2" fmla="*/ 4808388 h 4808388"/>
              <a:gd name="connsiteX3" fmla="*/ 0 w 6773452"/>
              <a:gd name="connsiteY3" fmla="*/ 4808388 h 4808388"/>
              <a:gd name="connsiteX4" fmla="*/ 0 w 6773452"/>
              <a:gd name="connsiteY4" fmla="*/ 0 h 4808388"/>
              <a:gd name="connsiteX0" fmla="*/ 0 w 6773452"/>
              <a:gd name="connsiteY0" fmla="*/ 0 h 4808388"/>
              <a:gd name="connsiteX1" fmla="*/ 6773452 w 6773452"/>
              <a:gd name="connsiteY1" fmla="*/ 3511826 h 4808388"/>
              <a:gd name="connsiteX2" fmla="*/ 6773452 w 6773452"/>
              <a:gd name="connsiteY2" fmla="*/ 4808388 h 4808388"/>
              <a:gd name="connsiteX3" fmla="*/ 0 w 6773452"/>
              <a:gd name="connsiteY3" fmla="*/ 4808388 h 4808388"/>
              <a:gd name="connsiteX4" fmla="*/ 0 w 6773452"/>
              <a:gd name="connsiteY4" fmla="*/ 0 h 4808388"/>
              <a:gd name="connsiteX0" fmla="*/ 0 w 6773452"/>
              <a:gd name="connsiteY0" fmla="*/ 0 h 4808388"/>
              <a:gd name="connsiteX1" fmla="*/ 6760200 w 6773452"/>
              <a:gd name="connsiteY1" fmla="*/ 4200939 h 4808388"/>
              <a:gd name="connsiteX2" fmla="*/ 6773452 w 6773452"/>
              <a:gd name="connsiteY2" fmla="*/ 4808388 h 4808388"/>
              <a:gd name="connsiteX3" fmla="*/ 0 w 6773452"/>
              <a:gd name="connsiteY3" fmla="*/ 4808388 h 4808388"/>
              <a:gd name="connsiteX4" fmla="*/ 0 w 6773452"/>
              <a:gd name="connsiteY4" fmla="*/ 0 h 4808388"/>
              <a:gd name="connsiteX0" fmla="*/ 0 w 6773452"/>
              <a:gd name="connsiteY0" fmla="*/ 0 h 4808388"/>
              <a:gd name="connsiteX1" fmla="*/ 6773452 w 6773452"/>
              <a:gd name="connsiteY1" fmla="*/ 3922643 h 4808388"/>
              <a:gd name="connsiteX2" fmla="*/ 6773452 w 6773452"/>
              <a:gd name="connsiteY2" fmla="*/ 4808388 h 4808388"/>
              <a:gd name="connsiteX3" fmla="*/ 0 w 6773452"/>
              <a:gd name="connsiteY3" fmla="*/ 4808388 h 4808388"/>
              <a:gd name="connsiteX4" fmla="*/ 0 w 6773452"/>
              <a:gd name="connsiteY4" fmla="*/ 0 h 4808388"/>
              <a:gd name="connsiteX0" fmla="*/ 0 w 6773452"/>
              <a:gd name="connsiteY0" fmla="*/ 0 h 4980667"/>
              <a:gd name="connsiteX1" fmla="*/ 6773452 w 6773452"/>
              <a:gd name="connsiteY1" fmla="*/ 3922643 h 4980667"/>
              <a:gd name="connsiteX2" fmla="*/ 4229035 w 6773452"/>
              <a:gd name="connsiteY2" fmla="*/ 4980667 h 4980667"/>
              <a:gd name="connsiteX3" fmla="*/ 0 w 6773452"/>
              <a:gd name="connsiteY3" fmla="*/ 4808388 h 4980667"/>
              <a:gd name="connsiteX4" fmla="*/ 0 w 6773452"/>
              <a:gd name="connsiteY4" fmla="*/ 0 h 4980667"/>
              <a:gd name="connsiteX0" fmla="*/ 0 w 6773452"/>
              <a:gd name="connsiteY0" fmla="*/ 0 h 4808388"/>
              <a:gd name="connsiteX1" fmla="*/ 6773452 w 6773452"/>
              <a:gd name="connsiteY1" fmla="*/ 3922643 h 4808388"/>
              <a:gd name="connsiteX2" fmla="*/ 5236200 w 6773452"/>
              <a:gd name="connsiteY2" fmla="*/ 4808388 h 4808388"/>
              <a:gd name="connsiteX3" fmla="*/ 0 w 6773452"/>
              <a:gd name="connsiteY3" fmla="*/ 4808388 h 4808388"/>
              <a:gd name="connsiteX4" fmla="*/ 0 w 6773452"/>
              <a:gd name="connsiteY4" fmla="*/ 0 h 480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3452" h="4808388">
                <a:moveTo>
                  <a:pt x="0" y="0"/>
                </a:moveTo>
                <a:lnTo>
                  <a:pt x="6773452" y="3922643"/>
                </a:lnTo>
                <a:lnTo>
                  <a:pt x="5236200" y="4808388"/>
                </a:lnTo>
                <a:lnTo>
                  <a:pt x="0" y="480838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14">
            <a:extLst>
              <a:ext uri="{FF2B5EF4-FFF2-40B4-BE49-F238E27FC236}">
                <a16:creationId xmlns:a16="http://schemas.microsoft.com/office/drawing/2014/main" id="{6DF933D4-C23D-FA67-E8F4-52C62295F46E}"/>
              </a:ext>
            </a:extLst>
          </p:cNvPr>
          <p:cNvSpPr>
            <a:spLocks noChangeAspect="1"/>
          </p:cNvSpPr>
          <p:nvPr userDrawn="1"/>
        </p:nvSpPr>
        <p:spPr>
          <a:xfrm>
            <a:off x="-214104" y="-36691"/>
            <a:ext cx="6987556" cy="6132540"/>
          </a:xfrm>
          <a:custGeom>
            <a:avLst/>
            <a:gdLst>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3429000 h 3429000"/>
              <a:gd name="connsiteX4" fmla="*/ 0 w 1404594"/>
              <a:gd name="connsiteY4" fmla="*/ 0 h 3429000"/>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2505173 h 3429000"/>
              <a:gd name="connsiteX4" fmla="*/ 0 w 1404594"/>
              <a:gd name="connsiteY4" fmla="*/ 0 h 3429000"/>
              <a:gd name="connsiteX0" fmla="*/ 0 w 1404594"/>
              <a:gd name="connsiteY0" fmla="*/ 0 h 3532695"/>
              <a:gd name="connsiteX1" fmla="*/ 1404594 w 1404594"/>
              <a:gd name="connsiteY1" fmla="*/ 0 h 3532695"/>
              <a:gd name="connsiteX2" fmla="*/ 1404594 w 1404594"/>
              <a:gd name="connsiteY2" fmla="*/ 3532695 h 3532695"/>
              <a:gd name="connsiteX3" fmla="*/ 0 w 1404594"/>
              <a:gd name="connsiteY3" fmla="*/ 2505173 h 3532695"/>
              <a:gd name="connsiteX4" fmla="*/ 0 w 1404594"/>
              <a:gd name="connsiteY4" fmla="*/ 0 h 3532695"/>
              <a:gd name="connsiteX0" fmla="*/ 0 w 1412415"/>
              <a:gd name="connsiteY0" fmla="*/ 0 h 3532695"/>
              <a:gd name="connsiteX1" fmla="*/ 1412415 w 1412415"/>
              <a:gd name="connsiteY1" fmla="*/ 160256 h 3532695"/>
              <a:gd name="connsiteX2" fmla="*/ 1404594 w 1412415"/>
              <a:gd name="connsiteY2" fmla="*/ 3532695 h 3532695"/>
              <a:gd name="connsiteX3" fmla="*/ 0 w 1412415"/>
              <a:gd name="connsiteY3" fmla="*/ 2505173 h 3532695"/>
              <a:gd name="connsiteX4" fmla="*/ 0 w 1412415"/>
              <a:gd name="connsiteY4" fmla="*/ 0 h 3532695"/>
              <a:gd name="connsiteX0" fmla="*/ 0 w 1412415"/>
              <a:gd name="connsiteY0" fmla="*/ 0 h 3372440"/>
              <a:gd name="connsiteX1" fmla="*/ 1412415 w 1412415"/>
              <a:gd name="connsiteY1" fmla="*/ 1 h 3372440"/>
              <a:gd name="connsiteX2" fmla="*/ 1404594 w 1412415"/>
              <a:gd name="connsiteY2" fmla="*/ 3372440 h 3372440"/>
              <a:gd name="connsiteX3" fmla="*/ 0 w 1412415"/>
              <a:gd name="connsiteY3" fmla="*/ 2344918 h 3372440"/>
              <a:gd name="connsiteX4" fmla="*/ 0 w 1412415"/>
              <a:gd name="connsiteY4" fmla="*/ 0 h 3372440"/>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44918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59071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63789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2650 w 1412415"/>
              <a:gd name="connsiteY3" fmla="*/ 1699864 h 3377157"/>
              <a:gd name="connsiteX4" fmla="*/ 0 w 1412415"/>
              <a:gd name="connsiteY4" fmla="*/ 0 h 3377157"/>
              <a:gd name="connsiteX0" fmla="*/ 254 w 1412669"/>
              <a:gd name="connsiteY0" fmla="*/ 0 h 3377157"/>
              <a:gd name="connsiteX1" fmla="*/ 1412669 w 1412669"/>
              <a:gd name="connsiteY1" fmla="*/ 1 h 3377157"/>
              <a:gd name="connsiteX2" fmla="*/ 1412637 w 1412669"/>
              <a:gd name="connsiteY2" fmla="*/ 3377157 h 3377157"/>
              <a:gd name="connsiteX3" fmla="*/ 254 w 1412669"/>
              <a:gd name="connsiteY3" fmla="*/ 1471417 h 3377157"/>
              <a:gd name="connsiteX4" fmla="*/ 254 w 1412669"/>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2650 w 1412415"/>
              <a:gd name="connsiteY3" fmla="*/ 1164441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2650 w 1412415"/>
              <a:gd name="connsiteY3" fmla="*/ 928855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2650 w 1412415"/>
              <a:gd name="connsiteY3" fmla="*/ 1157302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1710 w 1412415"/>
              <a:gd name="connsiteY3" fmla="*/ 1157302 h 3377157"/>
              <a:gd name="connsiteX4" fmla="*/ 0 w 1412415"/>
              <a:gd name="connsiteY4" fmla="*/ 0 h 3377157"/>
              <a:gd name="connsiteX0" fmla="*/ 5880 w 1418295"/>
              <a:gd name="connsiteY0" fmla="*/ 0 h 3377157"/>
              <a:gd name="connsiteX1" fmla="*/ 1418295 w 1418295"/>
              <a:gd name="connsiteY1" fmla="*/ 1 h 3377157"/>
              <a:gd name="connsiteX2" fmla="*/ 1418263 w 1418295"/>
              <a:gd name="connsiteY2" fmla="*/ 3377157 h 3377157"/>
              <a:gd name="connsiteX3" fmla="*/ 71 w 1418295"/>
              <a:gd name="connsiteY3" fmla="*/ 1157302 h 3377157"/>
              <a:gd name="connsiteX4" fmla="*/ 5880 w 141829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3590 w 1412415"/>
              <a:gd name="connsiteY3" fmla="*/ 1114257 h 3377157"/>
              <a:gd name="connsiteX4" fmla="*/ 0 w 1412415"/>
              <a:gd name="connsiteY4" fmla="*/ 0 h 3377157"/>
              <a:gd name="connsiteX0" fmla="*/ 406 w 1412821"/>
              <a:gd name="connsiteY0" fmla="*/ 0 h 3377157"/>
              <a:gd name="connsiteX1" fmla="*/ 1412821 w 1412821"/>
              <a:gd name="connsiteY1" fmla="*/ 1 h 3377157"/>
              <a:gd name="connsiteX2" fmla="*/ 1412789 w 1412821"/>
              <a:gd name="connsiteY2" fmla="*/ 3377157 h 3377157"/>
              <a:gd name="connsiteX3" fmla="*/ 236 w 1412821"/>
              <a:gd name="connsiteY3" fmla="*/ 1147174 h 3377157"/>
              <a:gd name="connsiteX4" fmla="*/ 406 w 1412821"/>
              <a:gd name="connsiteY4" fmla="*/ 0 h 3377157"/>
              <a:gd name="connsiteX0" fmla="*/ 0 w 1414295"/>
              <a:gd name="connsiteY0" fmla="*/ 2531 h 3377156"/>
              <a:gd name="connsiteX1" fmla="*/ 1414295 w 1414295"/>
              <a:gd name="connsiteY1" fmla="*/ 0 h 3377156"/>
              <a:gd name="connsiteX2" fmla="*/ 1414263 w 1414295"/>
              <a:gd name="connsiteY2" fmla="*/ 3377156 h 3377156"/>
              <a:gd name="connsiteX3" fmla="*/ 1710 w 1414295"/>
              <a:gd name="connsiteY3" fmla="*/ 1147173 h 3377156"/>
              <a:gd name="connsiteX4" fmla="*/ 0 w 1414295"/>
              <a:gd name="connsiteY4" fmla="*/ 2531 h 3377156"/>
              <a:gd name="connsiteX0" fmla="*/ 0 w 1415203"/>
              <a:gd name="connsiteY0" fmla="*/ 2531 h 3367028"/>
              <a:gd name="connsiteX1" fmla="*/ 1414295 w 1415203"/>
              <a:gd name="connsiteY1" fmla="*/ 0 h 3367028"/>
              <a:gd name="connsiteX2" fmla="*/ 1415203 w 1415203"/>
              <a:gd name="connsiteY2" fmla="*/ 3367028 h 3367028"/>
              <a:gd name="connsiteX3" fmla="*/ 1710 w 1415203"/>
              <a:gd name="connsiteY3" fmla="*/ 1147173 h 3367028"/>
              <a:gd name="connsiteX4" fmla="*/ 0 w 1415203"/>
              <a:gd name="connsiteY4" fmla="*/ 2531 h 3367028"/>
              <a:gd name="connsiteX0" fmla="*/ 0 w 1421014"/>
              <a:gd name="connsiteY0" fmla="*/ 0 h 3387295"/>
              <a:gd name="connsiteX1" fmla="*/ 1420106 w 1421014"/>
              <a:gd name="connsiteY1" fmla="*/ 20267 h 3387295"/>
              <a:gd name="connsiteX2" fmla="*/ 1421014 w 1421014"/>
              <a:gd name="connsiteY2" fmla="*/ 3387295 h 3387295"/>
              <a:gd name="connsiteX3" fmla="*/ 7521 w 1421014"/>
              <a:gd name="connsiteY3" fmla="*/ 1167440 h 3387295"/>
              <a:gd name="connsiteX4" fmla="*/ 0 w 1421014"/>
              <a:gd name="connsiteY4" fmla="*/ 0 h 3387295"/>
              <a:gd name="connsiteX0" fmla="*/ 0 w 1421014"/>
              <a:gd name="connsiteY0" fmla="*/ 0 h 3387295"/>
              <a:gd name="connsiteX1" fmla="*/ 1420106 w 1421014"/>
              <a:gd name="connsiteY1" fmla="*/ 2730 h 3387295"/>
              <a:gd name="connsiteX2" fmla="*/ 1421014 w 1421014"/>
              <a:gd name="connsiteY2" fmla="*/ 3387295 h 3387295"/>
              <a:gd name="connsiteX3" fmla="*/ 7521 w 1421014"/>
              <a:gd name="connsiteY3" fmla="*/ 1167440 h 3387295"/>
              <a:gd name="connsiteX4" fmla="*/ 0 w 1421014"/>
              <a:gd name="connsiteY4" fmla="*/ 0 h 338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014" h="3387295">
                <a:moveTo>
                  <a:pt x="0" y="0"/>
                </a:moveTo>
                <a:lnTo>
                  <a:pt x="1420106" y="2730"/>
                </a:lnTo>
                <a:cubicBezTo>
                  <a:pt x="1420095" y="1128449"/>
                  <a:pt x="1421025" y="2261576"/>
                  <a:pt x="1421014" y="3387295"/>
                </a:cubicBezTo>
                <a:lnTo>
                  <a:pt x="7521" y="1167440"/>
                </a:lnTo>
                <a:cubicBezTo>
                  <a:pt x="6638" y="600819"/>
                  <a:pt x="883" y="56662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Google Shape;88;p16">
            <a:extLst>
              <a:ext uri="{FF2B5EF4-FFF2-40B4-BE49-F238E27FC236}">
                <a16:creationId xmlns:a16="http://schemas.microsoft.com/office/drawing/2014/main" id="{0C317024-64D7-A654-C007-C0AEAC94ED7C}"/>
              </a:ext>
            </a:extLst>
          </p:cNvPr>
          <p:cNvPicPr preferRelativeResize="0"/>
          <p:nvPr userDrawn="1"/>
        </p:nvPicPr>
        <p:blipFill rotWithShape="1">
          <a:blip r:embed="rId2">
            <a:alphaModFix/>
          </a:blip>
          <a:srcRect l="6685" t="27674" r="53685" b="12949"/>
          <a:stretch/>
        </p:blipFill>
        <p:spPr>
          <a:xfrm>
            <a:off x="339876" y="1558721"/>
            <a:ext cx="5410308" cy="4559529"/>
          </a:xfrm>
          <a:prstGeom prst="rect">
            <a:avLst/>
          </a:prstGeom>
          <a:noFill/>
          <a:ln>
            <a:noFill/>
          </a:ln>
        </p:spPr>
      </p:pic>
      <p:grpSp>
        <p:nvGrpSpPr>
          <p:cNvPr id="11" name="Google Shape;96;p16">
            <a:extLst>
              <a:ext uri="{FF2B5EF4-FFF2-40B4-BE49-F238E27FC236}">
                <a16:creationId xmlns:a16="http://schemas.microsoft.com/office/drawing/2014/main" id="{4C943AA5-BC9E-E1C6-F9B8-8B02F2A82B1E}"/>
              </a:ext>
            </a:extLst>
          </p:cNvPr>
          <p:cNvGrpSpPr/>
          <p:nvPr userDrawn="1"/>
        </p:nvGrpSpPr>
        <p:grpSpPr>
          <a:xfrm>
            <a:off x="500850" y="5090117"/>
            <a:ext cx="3279900" cy="232691"/>
            <a:chOff x="500850" y="5090117"/>
            <a:chExt cx="3279900" cy="232691"/>
          </a:xfrm>
        </p:grpSpPr>
        <p:sp>
          <p:nvSpPr>
            <p:cNvPr id="16" name="Google Shape;97;p16">
              <a:extLst>
                <a:ext uri="{FF2B5EF4-FFF2-40B4-BE49-F238E27FC236}">
                  <a16:creationId xmlns:a16="http://schemas.microsoft.com/office/drawing/2014/main" id="{077CA07F-8583-125F-094A-E721D4F6C5DA}"/>
                </a:ext>
              </a:extLst>
            </p:cNvPr>
            <p:cNvSpPr txBox="1"/>
            <p:nvPr/>
          </p:nvSpPr>
          <p:spPr>
            <a:xfrm>
              <a:off x="611250" y="5090117"/>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Liège centre-ville</a:t>
              </a:r>
              <a:endParaRPr sz="1400" dirty="0">
                <a:solidFill>
                  <a:srgbClr val="00707F"/>
                </a:solidFill>
              </a:endParaRPr>
            </a:p>
          </p:txBody>
        </p:sp>
        <p:sp>
          <p:nvSpPr>
            <p:cNvPr id="17" name="Google Shape;98;p16">
              <a:extLst>
                <a:ext uri="{FF2B5EF4-FFF2-40B4-BE49-F238E27FC236}">
                  <a16:creationId xmlns:a16="http://schemas.microsoft.com/office/drawing/2014/main" id="{5A8CFEB9-71A1-BE90-BC7F-90A2F3155B10}"/>
                </a:ext>
              </a:extLst>
            </p:cNvPr>
            <p:cNvSpPr/>
            <p:nvPr/>
          </p:nvSpPr>
          <p:spPr>
            <a:xfrm>
              <a:off x="500850" y="5212408"/>
              <a:ext cx="110400" cy="1104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Google Shape;100;p16">
            <a:extLst>
              <a:ext uri="{FF2B5EF4-FFF2-40B4-BE49-F238E27FC236}">
                <a16:creationId xmlns:a16="http://schemas.microsoft.com/office/drawing/2014/main" id="{DD496237-0B67-C1D1-27A8-FCBA646A7FB9}"/>
              </a:ext>
            </a:extLst>
          </p:cNvPr>
          <p:cNvPicPr preferRelativeResize="0"/>
          <p:nvPr userDrawn="1"/>
        </p:nvPicPr>
        <p:blipFill>
          <a:blip r:embed="rId3">
            <a:alphaModFix/>
          </a:blip>
          <a:stretch>
            <a:fillRect/>
          </a:stretch>
        </p:blipFill>
        <p:spPr>
          <a:xfrm>
            <a:off x="500850" y="4352478"/>
            <a:ext cx="1198779" cy="519702"/>
          </a:xfrm>
          <a:prstGeom prst="rect">
            <a:avLst/>
          </a:prstGeom>
          <a:noFill/>
          <a:ln>
            <a:noFill/>
          </a:ln>
        </p:spPr>
      </p:pic>
      <p:grpSp>
        <p:nvGrpSpPr>
          <p:cNvPr id="19" name="Google Shape;101;p16">
            <a:extLst>
              <a:ext uri="{FF2B5EF4-FFF2-40B4-BE49-F238E27FC236}">
                <a16:creationId xmlns:a16="http://schemas.microsoft.com/office/drawing/2014/main" id="{67574E1C-BC69-57E4-DDFC-E1F4A977D1C2}"/>
              </a:ext>
            </a:extLst>
          </p:cNvPr>
          <p:cNvGrpSpPr/>
          <p:nvPr userDrawn="1"/>
        </p:nvGrpSpPr>
        <p:grpSpPr>
          <a:xfrm>
            <a:off x="500850" y="5370498"/>
            <a:ext cx="3279900" cy="240755"/>
            <a:chOff x="500850" y="5370498"/>
            <a:chExt cx="3279900" cy="240755"/>
          </a:xfrm>
        </p:grpSpPr>
        <p:sp>
          <p:nvSpPr>
            <p:cNvPr id="20" name="Google Shape;102;p16">
              <a:extLst>
                <a:ext uri="{FF2B5EF4-FFF2-40B4-BE49-F238E27FC236}">
                  <a16:creationId xmlns:a16="http://schemas.microsoft.com/office/drawing/2014/main" id="{B81651F6-519E-CC82-488B-8AEA714091CD}"/>
                </a:ext>
              </a:extLst>
            </p:cNvPr>
            <p:cNvSpPr/>
            <p:nvPr/>
          </p:nvSpPr>
          <p:spPr>
            <a:xfrm>
              <a:off x="500850" y="5500853"/>
              <a:ext cx="110400" cy="110400"/>
            </a:xfrm>
            <a:prstGeom prst="ellipse">
              <a:avLst/>
            </a:prstGeom>
            <a:solidFill>
              <a:srgbClr val="8DA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p16">
              <a:extLst>
                <a:ext uri="{FF2B5EF4-FFF2-40B4-BE49-F238E27FC236}">
                  <a16:creationId xmlns:a16="http://schemas.microsoft.com/office/drawing/2014/main" id="{C0867DEA-BD3C-8B55-D59E-651117C20C7C}"/>
                </a:ext>
              </a:extLst>
            </p:cNvPr>
            <p:cNvSpPr txBox="1"/>
            <p:nvPr/>
          </p:nvSpPr>
          <p:spPr>
            <a:xfrm>
              <a:off x="611250" y="537049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fr" sz="1400" b="1" dirty="0">
                  <a:solidFill>
                    <a:srgbClr val="00707F"/>
                  </a:solidFill>
                </a:rPr>
                <a:t> Liège Sart </a:t>
              </a:r>
              <a:r>
                <a:rPr lang="fr" sz="1400" b="1" dirty="0" err="1">
                  <a:solidFill>
                    <a:srgbClr val="00707F"/>
                  </a:solidFill>
                </a:rPr>
                <a:t>Tilman</a:t>
              </a:r>
              <a:endParaRPr sz="14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grpSp>
        <p:nvGrpSpPr>
          <p:cNvPr id="22" name="Google Shape;104;p16">
            <a:extLst>
              <a:ext uri="{FF2B5EF4-FFF2-40B4-BE49-F238E27FC236}">
                <a16:creationId xmlns:a16="http://schemas.microsoft.com/office/drawing/2014/main" id="{ECB9CF3C-418D-B67A-99F2-AB7E46C8BCAD}"/>
              </a:ext>
            </a:extLst>
          </p:cNvPr>
          <p:cNvGrpSpPr/>
          <p:nvPr userDrawn="1"/>
        </p:nvGrpSpPr>
        <p:grpSpPr>
          <a:xfrm>
            <a:off x="500850" y="5659568"/>
            <a:ext cx="3279900" cy="239044"/>
            <a:chOff x="500850" y="5659568"/>
            <a:chExt cx="3279900" cy="239044"/>
          </a:xfrm>
        </p:grpSpPr>
        <p:sp>
          <p:nvSpPr>
            <p:cNvPr id="23" name="Google Shape;105;p16">
              <a:extLst>
                <a:ext uri="{FF2B5EF4-FFF2-40B4-BE49-F238E27FC236}">
                  <a16:creationId xmlns:a16="http://schemas.microsoft.com/office/drawing/2014/main" id="{C26AEDFC-770C-F61A-D7DA-B5B6CF66767E}"/>
                </a:ext>
              </a:extLst>
            </p:cNvPr>
            <p:cNvSpPr/>
            <p:nvPr/>
          </p:nvSpPr>
          <p:spPr>
            <a:xfrm>
              <a:off x="500850" y="5788212"/>
              <a:ext cx="110400" cy="1104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p16">
              <a:extLst>
                <a:ext uri="{FF2B5EF4-FFF2-40B4-BE49-F238E27FC236}">
                  <a16:creationId xmlns:a16="http://schemas.microsoft.com/office/drawing/2014/main" id="{2D0F3AFC-6FC2-B70D-7F7F-A4064C8F871A}"/>
                </a:ext>
              </a:extLst>
            </p:cNvPr>
            <p:cNvSpPr txBox="1"/>
            <p:nvPr/>
          </p:nvSpPr>
          <p:spPr>
            <a:xfrm>
              <a:off x="611250" y="5659568"/>
              <a:ext cx="3169500" cy="195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Gembloux Agro-Bio Tech</a:t>
              </a:r>
              <a:endParaRPr sz="14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sp>
        <p:nvSpPr>
          <p:cNvPr id="25" name="Google Shape;94;p16">
            <a:extLst>
              <a:ext uri="{FF2B5EF4-FFF2-40B4-BE49-F238E27FC236}">
                <a16:creationId xmlns:a16="http://schemas.microsoft.com/office/drawing/2014/main" id="{4C316F94-FEA2-82BA-7C02-4580470FD575}"/>
              </a:ext>
            </a:extLst>
          </p:cNvPr>
          <p:cNvSpPr>
            <a:spLocks noChangeAspect="1"/>
          </p:cNvSpPr>
          <p:nvPr userDrawn="1"/>
        </p:nvSpPr>
        <p:spPr>
          <a:xfrm>
            <a:off x="3191163" y="3686164"/>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p16">
            <a:extLst>
              <a:ext uri="{FF2B5EF4-FFF2-40B4-BE49-F238E27FC236}">
                <a16:creationId xmlns:a16="http://schemas.microsoft.com/office/drawing/2014/main" id="{FC92C142-E561-2E49-758B-1B5EB8807603}"/>
              </a:ext>
            </a:extLst>
          </p:cNvPr>
          <p:cNvSpPr>
            <a:spLocks noChangeAspect="1"/>
          </p:cNvSpPr>
          <p:nvPr userDrawn="1"/>
        </p:nvSpPr>
        <p:spPr>
          <a:xfrm>
            <a:off x="4382866" y="5243199"/>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07;p16">
            <a:extLst>
              <a:ext uri="{FF2B5EF4-FFF2-40B4-BE49-F238E27FC236}">
                <a16:creationId xmlns:a16="http://schemas.microsoft.com/office/drawing/2014/main" id="{9D15466F-0B5F-1224-A725-CEE9638B1BAB}"/>
              </a:ext>
            </a:extLst>
          </p:cNvPr>
          <p:cNvGrpSpPr/>
          <p:nvPr userDrawn="1"/>
        </p:nvGrpSpPr>
        <p:grpSpPr>
          <a:xfrm>
            <a:off x="500850" y="5937736"/>
            <a:ext cx="3279900" cy="478138"/>
            <a:chOff x="500850" y="5937736"/>
            <a:chExt cx="3279900" cy="478138"/>
          </a:xfrm>
        </p:grpSpPr>
        <p:sp>
          <p:nvSpPr>
            <p:cNvPr id="28" name="Google Shape;108;p16">
              <a:extLst>
                <a:ext uri="{FF2B5EF4-FFF2-40B4-BE49-F238E27FC236}">
                  <a16:creationId xmlns:a16="http://schemas.microsoft.com/office/drawing/2014/main" id="{E8600C44-91B7-75E3-AA9F-38912B271DFA}"/>
                </a:ext>
              </a:extLst>
            </p:cNvPr>
            <p:cNvSpPr/>
            <p:nvPr/>
          </p:nvSpPr>
          <p:spPr>
            <a:xfrm>
              <a:off x="500850" y="6068041"/>
              <a:ext cx="110400" cy="1104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p16">
              <a:extLst>
                <a:ext uri="{FF2B5EF4-FFF2-40B4-BE49-F238E27FC236}">
                  <a16:creationId xmlns:a16="http://schemas.microsoft.com/office/drawing/2014/main" id="{D602E240-8320-867F-547B-7FE0C8BD8F78}"/>
                </a:ext>
              </a:extLst>
            </p:cNvPr>
            <p:cNvSpPr txBox="1"/>
            <p:nvPr/>
          </p:nvSpPr>
          <p:spPr>
            <a:xfrm>
              <a:off x="611250" y="5937736"/>
              <a:ext cx="3169500" cy="478138"/>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fr" sz="1400" b="1" dirty="0">
                  <a:solidFill>
                    <a:srgbClr val="00707F"/>
                  </a:solidFill>
                </a:rPr>
                <a:t> Campus d’Arlon</a:t>
              </a:r>
              <a:endParaRPr sz="1400"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a:p>
              <a:pPr marL="0" lvl="0" indent="0" algn="l" rtl="0">
                <a:lnSpc>
                  <a:spcPct val="150000"/>
                </a:lnSpc>
                <a:spcBef>
                  <a:spcPts val="0"/>
                </a:spcBef>
                <a:spcAft>
                  <a:spcPts val="0"/>
                </a:spcAft>
                <a:buNone/>
              </a:pPr>
              <a:endParaRPr sz="1200" b="1" dirty="0">
                <a:solidFill>
                  <a:srgbClr val="00707F"/>
                </a:solidFill>
              </a:endParaRPr>
            </a:p>
          </p:txBody>
        </p:sp>
      </p:grpSp>
      <p:sp>
        <p:nvSpPr>
          <p:cNvPr id="30" name="Google Shape;94;p16">
            <a:extLst>
              <a:ext uri="{FF2B5EF4-FFF2-40B4-BE49-F238E27FC236}">
                <a16:creationId xmlns:a16="http://schemas.microsoft.com/office/drawing/2014/main" id="{6A677BBA-0543-5F0E-9C99-232A468CCE3E}"/>
              </a:ext>
            </a:extLst>
          </p:cNvPr>
          <p:cNvSpPr>
            <a:spLocks noChangeAspect="1"/>
          </p:cNvSpPr>
          <p:nvPr userDrawn="1"/>
        </p:nvSpPr>
        <p:spPr>
          <a:xfrm>
            <a:off x="4325820" y="3552745"/>
            <a:ext cx="252000" cy="252000"/>
          </a:xfrm>
          <a:prstGeom prst="ellipse">
            <a:avLst/>
          </a:prstGeom>
          <a:solidFill>
            <a:srgbClr val="007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p16">
            <a:extLst>
              <a:ext uri="{FF2B5EF4-FFF2-40B4-BE49-F238E27FC236}">
                <a16:creationId xmlns:a16="http://schemas.microsoft.com/office/drawing/2014/main" id="{B2C553AB-F2EF-2330-B758-26EF1FD60FFA}"/>
              </a:ext>
            </a:extLst>
          </p:cNvPr>
          <p:cNvSpPr>
            <a:spLocks noChangeAspect="1"/>
          </p:cNvSpPr>
          <p:nvPr userDrawn="1"/>
        </p:nvSpPr>
        <p:spPr>
          <a:xfrm>
            <a:off x="4440076" y="5294559"/>
            <a:ext cx="144000" cy="144000"/>
          </a:xfrm>
          <a:prstGeom prst="ellipse">
            <a:avLst/>
          </a:prstGeom>
          <a:solidFill>
            <a:srgbClr val="F07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16">
            <a:extLst>
              <a:ext uri="{FF2B5EF4-FFF2-40B4-BE49-F238E27FC236}">
                <a16:creationId xmlns:a16="http://schemas.microsoft.com/office/drawing/2014/main" id="{5D6132F6-7F8D-9303-361B-96C8B68D5C72}"/>
              </a:ext>
            </a:extLst>
          </p:cNvPr>
          <p:cNvSpPr>
            <a:spLocks noChangeAspect="1"/>
          </p:cNvSpPr>
          <p:nvPr userDrawn="1"/>
        </p:nvSpPr>
        <p:spPr>
          <a:xfrm>
            <a:off x="3245163" y="3737950"/>
            <a:ext cx="144000" cy="144000"/>
          </a:xfrm>
          <a:prstGeom prst="ellipse">
            <a:avLst/>
          </a:prstGeom>
          <a:solidFill>
            <a:srgbClr val="7DB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16">
            <a:extLst>
              <a:ext uri="{FF2B5EF4-FFF2-40B4-BE49-F238E27FC236}">
                <a16:creationId xmlns:a16="http://schemas.microsoft.com/office/drawing/2014/main" id="{927A138F-FF18-25C8-11E1-8363A61A3A77}"/>
              </a:ext>
            </a:extLst>
          </p:cNvPr>
          <p:cNvSpPr>
            <a:spLocks noChangeAspect="1"/>
          </p:cNvSpPr>
          <p:nvPr userDrawn="1"/>
        </p:nvSpPr>
        <p:spPr>
          <a:xfrm>
            <a:off x="4296076" y="3694485"/>
            <a:ext cx="144000" cy="144000"/>
          </a:xfrm>
          <a:prstGeom prst="ellipse">
            <a:avLst/>
          </a:prstGeom>
          <a:solidFill>
            <a:srgbClr val="8DA6D6"/>
          </a:solidFill>
          <a:ln>
            <a:noFill/>
          </a:ln>
        </p:spPr>
        <p:txBody>
          <a:bodyPr spcFirstLastPara="1" wrap="square" lIns="90000" tIns="91425" rIns="91425" bIns="91425" anchor="ctr" anchorCtr="0">
            <a:noAutofit/>
          </a:bodyPr>
          <a:lstStyle/>
          <a:p>
            <a:pPr marL="0" lvl="0" indent="0" algn="l" rtl="0">
              <a:spcBef>
                <a:spcPts val="0"/>
              </a:spcBef>
              <a:spcAft>
                <a:spcPts val="0"/>
              </a:spcAft>
              <a:buNone/>
            </a:pPr>
            <a:endParaRPr/>
          </a:p>
        </p:txBody>
      </p:sp>
      <p:sp>
        <p:nvSpPr>
          <p:cNvPr id="35" name="Google Shape;95;p16">
            <a:extLst>
              <a:ext uri="{FF2B5EF4-FFF2-40B4-BE49-F238E27FC236}">
                <a16:creationId xmlns:a16="http://schemas.microsoft.com/office/drawing/2014/main" id="{A05668FE-62B2-76AF-3A91-D766912FA93C}"/>
              </a:ext>
            </a:extLst>
          </p:cNvPr>
          <p:cNvSpPr>
            <a:spLocks noChangeAspect="1"/>
          </p:cNvSpPr>
          <p:nvPr userDrawn="1"/>
        </p:nvSpPr>
        <p:spPr>
          <a:xfrm>
            <a:off x="4480341" y="3542445"/>
            <a:ext cx="144000" cy="144000"/>
          </a:xfrm>
          <a:prstGeom prst="ellipse">
            <a:avLst/>
          </a:prstGeom>
          <a:solidFill>
            <a:srgbClr val="5F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1;p16">
            <a:extLst>
              <a:ext uri="{FF2B5EF4-FFF2-40B4-BE49-F238E27FC236}">
                <a16:creationId xmlns:a16="http://schemas.microsoft.com/office/drawing/2014/main" id="{280BCF7E-11D8-EA90-F4E3-BE4BC12B22E2}"/>
              </a:ext>
            </a:extLst>
          </p:cNvPr>
          <p:cNvSpPr txBox="1"/>
          <p:nvPr userDrawn="1"/>
        </p:nvSpPr>
        <p:spPr>
          <a:xfrm>
            <a:off x="2578904" y="3281794"/>
            <a:ext cx="1270261" cy="28442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Gembloux</a:t>
            </a:r>
            <a:endParaRPr sz="1600" dirty="0">
              <a:solidFill>
                <a:schemeClr val="lt1"/>
              </a:solidFill>
            </a:endParaRPr>
          </a:p>
        </p:txBody>
      </p:sp>
      <p:sp>
        <p:nvSpPr>
          <p:cNvPr id="37" name="Google Shape;91;p16">
            <a:extLst>
              <a:ext uri="{FF2B5EF4-FFF2-40B4-BE49-F238E27FC236}">
                <a16:creationId xmlns:a16="http://schemas.microsoft.com/office/drawing/2014/main" id="{8C6865A6-02BB-0821-235F-B78DA6F55F84}"/>
              </a:ext>
            </a:extLst>
          </p:cNvPr>
          <p:cNvSpPr txBox="1"/>
          <p:nvPr userDrawn="1"/>
        </p:nvSpPr>
        <p:spPr>
          <a:xfrm>
            <a:off x="3564891" y="3091103"/>
            <a:ext cx="1074578" cy="28033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Liège</a:t>
            </a:r>
            <a:endParaRPr sz="1600" dirty="0">
              <a:solidFill>
                <a:schemeClr val="lt1"/>
              </a:solidFill>
            </a:endParaRPr>
          </a:p>
        </p:txBody>
      </p:sp>
      <p:sp>
        <p:nvSpPr>
          <p:cNvPr id="38" name="Google Shape;91;p16">
            <a:extLst>
              <a:ext uri="{FF2B5EF4-FFF2-40B4-BE49-F238E27FC236}">
                <a16:creationId xmlns:a16="http://schemas.microsoft.com/office/drawing/2014/main" id="{FBB1D8FA-0AC6-6415-2CE3-2A4951B93A8A}"/>
              </a:ext>
            </a:extLst>
          </p:cNvPr>
          <p:cNvSpPr txBox="1"/>
          <p:nvPr userDrawn="1"/>
        </p:nvSpPr>
        <p:spPr>
          <a:xfrm>
            <a:off x="3891150" y="4858932"/>
            <a:ext cx="1074578" cy="280339"/>
          </a:xfrm>
          <a:prstGeom prst="rect">
            <a:avLst/>
          </a:prstGeom>
          <a:noFill/>
          <a:ln>
            <a:noFill/>
          </a:ln>
        </p:spPr>
        <p:txBody>
          <a:bodyPr spcFirstLastPara="1" wrap="square" lIns="91425" tIns="91425" rIns="91425" bIns="91425" anchor="t" anchorCtr="0">
            <a:noAutofit/>
          </a:bodyPr>
          <a:lstStyle/>
          <a:p>
            <a:pPr lvl="0" algn="ctr"/>
            <a:r>
              <a:rPr lang="fr" sz="1600" b="1" dirty="0">
                <a:solidFill>
                  <a:srgbClr val="00707F"/>
                </a:solidFill>
              </a:rPr>
              <a:t>Arlon</a:t>
            </a:r>
            <a:endParaRPr sz="1600" dirty="0">
              <a:solidFill>
                <a:schemeClr val="lt1"/>
              </a:solidFill>
            </a:endParaRPr>
          </a:p>
        </p:txBody>
      </p:sp>
      <p:sp>
        <p:nvSpPr>
          <p:cNvPr id="3" name="Espace réservé du texte 2">
            <a:extLst>
              <a:ext uri="{FF2B5EF4-FFF2-40B4-BE49-F238E27FC236}">
                <a16:creationId xmlns:a16="http://schemas.microsoft.com/office/drawing/2014/main" id="{561AB250-1CAA-C48B-E4E4-1F1C451A59B4}"/>
              </a:ext>
            </a:extLst>
          </p:cNvPr>
          <p:cNvSpPr>
            <a:spLocks noGrp="1"/>
          </p:cNvSpPr>
          <p:nvPr>
            <p:ph type="body" sz="quarter" idx="10" hasCustomPrompt="1"/>
          </p:nvPr>
        </p:nvSpPr>
        <p:spPr>
          <a:xfrm>
            <a:off x="7542213" y="1558925"/>
            <a:ext cx="3552825" cy="4378325"/>
          </a:xfrm>
        </p:spPr>
        <p:txBody>
          <a:bodyPr>
            <a:normAutofit/>
          </a:bodyPr>
          <a:lstStyle>
            <a:lvl1pPr marL="0" indent="0">
              <a:buNone/>
              <a:defRPr sz="1800"/>
            </a:lvl1pPr>
          </a:lstStyle>
          <a:p>
            <a:pPr lvl="0"/>
            <a:r>
              <a:rPr lang="fr-FR" dirty="0"/>
              <a:t>Votre texte</a:t>
            </a:r>
          </a:p>
        </p:txBody>
      </p:sp>
      <p:sp>
        <p:nvSpPr>
          <p:cNvPr id="5" name="Espace réservé du texte 4">
            <a:extLst>
              <a:ext uri="{FF2B5EF4-FFF2-40B4-BE49-F238E27FC236}">
                <a16:creationId xmlns:a16="http://schemas.microsoft.com/office/drawing/2014/main" id="{D550DB11-DEF8-C368-E6EF-25FFF3E30091}"/>
              </a:ext>
            </a:extLst>
          </p:cNvPr>
          <p:cNvSpPr>
            <a:spLocks noGrp="1"/>
          </p:cNvSpPr>
          <p:nvPr>
            <p:ph type="body" sz="quarter" idx="11" hasCustomPrompt="1"/>
          </p:nvPr>
        </p:nvSpPr>
        <p:spPr>
          <a:xfrm>
            <a:off x="7508805" y="723441"/>
            <a:ext cx="2328863" cy="422275"/>
          </a:xfrm>
        </p:spPr>
        <p:txBody>
          <a:bodyPr anchor="b"/>
          <a:lstStyle>
            <a:lvl1pPr marL="0" indent="0">
              <a:buNone/>
              <a:defRPr b="1">
                <a:solidFill>
                  <a:schemeClr val="tx1"/>
                </a:solidFill>
              </a:defRPr>
            </a:lvl1pPr>
          </a:lstStyle>
          <a:p>
            <a:pPr lvl="0"/>
            <a:r>
              <a:rPr lang="fr-FR" dirty="0"/>
              <a:t>11 facultés</a:t>
            </a:r>
          </a:p>
        </p:txBody>
      </p:sp>
      <p:sp>
        <p:nvSpPr>
          <p:cNvPr id="71" name="Espace réservé du texte 4">
            <a:extLst>
              <a:ext uri="{FF2B5EF4-FFF2-40B4-BE49-F238E27FC236}">
                <a16:creationId xmlns:a16="http://schemas.microsoft.com/office/drawing/2014/main" id="{C9B44503-5449-6851-D426-FB3B47586B60}"/>
              </a:ext>
            </a:extLst>
          </p:cNvPr>
          <p:cNvSpPr>
            <a:spLocks noGrp="1"/>
          </p:cNvSpPr>
          <p:nvPr>
            <p:ph type="body" sz="quarter" idx="12" hasCustomPrompt="1"/>
          </p:nvPr>
        </p:nvSpPr>
        <p:spPr>
          <a:xfrm>
            <a:off x="4831592" y="723441"/>
            <a:ext cx="2328863" cy="422275"/>
          </a:xfrm>
        </p:spPr>
        <p:txBody>
          <a:bodyPr anchor="b"/>
          <a:lstStyle>
            <a:lvl1pPr marL="0" indent="0">
              <a:buNone/>
              <a:defRPr b="1">
                <a:solidFill>
                  <a:schemeClr val="bg1"/>
                </a:solidFill>
              </a:defRPr>
            </a:lvl1pPr>
          </a:lstStyle>
          <a:p>
            <a:pPr lvl="0"/>
            <a:r>
              <a:rPr lang="fr-FR" dirty="0"/>
              <a:t>4 campus</a:t>
            </a:r>
          </a:p>
        </p:txBody>
      </p:sp>
      <p:sp>
        <p:nvSpPr>
          <p:cNvPr id="72" name="Espace réservé du texte 4">
            <a:extLst>
              <a:ext uri="{FF2B5EF4-FFF2-40B4-BE49-F238E27FC236}">
                <a16:creationId xmlns:a16="http://schemas.microsoft.com/office/drawing/2014/main" id="{04BA0B7A-5EBE-6899-4022-008915BFAED5}"/>
              </a:ext>
            </a:extLst>
          </p:cNvPr>
          <p:cNvSpPr>
            <a:spLocks noGrp="1"/>
          </p:cNvSpPr>
          <p:nvPr>
            <p:ph type="body" sz="quarter" idx="13" hasCustomPrompt="1"/>
          </p:nvPr>
        </p:nvSpPr>
        <p:spPr>
          <a:xfrm>
            <a:off x="3115914" y="723441"/>
            <a:ext cx="1508427" cy="422275"/>
          </a:xfrm>
        </p:spPr>
        <p:txBody>
          <a:bodyPr anchor="b"/>
          <a:lstStyle>
            <a:lvl1pPr marL="0" indent="0">
              <a:buNone/>
              <a:defRPr b="1">
                <a:solidFill>
                  <a:schemeClr val="bg1"/>
                </a:solidFill>
              </a:defRPr>
            </a:lvl1pPr>
          </a:lstStyle>
          <a:p>
            <a:pPr lvl="0"/>
            <a:r>
              <a:rPr lang="fr-FR" dirty="0"/>
              <a:t>3 villes</a:t>
            </a:r>
          </a:p>
        </p:txBody>
      </p:sp>
      <p:sp>
        <p:nvSpPr>
          <p:cNvPr id="73" name="Espace réservé de la date 72">
            <a:extLst>
              <a:ext uri="{FF2B5EF4-FFF2-40B4-BE49-F238E27FC236}">
                <a16:creationId xmlns:a16="http://schemas.microsoft.com/office/drawing/2014/main" id="{B39C327C-235A-8815-C75F-9272E6359D40}"/>
              </a:ext>
            </a:extLst>
          </p:cNvPr>
          <p:cNvSpPr>
            <a:spLocks noGrp="1"/>
          </p:cNvSpPr>
          <p:nvPr>
            <p:ph type="dt" sz="half" idx="14"/>
          </p:nvPr>
        </p:nvSpPr>
        <p:spPr/>
        <p:txBody>
          <a:bodyPr/>
          <a:lstStyle/>
          <a:p>
            <a:fld id="{511BE592-B1D8-E947-95D7-DBCE7E591BA7}" type="datetime3">
              <a:rPr lang="fr-BE" smtClean="0"/>
              <a:t>03/12/2023</a:t>
            </a:fld>
            <a:endParaRPr lang="fr-FR" dirty="0"/>
          </a:p>
        </p:txBody>
      </p:sp>
      <p:sp>
        <p:nvSpPr>
          <p:cNvPr id="74" name="Espace réservé du pied de page 73">
            <a:extLst>
              <a:ext uri="{FF2B5EF4-FFF2-40B4-BE49-F238E27FC236}">
                <a16:creationId xmlns:a16="http://schemas.microsoft.com/office/drawing/2014/main" id="{BBE9C12A-176F-5CEE-46DE-1BD38AD96099}"/>
              </a:ext>
            </a:extLst>
          </p:cNvPr>
          <p:cNvSpPr>
            <a:spLocks noGrp="1"/>
          </p:cNvSpPr>
          <p:nvPr>
            <p:ph type="ftr" sz="quarter" idx="15"/>
          </p:nvPr>
        </p:nvSpPr>
        <p:spPr>
          <a:xfrm>
            <a:off x="3466478" y="6497909"/>
            <a:ext cx="7242964" cy="419725"/>
          </a:xfrm>
        </p:spPr>
        <p:txBody>
          <a:bodyPr/>
          <a:lstStyle/>
          <a:p>
            <a:endParaRPr lang="fr-FR" dirty="0"/>
          </a:p>
        </p:txBody>
      </p:sp>
      <p:sp>
        <p:nvSpPr>
          <p:cNvPr id="75" name="Espace réservé du numéro de diapositive 74">
            <a:extLst>
              <a:ext uri="{FF2B5EF4-FFF2-40B4-BE49-F238E27FC236}">
                <a16:creationId xmlns:a16="http://schemas.microsoft.com/office/drawing/2014/main" id="{42DD0ABB-BFD4-D6A9-B9AD-1E6A63A53910}"/>
              </a:ext>
            </a:extLst>
          </p:cNvPr>
          <p:cNvSpPr>
            <a:spLocks noGrp="1"/>
          </p:cNvSpPr>
          <p:nvPr>
            <p:ph type="sldNum" sz="quarter" idx="16"/>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279307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1">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13491BE9-1690-7B46-B385-D8CF94996849}"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2654299"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3367089" y="584200"/>
            <a:ext cx="4060824" cy="5689600"/>
          </a:xfrm>
          <a:noFill/>
        </p:spPr>
        <p:txBody>
          <a:bodyPr/>
          <a:lstStyle/>
          <a:p>
            <a:endParaRPr lang="fr-FR" dirty="0"/>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dirty="0"/>
          </a:p>
        </p:txBody>
      </p:sp>
      <p:sp>
        <p:nvSpPr>
          <p:cNvPr id="15" name="Espace réservé pour une image  5">
            <a:extLst>
              <a:ext uri="{FF2B5EF4-FFF2-40B4-BE49-F238E27FC236}">
                <a16:creationId xmlns:a16="http://schemas.microsoft.com/office/drawing/2014/main" id="{18BE2E42-7AD8-DE42-BA3B-CCF7FD4C0F91}"/>
              </a:ext>
            </a:extLst>
          </p:cNvPr>
          <p:cNvSpPr>
            <a:spLocks noGrp="1"/>
          </p:cNvSpPr>
          <p:nvPr>
            <p:ph type="pic" sz="quarter" idx="18"/>
          </p:nvPr>
        </p:nvSpPr>
        <p:spPr>
          <a:xfrm>
            <a:off x="7572374" y="584200"/>
            <a:ext cx="4039911" cy="5689600"/>
          </a:xfrm>
          <a:noFill/>
        </p:spPr>
        <p:txBody>
          <a:bodyPr/>
          <a:lstStyle/>
          <a:p>
            <a:endParaRPr lang="fr-FR" dirty="0"/>
          </a:p>
        </p:txBody>
      </p:sp>
    </p:spTree>
    <p:extLst>
      <p:ext uri="{BB962C8B-B14F-4D97-AF65-F5344CB8AC3E}">
        <p14:creationId xmlns:p14="http://schemas.microsoft.com/office/powerpoint/2010/main" val="941049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F85B3FB1-23A8-FC47-8164-AF117291B971}"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6" y="584200"/>
            <a:ext cx="4032250"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4764089" y="584200"/>
            <a:ext cx="4054474" cy="5689600"/>
          </a:xfrm>
          <a:noFill/>
        </p:spPr>
        <p:txBody>
          <a:bodyPr/>
          <a:lstStyle/>
          <a:p>
            <a:endParaRPr lang="fr-FR" dirty="0"/>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4032250" cy="2773363"/>
          </a:xfrm>
          <a:noFill/>
        </p:spPr>
        <p:txBody>
          <a:bodyPr/>
          <a:lstStyle/>
          <a:p>
            <a:endParaRPr lang="fr-FR" dirty="0"/>
          </a:p>
        </p:txBody>
      </p:sp>
      <p:sp>
        <p:nvSpPr>
          <p:cNvPr id="15" name="Espace réservé pour une image  3">
            <a:extLst>
              <a:ext uri="{FF2B5EF4-FFF2-40B4-BE49-F238E27FC236}">
                <a16:creationId xmlns:a16="http://schemas.microsoft.com/office/drawing/2014/main" id="{81F865C1-36F4-314C-A804-70C78203EB63}"/>
              </a:ext>
            </a:extLst>
          </p:cNvPr>
          <p:cNvSpPr>
            <a:spLocks noGrp="1"/>
          </p:cNvSpPr>
          <p:nvPr>
            <p:ph type="pic" sz="quarter" idx="18"/>
          </p:nvPr>
        </p:nvSpPr>
        <p:spPr>
          <a:xfrm>
            <a:off x="8959850" y="584200"/>
            <a:ext cx="2644774" cy="2773363"/>
          </a:xfrm>
          <a:noFill/>
        </p:spPr>
        <p:txBody>
          <a:bodyPr/>
          <a:lstStyle/>
          <a:p>
            <a:endParaRPr lang="fr-FR"/>
          </a:p>
        </p:txBody>
      </p:sp>
      <p:sp>
        <p:nvSpPr>
          <p:cNvPr id="16" name="Espace réservé pour une image  5">
            <a:extLst>
              <a:ext uri="{FF2B5EF4-FFF2-40B4-BE49-F238E27FC236}">
                <a16:creationId xmlns:a16="http://schemas.microsoft.com/office/drawing/2014/main" id="{096B5FCB-C373-B944-B8BE-FF7674FC80FB}"/>
              </a:ext>
            </a:extLst>
          </p:cNvPr>
          <p:cNvSpPr>
            <a:spLocks noGrp="1"/>
          </p:cNvSpPr>
          <p:nvPr>
            <p:ph type="pic" sz="quarter" idx="19"/>
          </p:nvPr>
        </p:nvSpPr>
        <p:spPr>
          <a:xfrm>
            <a:off x="8959849" y="3496365"/>
            <a:ext cx="2644774" cy="2773363"/>
          </a:xfrm>
          <a:noFill/>
        </p:spPr>
        <p:txBody>
          <a:bodyPr/>
          <a:lstStyle/>
          <a:p>
            <a:endParaRPr lang="fr-FR" dirty="0"/>
          </a:p>
        </p:txBody>
      </p:sp>
    </p:spTree>
    <p:extLst>
      <p:ext uri="{BB962C8B-B14F-4D97-AF65-F5344CB8AC3E}">
        <p14:creationId xmlns:p14="http://schemas.microsoft.com/office/powerpoint/2010/main" val="3259128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9F2D600C-BAE4-C140-9516-43295E209EF6}"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584200"/>
            <a:ext cx="5437187" cy="2773363"/>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2773363"/>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7" y="3496365"/>
            <a:ext cx="2654299" cy="277336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50325" y="3496365"/>
            <a:ext cx="2654299" cy="2773363"/>
          </a:xfrm>
          <a:noFill/>
        </p:spPr>
        <p:txBody>
          <a:bodyPr/>
          <a:lstStyle/>
          <a:p>
            <a:endParaRPr lang="fr-FR"/>
          </a:p>
        </p:txBody>
      </p:sp>
      <p:sp>
        <p:nvSpPr>
          <p:cNvPr id="12" name="Espace réservé pour une image  5">
            <a:extLst>
              <a:ext uri="{FF2B5EF4-FFF2-40B4-BE49-F238E27FC236}">
                <a16:creationId xmlns:a16="http://schemas.microsoft.com/office/drawing/2014/main" id="{FB8A040F-0B6D-114E-A108-0CBD815D8DB4}"/>
              </a:ext>
            </a:extLst>
          </p:cNvPr>
          <p:cNvSpPr>
            <a:spLocks noGrp="1"/>
          </p:cNvSpPr>
          <p:nvPr>
            <p:ph type="pic" sz="quarter" idx="17"/>
          </p:nvPr>
        </p:nvSpPr>
        <p:spPr>
          <a:xfrm>
            <a:off x="587375" y="3496365"/>
            <a:ext cx="2654299" cy="2773363"/>
          </a:xfrm>
          <a:noFill/>
        </p:spPr>
        <p:txBody>
          <a:bodyPr/>
          <a:lstStyle/>
          <a:p>
            <a:endParaRPr lang="fr-FR" dirty="0"/>
          </a:p>
        </p:txBody>
      </p:sp>
      <p:sp>
        <p:nvSpPr>
          <p:cNvPr id="14" name="Espace réservé pour une image  5">
            <a:extLst>
              <a:ext uri="{FF2B5EF4-FFF2-40B4-BE49-F238E27FC236}">
                <a16:creationId xmlns:a16="http://schemas.microsoft.com/office/drawing/2014/main" id="{C8FF4CB0-E35C-5E42-9F2F-B94E5B42401A}"/>
              </a:ext>
            </a:extLst>
          </p:cNvPr>
          <p:cNvSpPr>
            <a:spLocks noGrp="1"/>
          </p:cNvSpPr>
          <p:nvPr>
            <p:ph type="pic" sz="quarter" idx="18"/>
          </p:nvPr>
        </p:nvSpPr>
        <p:spPr>
          <a:xfrm>
            <a:off x="3370263" y="3496365"/>
            <a:ext cx="2654299" cy="2773363"/>
          </a:xfrm>
          <a:noFill/>
        </p:spPr>
        <p:txBody>
          <a:bodyPr/>
          <a:lstStyle/>
          <a:p>
            <a:endParaRPr lang="fr-FR" dirty="0"/>
          </a:p>
        </p:txBody>
      </p:sp>
    </p:spTree>
    <p:extLst>
      <p:ext uri="{BB962C8B-B14F-4D97-AF65-F5344CB8AC3E}">
        <p14:creationId xmlns:p14="http://schemas.microsoft.com/office/powerpoint/2010/main" val="3768842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1+2">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02769C27-197B-1548-8715-CAEB2C25201B}"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
        <p:nvSpPr>
          <p:cNvPr id="4" name="Espace réservé pour une image  3">
            <a:extLst>
              <a:ext uri="{FF2B5EF4-FFF2-40B4-BE49-F238E27FC236}">
                <a16:creationId xmlns:a16="http://schemas.microsoft.com/office/drawing/2014/main" id="{A9FF3141-995E-D246-9C79-B638FCBA5C0A}"/>
              </a:ext>
            </a:extLst>
          </p:cNvPr>
          <p:cNvSpPr>
            <a:spLocks noGrp="1"/>
          </p:cNvSpPr>
          <p:nvPr>
            <p:ph type="pic" sz="quarter" idx="13"/>
          </p:nvPr>
        </p:nvSpPr>
        <p:spPr>
          <a:xfrm>
            <a:off x="587375" y="2781300"/>
            <a:ext cx="5437187" cy="3492500"/>
          </a:xfrm>
          <a:noFill/>
        </p:spPr>
        <p:txBody>
          <a:bodyPr/>
          <a:lstStyle/>
          <a:p>
            <a:endParaRPr lang="fr-FR"/>
          </a:p>
        </p:txBody>
      </p:sp>
      <p:sp>
        <p:nvSpPr>
          <p:cNvPr id="6" name="Espace réservé pour une image  5">
            <a:extLst>
              <a:ext uri="{FF2B5EF4-FFF2-40B4-BE49-F238E27FC236}">
                <a16:creationId xmlns:a16="http://schemas.microsoft.com/office/drawing/2014/main" id="{FBA45D1B-B2CD-6A43-BD6D-A9CF96C757FD}"/>
              </a:ext>
            </a:extLst>
          </p:cNvPr>
          <p:cNvSpPr>
            <a:spLocks noGrp="1"/>
          </p:cNvSpPr>
          <p:nvPr>
            <p:ph type="pic" sz="quarter" idx="14"/>
          </p:nvPr>
        </p:nvSpPr>
        <p:spPr>
          <a:xfrm>
            <a:off x="6167437" y="584200"/>
            <a:ext cx="5437187" cy="3479528"/>
          </a:xfrm>
          <a:noFill/>
        </p:spPr>
        <p:txBody>
          <a:bodyPr/>
          <a:lstStyle/>
          <a:p>
            <a:endParaRPr lang="fr-FR" dirty="0"/>
          </a:p>
        </p:txBody>
      </p:sp>
      <p:sp>
        <p:nvSpPr>
          <p:cNvPr id="11" name="Espace réservé pour une image  5">
            <a:extLst>
              <a:ext uri="{FF2B5EF4-FFF2-40B4-BE49-F238E27FC236}">
                <a16:creationId xmlns:a16="http://schemas.microsoft.com/office/drawing/2014/main" id="{081964AA-6650-2841-9B8F-587A0FA601D8}"/>
              </a:ext>
            </a:extLst>
          </p:cNvPr>
          <p:cNvSpPr>
            <a:spLocks noGrp="1"/>
          </p:cNvSpPr>
          <p:nvPr>
            <p:ph type="pic" sz="quarter" idx="15"/>
          </p:nvPr>
        </p:nvSpPr>
        <p:spPr>
          <a:xfrm>
            <a:off x="6167438" y="4232275"/>
            <a:ext cx="2654299" cy="2037453"/>
          </a:xfrm>
          <a:noFill/>
        </p:spPr>
        <p:txBody>
          <a:bodyPr/>
          <a:lstStyle/>
          <a:p>
            <a:endParaRPr lang="fr-FR" dirty="0"/>
          </a:p>
        </p:txBody>
      </p:sp>
      <p:sp>
        <p:nvSpPr>
          <p:cNvPr id="13" name="Espace réservé pour une image  5">
            <a:extLst>
              <a:ext uri="{FF2B5EF4-FFF2-40B4-BE49-F238E27FC236}">
                <a16:creationId xmlns:a16="http://schemas.microsoft.com/office/drawing/2014/main" id="{A3B61EFD-CFA7-1547-B17F-525A2920979A}"/>
              </a:ext>
            </a:extLst>
          </p:cNvPr>
          <p:cNvSpPr>
            <a:spLocks noGrp="1"/>
          </p:cNvSpPr>
          <p:nvPr>
            <p:ph type="pic" sz="quarter" idx="16"/>
          </p:nvPr>
        </p:nvSpPr>
        <p:spPr>
          <a:xfrm>
            <a:off x="8964613" y="4232275"/>
            <a:ext cx="2640012" cy="2037453"/>
          </a:xfrm>
          <a:noFill/>
        </p:spPr>
        <p:txBody>
          <a:bodyPr/>
          <a:lstStyle/>
          <a:p>
            <a:endParaRPr lang="fr-FR"/>
          </a:p>
        </p:txBody>
      </p:sp>
      <p:sp>
        <p:nvSpPr>
          <p:cNvPr id="12" name="Espace réservé pour une image  5">
            <a:extLst>
              <a:ext uri="{FF2B5EF4-FFF2-40B4-BE49-F238E27FC236}">
                <a16:creationId xmlns:a16="http://schemas.microsoft.com/office/drawing/2014/main" id="{CD84FFD3-84DB-B94E-A7C4-6C4C30C56DA7}"/>
              </a:ext>
            </a:extLst>
          </p:cNvPr>
          <p:cNvSpPr>
            <a:spLocks noGrp="1"/>
          </p:cNvSpPr>
          <p:nvPr>
            <p:ph type="pic" sz="quarter" idx="17"/>
          </p:nvPr>
        </p:nvSpPr>
        <p:spPr>
          <a:xfrm>
            <a:off x="594519" y="584200"/>
            <a:ext cx="2637632" cy="2037453"/>
          </a:xfrm>
          <a:noFill/>
        </p:spPr>
        <p:txBody>
          <a:bodyPr/>
          <a:lstStyle/>
          <a:p>
            <a:endParaRPr lang="fr-FR" dirty="0"/>
          </a:p>
        </p:txBody>
      </p:sp>
      <p:sp>
        <p:nvSpPr>
          <p:cNvPr id="14" name="Espace réservé pour une image  5">
            <a:extLst>
              <a:ext uri="{FF2B5EF4-FFF2-40B4-BE49-F238E27FC236}">
                <a16:creationId xmlns:a16="http://schemas.microsoft.com/office/drawing/2014/main" id="{431C9448-5F29-E84B-85C9-94EA7731328D}"/>
              </a:ext>
            </a:extLst>
          </p:cNvPr>
          <p:cNvSpPr>
            <a:spLocks noGrp="1"/>
          </p:cNvSpPr>
          <p:nvPr>
            <p:ph type="pic" sz="quarter" idx="18"/>
          </p:nvPr>
        </p:nvSpPr>
        <p:spPr>
          <a:xfrm>
            <a:off x="3377406" y="584200"/>
            <a:ext cx="2654299" cy="2037453"/>
          </a:xfrm>
          <a:noFill/>
        </p:spPr>
        <p:txBody>
          <a:bodyPr/>
          <a:lstStyle/>
          <a:p>
            <a:endParaRPr lang="fr-FR"/>
          </a:p>
        </p:txBody>
      </p:sp>
    </p:spTree>
    <p:extLst>
      <p:ext uri="{BB962C8B-B14F-4D97-AF65-F5344CB8AC3E}">
        <p14:creationId xmlns:p14="http://schemas.microsoft.com/office/powerpoint/2010/main" val="358920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12" name="Google Shape;162;p20">
            <a:extLst>
              <a:ext uri="{FF2B5EF4-FFF2-40B4-BE49-F238E27FC236}">
                <a16:creationId xmlns:a16="http://schemas.microsoft.com/office/drawing/2014/main" id="{A513FC77-69E0-09C6-096D-3E485B283609}"/>
              </a:ext>
            </a:extLst>
          </p:cNvPr>
          <p:cNvSpPr/>
          <p:nvPr userDrawn="1"/>
        </p:nvSpPr>
        <p:spPr>
          <a:xfrm rot="-5400000">
            <a:off x="11428193"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2;p20">
            <a:extLst>
              <a:ext uri="{FF2B5EF4-FFF2-40B4-BE49-F238E27FC236}">
                <a16:creationId xmlns:a16="http://schemas.microsoft.com/office/drawing/2014/main" id="{DF254EFB-FCD3-0B9A-CFE7-1813D7BA6D58}"/>
              </a:ext>
            </a:extLst>
          </p:cNvPr>
          <p:cNvSpPr/>
          <p:nvPr userDrawn="1"/>
        </p:nvSpPr>
        <p:spPr>
          <a:xfrm rot="5400000">
            <a:off x="-55247" y="3243735"/>
            <a:ext cx="819054" cy="708561"/>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201;p23">
            <a:extLst>
              <a:ext uri="{FF2B5EF4-FFF2-40B4-BE49-F238E27FC236}">
                <a16:creationId xmlns:a16="http://schemas.microsoft.com/office/drawing/2014/main" id="{4B1FB814-9014-4076-3D6B-055F7CF36C03}"/>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flipH="1">
            <a:off x="0" y="661366"/>
            <a:ext cx="271512" cy="159992"/>
          </a:xfrm>
          <a:prstGeom prst="rect">
            <a:avLst/>
          </a:prstGeom>
          <a:noFill/>
          <a:ln>
            <a:noFill/>
          </a:ln>
        </p:spPr>
      </p:pic>
      <p:sp>
        <p:nvSpPr>
          <p:cNvPr id="15" name="Titre 14">
            <a:extLst>
              <a:ext uri="{FF2B5EF4-FFF2-40B4-BE49-F238E27FC236}">
                <a16:creationId xmlns:a16="http://schemas.microsoft.com/office/drawing/2014/main" id="{90C07D6C-FFB9-43BC-0A6D-BB7C055946A9}"/>
              </a:ext>
            </a:extLst>
          </p:cNvPr>
          <p:cNvSpPr>
            <a:spLocks noGrp="1"/>
          </p:cNvSpPr>
          <p:nvPr>
            <p:ph type="title" hasCustomPrompt="1"/>
          </p:nvPr>
        </p:nvSpPr>
        <p:spPr/>
        <p:txBody>
          <a:bodyPr>
            <a:normAutofit/>
          </a:bodyPr>
          <a:lstStyle>
            <a:lvl1pPr>
              <a:defRPr sz="2400"/>
            </a:lvl1pPr>
          </a:lstStyle>
          <a:p>
            <a:r>
              <a:rPr lang="fr-FR" dirty="0"/>
              <a:t>Sponsors - soutiens</a:t>
            </a:r>
          </a:p>
        </p:txBody>
      </p:sp>
    </p:spTree>
    <p:extLst>
      <p:ext uri="{BB962C8B-B14F-4D97-AF65-F5344CB8AC3E}">
        <p14:creationId xmlns:p14="http://schemas.microsoft.com/office/powerpoint/2010/main" val="418899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B4CA9-101D-0B4A-BA3D-66DCC7882CC7}"/>
              </a:ext>
            </a:extLst>
          </p:cNvPr>
          <p:cNvSpPr>
            <a:spLocks noGrp="1"/>
          </p:cNvSpPr>
          <p:nvPr>
            <p:ph type="ctrTitle"/>
          </p:nvPr>
        </p:nvSpPr>
        <p:spPr>
          <a:xfrm>
            <a:off x="4566238" y="2334537"/>
            <a:ext cx="7140962" cy="1160070"/>
          </a:xfrm>
        </p:spPr>
        <p:txBody>
          <a:bodyPr anchor="b">
            <a:normAutofit/>
          </a:bodyPr>
          <a:lstStyle>
            <a:lvl1pPr algn="l">
              <a:defRPr sz="3600"/>
            </a:lvl1pPr>
          </a:lstStyle>
          <a:p>
            <a:r>
              <a:rPr lang="fr-FR"/>
              <a:t>Modifiez le style du titre</a:t>
            </a:r>
            <a:endParaRPr lang="fr-FR" dirty="0"/>
          </a:p>
        </p:txBody>
      </p:sp>
      <p:sp>
        <p:nvSpPr>
          <p:cNvPr id="13" name="Triangle 12">
            <a:extLst>
              <a:ext uri="{FF2B5EF4-FFF2-40B4-BE49-F238E27FC236}">
                <a16:creationId xmlns:a16="http://schemas.microsoft.com/office/drawing/2014/main" id="{A6DC8FBD-3CFB-FB76-5874-CA98E595A3A6}"/>
              </a:ext>
            </a:extLst>
          </p:cNvPr>
          <p:cNvSpPr/>
          <p:nvPr userDrawn="1"/>
        </p:nvSpPr>
        <p:spPr>
          <a:xfrm rot="5400000">
            <a:off x="-186533" y="3650471"/>
            <a:ext cx="2632616" cy="226949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accent1"/>
              </a:solidFill>
              <a:effectLst>
                <a:outerShdw blurRad="38100" dist="25400" dir="5400000" algn="ctr" rotWithShape="0">
                  <a:srgbClr val="6E747A">
                    <a:alpha val="43000"/>
                  </a:srgbClr>
                </a:outerShdw>
              </a:effectLst>
            </a:endParaRPr>
          </a:p>
        </p:txBody>
      </p:sp>
      <p:sp>
        <p:nvSpPr>
          <p:cNvPr id="14" name="Google Shape;162;p20">
            <a:extLst>
              <a:ext uri="{FF2B5EF4-FFF2-40B4-BE49-F238E27FC236}">
                <a16:creationId xmlns:a16="http://schemas.microsoft.com/office/drawing/2014/main" id="{CEB37287-81D9-799C-4EA4-BE6310D45DA1}"/>
              </a:ext>
            </a:extLst>
          </p:cNvPr>
          <p:cNvSpPr/>
          <p:nvPr userDrawn="1"/>
        </p:nvSpPr>
        <p:spPr>
          <a:xfrm rot="-5400000">
            <a:off x="11428193" y="3243735"/>
            <a:ext cx="819054" cy="708561"/>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8F53496A-3219-6039-D695-08DF48D6253E}"/>
              </a:ext>
            </a:extLst>
          </p:cNvPr>
          <p:cNvSpPr>
            <a:spLocks noChangeAspect="1"/>
          </p:cNvSpPr>
          <p:nvPr userDrawn="1"/>
        </p:nvSpPr>
        <p:spPr>
          <a:xfrm>
            <a:off x="0" y="0"/>
            <a:ext cx="2368633" cy="4675608"/>
          </a:xfrm>
          <a:custGeom>
            <a:avLst/>
            <a:gdLst>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3429000 h 3429000"/>
              <a:gd name="connsiteX4" fmla="*/ 0 w 1404594"/>
              <a:gd name="connsiteY4" fmla="*/ 0 h 3429000"/>
              <a:gd name="connsiteX0" fmla="*/ 0 w 1404594"/>
              <a:gd name="connsiteY0" fmla="*/ 0 h 3429000"/>
              <a:gd name="connsiteX1" fmla="*/ 1404594 w 1404594"/>
              <a:gd name="connsiteY1" fmla="*/ 0 h 3429000"/>
              <a:gd name="connsiteX2" fmla="*/ 1404594 w 1404594"/>
              <a:gd name="connsiteY2" fmla="*/ 3429000 h 3429000"/>
              <a:gd name="connsiteX3" fmla="*/ 0 w 1404594"/>
              <a:gd name="connsiteY3" fmla="*/ 2505173 h 3429000"/>
              <a:gd name="connsiteX4" fmla="*/ 0 w 1404594"/>
              <a:gd name="connsiteY4" fmla="*/ 0 h 3429000"/>
              <a:gd name="connsiteX0" fmla="*/ 0 w 1404594"/>
              <a:gd name="connsiteY0" fmla="*/ 0 h 3532695"/>
              <a:gd name="connsiteX1" fmla="*/ 1404594 w 1404594"/>
              <a:gd name="connsiteY1" fmla="*/ 0 h 3532695"/>
              <a:gd name="connsiteX2" fmla="*/ 1404594 w 1404594"/>
              <a:gd name="connsiteY2" fmla="*/ 3532695 h 3532695"/>
              <a:gd name="connsiteX3" fmla="*/ 0 w 1404594"/>
              <a:gd name="connsiteY3" fmla="*/ 2505173 h 3532695"/>
              <a:gd name="connsiteX4" fmla="*/ 0 w 1404594"/>
              <a:gd name="connsiteY4" fmla="*/ 0 h 3532695"/>
              <a:gd name="connsiteX0" fmla="*/ 0 w 1412415"/>
              <a:gd name="connsiteY0" fmla="*/ 0 h 3532695"/>
              <a:gd name="connsiteX1" fmla="*/ 1412415 w 1412415"/>
              <a:gd name="connsiteY1" fmla="*/ 160256 h 3532695"/>
              <a:gd name="connsiteX2" fmla="*/ 1404594 w 1412415"/>
              <a:gd name="connsiteY2" fmla="*/ 3532695 h 3532695"/>
              <a:gd name="connsiteX3" fmla="*/ 0 w 1412415"/>
              <a:gd name="connsiteY3" fmla="*/ 2505173 h 3532695"/>
              <a:gd name="connsiteX4" fmla="*/ 0 w 1412415"/>
              <a:gd name="connsiteY4" fmla="*/ 0 h 3532695"/>
              <a:gd name="connsiteX0" fmla="*/ 0 w 1412415"/>
              <a:gd name="connsiteY0" fmla="*/ 0 h 3372440"/>
              <a:gd name="connsiteX1" fmla="*/ 1412415 w 1412415"/>
              <a:gd name="connsiteY1" fmla="*/ 1 h 3372440"/>
              <a:gd name="connsiteX2" fmla="*/ 1404594 w 1412415"/>
              <a:gd name="connsiteY2" fmla="*/ 3372440 h 3372440"/>
              <a:gd name="connsiteX3" fmla="*/ 0 w 1412415"/>
              <a:gd name="connsiteY3" fmla="*/ 2344918 h 3372440"/>
              <a:gd name="connsiteX4" fmla="*/ 0 w 1412415"/>
              <a:gd name="connsiteY4" fmla="*/ 0 h 3372440"/>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44918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59071 h 3377157"/>
              <a:gd name="connsiteX4" fmla="*/ 0 w 1412415"/>
              <a:gd name="connsiteY4" fmla="*/ 0 h 3377157"/>
              <a:gd name="connsiteX0" fmla="*/ 0 w 1412415"/>
              <a:gd name="connsiteY0" fmla="*/ 0 h 3377157"/>
              <a:gd name="connsiteX1" fmla="*/ 1412415 w 1412415"/>
              <a:gd name="connsiteY1" fmla="*/ 1 h 3377157"/>
              <a:gd name="connsiteX2" fmla="*/ 1412383 w 1412415"/>
              <a:gd name="connsiteY2" fmla="*/ 3377157 h 3377157"/>
              <a:gd name="connsiteX3" fmla="*/ 0 w 1412415"/>
              <a:gd name="connsiteY3" fmla="*/ 2363789 h 3377157"/>
              <a:gd name="connsiteX4" fmla="*/ 0 w 1412415"/>
              <a:gd name="connsiteY4" fmla="*/ 0 h 337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415" h="3377157">
                <a:moveTo>
                  <a:pt x="0" y="0"/>
                </a:moveTo>
                <a:lnTo>
                  <a:pt x="1412415" y="1"/>
                </a:lnTo>
                <a:cubicBezTo>
                  <a:pt x="1412404" y="1125720"/>
                  <a:pt x="1412394" y="2251438"/>
                  <a:pt x="1412383" y="3377157"/>
                </a:cubicBezTo>
                <a:lnTo>
                  <a:pt x="0" y="236378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Google Shape;157;p20">
            <a:extLst>
              <a:ext uri="{FF2B5EF4-FFF2-40B4-BE49-F238E27FC236}">
                <a16:creationId xmlns:a16="http://schemas.microsoft.com/office/drawing/2014/main" id="{A5D1B48D-66DF-4903-01A7-3D115C7C492A}"/>
              </a:ext>
            </a:extLst>
          </p:cNvPr>
          <p:cNvCxnSpPr>
            <a:cxnSpLocks/>
          </p:cNvCxnSpPr>
          <p:nvPr userDrawn="1"/>
        </p:nvCxnSpPr>
        <p:spPr>
          <a:xfrm>
            <a:off x="4298096" y="1463040"/>
            <a:ext cx="0" cy="3921760"/>
          </a:xfrm>
          <a:prstGeom prst="straightConnector1">
            <a:avLst/>
          </a:prstGeom>
          <a:noFill/>
          <a:ln w="12700" cap="flat" cmpd="sng">
            <a:solidFill>
              <a:schemeClr val="accent1"/>
            </a:solidFill>
            <a:prstDash val="solid"/>
            <a:round/>
            <a:headEnd type="none" w="med" len="med"/>
            <a:tailEnd type="none" w="med" len="med"/>
          </a:ln>
        </p:spPr>
      </p:cxnSp>
      <p:sp>
        <p:nvSpPr>
          <p:cNvPr id="11" name="Sous-titre 2">
            <a:extLst>
              <a:ext uri="{FF2B5EF4-FFF2-40B4-BE49-F238E27FC236}">
                <a16:creationId xmlns:a16="http://schemas.microsoft.com/office/drawing/2014/main" id="{51D5BCA4-D222-82CA-FF38-38B1F1E313A8}"/>
              </a:ext>
            </a:extLst>
          </p:cNvPr>
          <p:cNvSpPr>
            <a:spLocks noGrp="1"/>
          </p:cNvSpPr>
          <p:nvPr>
            <p:ph type="subTitle" idx="1"/>
          </p:nvPr>
        </p:nvSpPr>
        <p:spPr>
          <a:xfrm>
            <a:off x="4566238" y="3788229"/>
            <a:ext cx="9099670" cy="1379384"/>
          </a:xfrm>
          <a:prstGeom prst="rect">
            <a:avLst/>
          </a:prstGeom>
        </p:spPr>
        <p:txBody>
          <a:bodyPr>
            <a:normAutofit/>
          </a:bodyPr>
          <a:lstStyle>
            <a:lvl1pPr marL="0" indent="0" algn="l">
              <a:lnSpc>
                <a:spcPct val="100000"/>
              </a:lnSpc>
              <a:buFont typeface="Wingdings" pitchFamily="2" charset="2"/>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20" name="Espace réservé du texte 19">
            <a:extLst>
              <a:ext uri="{FF2B5EF4-FFF2-40B4-BE49-F238E27FC236}">
                <a16:creationId xmlns:a16="http://schemas.microsoft.com/office/drawing/2014/main" id="{7A72AA71-5FF9-70F7-076D-55F6C63C26DF}"/>
              </a:ext>
            </a:extLst>
          </p:cNvPr>
          <p:cNvSpPr>
            <a:spLocks noGrp="1"/>
          </p:cNvSpPr>
          <p:nvPr>
            <p:ph type="body" sz="quarter" idx="10" hasCustomPrompt="1"/>
          </p:nvPr>
        </p:nvSpPr>
        <p:spPr>
          <a:xfrm>
            <a:off x="3134251" y="2989955"/>
            <a:ext cx="1158872" cy="761365"/>
          </a:xfrm>
        </p:spPr>
        <p:txBody>
          <a:bodyPr anchor="ctr">
            <a:normAutofit/>
          </a:bodyPr>
          <a:lstStyle>
            <a:lvl1pPr marL="0" indent="0">
              <a:buNone/>
              <a:defRPr sz="4300">
                <a:solidFill>
                  <a:schemeClr val="accent1"/>
                </a:solidFill>
              </a:defRPr>
            </a:lvl1pPr>
          </a:lstStyle>
          <a:p>
            <a:pPr lvl="0"/>
            <a:r>
              <a:rPr lang="fr-FR" dirty="0"/>
              <a:t>01</a:t>
            </a:r>
          </a:p>
        </p:txBody>
      </p:sp>
      <p:sp>
        <p:nvSpPr>
          <p:cNvPr id="3" name="Rectangle 2">
            <a:extLst>
              <a:ext uri="{FF2B5EF4-FFF2-40B4-BE49-F238E27FC236}">
                <a16:creationId xmlns:a16="http://schemas.microsoft.com/office/drawing/2014/main" id="{8118A66F-24D2-7034-337A-8883B53702A4}"/>
              </a:ext>
            </a:extLst>
          </p:cNvPr>
          <p:cNvSpPr/>
          <p:nvPr userDrawn="1"/>
        </p:nvSpPr>
        <p:spPr>
          <a:xfrm>
            <a:off x="3924536" y="3261360"/>
            <a:ext cx="371074" cy="222717"/>
          </a:xfrm>
          <a:custGeom>
            <a:avLst/>
            <a:gdLst>
              <a:gd name="connsiteX0" fmla="*/ 0 w 418699"/>
              <a:gd name="connsiteY0" fmla="*/ 0 h 197317"/>
              <a:gd name="connsiteX1" fmla="*/ 418699 w 418699"/>
              <a:gd name="connsiteY1" fmla="*/ 0 h 197317"/>
              <a:gd name="connsiteX2" fmla="*/ 418699 w 418699"/>
              <a:gd name="connsiteY2" fmla="*/ 197317 h 197317"/>
              <a:gd name="connsiteX3" fmla="*/ 0 w 418699"/>
              <a:gd name="connsiteY3" fmla="*/ 197317 h 197317"/>
              <a:gd name="connsiteX4" fmla="*/ 0 w 418699"/>
              <a:gd name="connsiteY4" fmla="*/ 0 h 197317"/>
              <a:gd name="connsiteX0" fmla="*/ 168442 w 418699"/>
              <a:gd name="connsiteY0" fmla="*/ 0 h 202129"/>
              <a:gd name="connsiteX1" fmla="*/ 418699 w 418699"/>
              <a:gd name="connsiteY1" fmla="*/ 4812 h 202129"/>
              <a:gd name="connsiteX2" fmla="*/ 418699 w 418699"/>
              <a:gd name="connsiteY2" fmla="*/ 202129 h 202129"/>
              <a:gd name="connsiteX3" fmla="*/ 0 w 418699"/>
              <a:gd name="connsiteY3" fmla="*/ 202129 h 202129"/>
              <a:gd name="connsiteX4" fmla="*/ 168442 w 418699"/>
              <a:gd name="connsiteY4" fmla="*/ 0 h 202129"/>
              <a:gd name="connsiteX0" fmla="*/ 101767 w 352024"/>
              <a:gd name="connsiteY0" fmla="*/ 0 h 202129"/>
              <a:gd name="connsiteX1" fmla="*/ 352024 w 352024"/>
              <a:gd name="connsiteY1" fmla="*/ 4812 h 202129"/>
              <a:gd name="connsiteX2" fmla="*/ 352024 w 352024"/>
              <a:gd name="connsiteY2" fmla="*/ 202129 h 202129"/>
              <a:gd name="connsiteX3" fmla="*/ 0 w 352024"/>
              <a:gd name="connsiteY3" fmla="*/ 198954 h 202129"/>
              <a:gd name="connsiteX4" fmla="*/ 101767 w 352024"/>
              <a:gd name="connsiteY4" fmla="*/ 0 h 202129"/>
              <a:gd name="connsiteX0" fmla="*/ 120817 w 371074"/>
              <a:gd name="connsiteY0" fmla="*/ 0 h 202129"/>
              <a:gd name="connsiteX1" fmla="*/ 371074 w 371074"/>
              <a:gd name="connsiteY1" fmla="*/ 4812 h 202129"/>
              <a:gd name="connsiteX2" fmla="*/ 371074 w 371074"/>
              <a:gd name="connsiteY2" fmla="*/ 202129 h 202129"/>
              <a:gd name="connsiteX3" fmla="*/ 0 w 371074"/>
              <a:gd name="connsiteY3" fmla="*/ 198954 h 202129"/>
              <a:gd name="connsiteX4" fmla="*/ 120817 w 371074"/>
              <a:gd name="connsiteY4" fmla="*/ 0 h 202129"/>
              <a:gd name="connsiteX0" fmla="*/ 149392 w 371074"/>
              <a:gd name="connsiteY0" fmla="*/ 0 h 221179"/>
              <a:gd name="connsiteX1" fmla="*/ 371074 w 371074"/>
              <a:gd name="connsiteY1" fmla="*/ 23862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0 h 221179"/>
              <a:gd name="connsiteX1" fmla="*/ 371074 w 371074"/>
              <a:gd name="connsiteY1" fmla="*/ 7987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1538 h 222717"/>
              <a:gd name="connsiteX1" fmla="*/ 371074 w 371074"/>
              <a:gd name="connsiteY1" fmla="*/ 0 h 222717"/>
              <a:gd name="connsiteX2" fmla="*/ 371074 w 371074"/>
              <a:gd name="connsiteY2" fmla="*/ 222717 h 222717"/>
              <a:gd name="connsiteX3" fmla="*/ 0 w 371074"/>
              <a:gd name="connsiteY3" fmla="*/ 219542 h 222717"/>
              <a:gd name="connsiteX4" fmla="*/ 149392 w 371074"/>
              <a:gd name="connsiteY4" fmla="*/ 1538 h 222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74" h="222717">
                <a:moveTo>
                  <a:pt x="149392" y="1538"/>
                </a:moveTo>
                <a:lnTo>
                  <a:pt x="371074" y="0"/>
                </a:lnTo>
                <a:lnTo>
                  <a:pt x="371074" y="222717"/>
                </a:lnTo>
                <a:lnTo>
                  <a:pt x="0" y="219542"/>
                </a:lnTo>
                <a:lnTo>
                  <a:pt x="149392" y="15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1221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0C1A2BD4-7C4E-654A-AAAC-BF42C2D2A049}"/>
              </a:ext>
            </a:extLst>
          </p:cNvPr>
          <p:cNvSpPr>
            <a:spLocks noGrp="1"/>
          </p:cNvSpPr>
          <p:nvPr>
            <p:ph type="dt" sz="half" idx="10"/>
          </p:nvPr>
        </p:nvSpPr>
        <p:spPr/>
        <p:txBody>
          <a:bodyPr/>
          <a:lstStyle/>
          <a:p>
            <a:fld id="{C98A1267-0E47-F245-A1EE-11773D05328E}" type="datetime3">
              <a:rPr lang="fr-BE" smtClean="0"/>
              <a:t>03/12/2023</a:t>
            </a:fld>
            <a:endParaRPr lang="fr-FR" dirty="0"/>
          </a:p>
        </p:txBody>
      </p:sp>
      <p:sp>
        <p:nvSpPr>
          <p:cNvPr id="9" name="Espace réservé du pied de page 8">
            <a:extLst>
              <a:ext uri="{FF2B5EF4-FFF2-40B4-BE49-F238E27FC236}">
                <a16:creationId xmlns:a16="http://schemas.microsoft.com/office/drawing/2014/main" id="{A88E8EA4-C6FD-A642-929B-16403DA07E57}"/>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A8DBB374-95F1-C24F-873A-1B24641F3BA0}"/>
              </a:ext>
            </a:extLst>
          </p:cNvPr>
          <p:cNvSpPr>
            <a:spLocks noGrp="1"/>
          </p:cNvSpPr>
          <p:nvPr>
            <p:ph type="sldNum" sz="quarter" idx="12"/>
          </p:nvPr>
        </p:nvSpPr>
        <p:spPr/>
        <p:txBody>
          <a:bodyPr/>
          <a:lstStyle/>
          <a:p>
            <a:pPr algn="l"/>
            <a:r>
              <a:rPr lang="fr-FR"/>
              <a:t>▪︎ </a:t>
            </a:r>
            <a:fld id="{71AEF36E-EA79-174C-93F9-FDA84EDD5956}" type="slidenum">
              <a:rPr lang="fr-FR" smtClean="0"/>
              <a:pPr algn="l"/>
              <a:t>‹N°›</a:t>
            </a:fld>
            <a:endParaRPr lang="fr-FR" dirty="0"/>
          </a:p>
        </p:txBody>
      </p:sp>
    </p:spTree>
    <p:extLst>
      <p:ext uri="{BB962C8B-B14F-4D97-AF65-F5344CB8AC3E}">
        <p14:creationId xmlns:p14="http://schemas.microsoft.com/office/powerpoint/2010/main" val="123141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6C692F5F-F33E-C42D-962D-EE958F9E9EEA}"/>
              </a:ext>
            </a:extLst>
          </p:cNvPr>
          <p:cNvSpPr/>
          <p:nvPr userDrawn="1"/>
        </p:nvSpPr>
        <p:spPr>
          <a:xfrm flipH="1">
            <a:off x="2929323" y="0"/>
            <a:ext cx="9261082" cy="6861937"/>
          </a:xfrm>
          <a:custGeom>
            <a:avLst/>
            <a:gdLst>
              <a:gd name="connsiteX0" fmla="*/ 0 w 7601133"/>
              <a:gd name="connsiteY0" fmla="*/ 0 h 6858000"/>
              <a:gd name="connsiteX1" fmla="*/ 7601133 w 7601133"/>
              <a:gd name="connsiteY1" fmla="*/ 0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3956980 w 7601133"/>
              <a:gd name="connsiteY1" fmla="*/ 0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2235756 w 7601133"/>
              <a:gd name="connsiteY1" fmla="*/ 26894 h 6858000"/>
              <a:gd name="connsiteX2" fmla="*/ 7601133 w 7601133"/>
              <a:gd name="connsiteY2" fmla="*/ 6858000 h 6858000"/>
              <a:gd name="connsiteX3" fmla="*/ 0 w 7601133"/>
              <a:gd name="connsiteY3" fmla="*/ 6858000 h 6858000"/>
              <a:gd name="connsiteX4" fmla="*/ 0 w 7601133"/>
              <a:gd name="connsiteY4" fmla="*/ 0 h 6858000"/>
              <a:gd name="connsiteX0" fmla="*/ 0 w 7601133"/>
              <a:gd name="connsiteY0" fmla="*/ 0 h 6858000"/>
              <a:gd name="connsiteX1" fmla="*/ 2518144 w 7601133"/>
              <a:gd name="connsiteY1" fmla="*/ 26894 h 6858000"/>
              <a:gd name="connsiteX2" fmla="*/ 7601133 w 7601133"/>
              <a:gd name="connsiteY2" fmla="*/ 6858000 h 6858000"/>
              <a:gd name="connsiteX3" fmla="*/ 0 w 7601133"/>
              <a:gd name="connsiteY3" fmla="*/ 6858000 h 6858000"/>
              <a:gd name="connsiteX4" fmla="*/ 0 w 7601133"/>
              <a:gd name="connsiteY4" fmla="*/ 0 h 6858000"/>
              <a:gd name="connsiteX0" fmla="*/ 0 w 8986180"/>
              <a:gd name="connsiteY0" fmla="*/ 0 h 6871447"/>
              <a:gd name="connsiteX1" fmla="*/ 2518144 w 8986180"/>
              <a:gd name="connsiteY1" fmla="*/ 26894 h 6871447"/>
              <a:gd name="connsiteX2" fmla="*/ 8986180 w 8986180"/>
              <a:gd name="connsiteY2" fmla="*/ 6871447 h 6871447"/>
              <a:gd name="connsiteX3" fmla="*/ 0 w 8986180"/>
              <a:gd name="connsiteY3" fmla="*/ 6858000 h 6871447"/>
              <a:gd name="connsiteX4" fmla="*/ 0 w 8986180"/>
              <a:gd name="connsiteY4" fmla="*/ 0 h 6871447"/>
              <a:gd name="connsiteX0" fmla="*/ 0 w 8165910"/>
              <a:gd name="connsiteY0" fmla="*/ 0 h 6858000"/>
              <a:gd name="connsiteX1" fmla="*/ 2518144 w 8165910"/>
              <a:gd name="connsiteY1" fmla="*/ 26894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504697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456022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65910"/>
              <a:gd name="connsiteY0" fmla="*/ 0 h 6858000"/>
              <a:gd name="connsiteX1" fmla="*/ 2445592 w 8165910"/>
              <a:gd name="connsiteY1" fmla="*/ 0 h 6858000"/>
              <a:gd name="connsiteX2" fmla="*/ 8165910 w 8165910"/>
              <a:gd name="connsiteY2" fmla="*/ 6844553 h 6858000"/>
              <a:gd name="connsiteX3" fmla="*/ 0 w 8165910"/>
              <a:gd name="connsiteY3" fmla="*/ 6858000 h 6858000"/>
              <a:gd name="connsiteX4" fmla="*/ 0 w 8165910"/>
              <a:gd name="connsiteY4" fmla="*/ 0 h 6858000"/>
              <a:gd name="connsiteX0" fmla="*/ 0 w 8179817"/>
              <a:gd name="connsiteY0" fmla="*/ 0 h 6861937"/>
              <a:gd name="connsiteX1" fmla="*/ 2445592 w 8179817"/>
              <a:gd name="connsiteY1" fmla="*/ 0 h 6861937"/>
              <a:gd name="connsiteX2" fmla="*/ 8179817 w 8179817"/>
              <a:gd name="connsiteY2" fmla="*/ 6861937 h 6861937"/>
              <a:gd name="connsiteX3" fmla="*/ 0 w 8179817"/>
              <a:gd name="connsiteY3" fmla="*/ 6858000 h 6861937"/>
              <a:gd name="connsiteX4" fmla="*/ 0 w 8179817"/>
              <a:gd name="connsiteY4" fmla="*/ 0 h 68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17" h="6861937">
                <a:moveTo>
                  <a:pt x="0" y="0"/>
                </a:moveTo>
                <a:lnTo>
                  <a:pt x="2445592" y="0"/>
                </a:lnTo>
                <a:lnTo>
                  <a:pt x="8179817" y="6861937"/>
                </a:lnTo>
                <a:lnTo>
                  <a:pt x="0" y="6858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a:extLst>
              <a:ext uri="{FF2B5EF4-FFF2-40B4-BE49-F238E27FC236}">
                <a16:creationId xmlns:a16="http://schemas.microsoft.com/office/drawing/2014/main" id="{824E6908-DCCC-B30D-4282-F51DF2AA1081}"/>
              </a:ext>
            </a:extLst>
          </p:cNvPr>
          <p:cNvGrpSpPr/>
          <p:nvPr userDrawn="1"/>
        </p:nvGrpSpPr>
        <p:grpSpPr>
          <a:xfrm>
            <a:off x="0" y="1496440"/>
            <a:ext cx="12193886" cy="4862987"/>
            <a:chOff x="0" y="1507357"/>
            <a:chExt cx="12189884" cy="4862987"/>
          </a:xfrm>
        </p:grpSpPr>
        <p:sp>
          <p:nvSpPr>
            <p:cNvPr id="14" name="Rectangle 13">
              <a:extLst>
                <a:ext uri="{FF2B5EF4-FFF2-40B4-BE49-F238E27FC236}">
                  <a16:creationId xmlns:a16="http://schemas.microsoft.com/office/drawing/2014/main" id="{F0370A2C-EB20-CF10-8F45-4437FF493A8D}"/>
                </a:ext>
              </a:extLst>
            </p:cNvPr>
            <p:cNvSpPr/>
            <p:nvPr userDrawn="1"/>
          </p:nvSpPr>
          <p:spPr>
            <a:xfrm>
              <a:off x="0" y="1507357"/>
              <a:ext cx="12186403" cy="4862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riangle rectangle 8">
              <a:extLst>
                <a:ext uri="{FF2B5EF4-FFF2-40B4-BE49-F238E27FC236}">
                  <a16:creationId xmlns:a16="http://schemas.microsoft.com/office/drawing/2014/main" id="{B10F1669-0CD4-0041-58EA-5252C2C9D7C8}"/>
                </a:ext>
              </a:extLst>
            </p:cNvPr>
            <p:cNvSpPr/>
            <p:nvPr userDrawn="1"/>
          </p:nvSpPr>
          <p:spPr>
            <a:xfrm rot="10800000">
              <a:off x="3703306" y="1514284"/>
              <a:ext cx="8486578" cy="4856060"/>
            </a:xfrm>
            <a:custGeom>
              <a:avLst/>
              <a:gdLst>
                <a:gd name="connsiteX0" fmla="*/ 0 w 8486273"/>
                <a:gd name="connsiteY0" fmla="*/ 4862410 h 4862410"/>
                <a:gd name="connsiteX1" fmla="*/ 0 w 8486273"/>
                <a:gd name="connsiteY1" fmla="*/ 0 h 4862410"/>
                <a:gd name="connsiteX2" fmla="*/ 8486273 w 8486273"/>
                <a:gd name="connsiteY2" fmla="*/ 4862410 h 4862410"/>
                <a:gd name="connsiteX3" fmla="*/ 0 w 8486273"/>
                <a:gd name="connsiteY3" fmla="*/ 4862410 h 4862410"/>
                <a:gd name="connsiteX0" fmla="*/ 0 w 8486273"/>
                <a:gd name="connsiteY0" fmla="*/ 4811610 h 4811610"/>
                <a:gd name="connsiteX1" fmla="*/ 3175 w 8486273"/>
                <a:gd name="connsiteY1" fmla="*/ 0 h 4811610"/>
                <a:gd name="connsiteX2" fmla="*/ 8486273 w 8486273"/>
                <a:gd name="connsiteY2" fmla="*/ 4811610 h 4811610"/>
                <a:gd name="connsiteX3" fmla="*/ 0 w 8486273"/>
                <a:gd name="connsiteY3" fmla="*/ 4811610 h 4811610"/>
                <a:gd name="connsiteX0" fmla="*/ 0 w 8486273"/>
                <a:gd name="connsiteY0" fmla="*/ 4843360 h 4843360"/>
                <a:gd name="connsiteX1" fmla="*/ 12700 w 8486273"/>
                <a:gd name="connsiteY1" fmla="*/ 0 h 4843360"/>
                <a:gd name="connsiteX2" fmla="*/ 8486273 w 8486273"/>
                <a:gd name="connsiteY2" fmla="*/ 4843360 h 4843360"/>
                <a:gd name="connsiteX3" fmla="*/ 0 w 8486273"/>
                <a:gd name="connsiteY3" fmla="*/ 4843360 h 4843360"/>
                <a:gd name="connsiteX0" fmla="*/ 305 w 8486578"/>
                <a:gd name="connsiteY0" fmla="*/ 4856060 h 4856060"/>
                <a:gd name="connsiteX1" fmla="*/ 305 w 8486578"/>
                <a:gd name="connsiteY1" fmla="*/ 0 h 4856060"/>
                <a:gd name="connsiteX2" fmla="*/ 8486578 w 8486578"/>
                <a:gd name="connsiteY2" fmla="*/ 4856060 h 4856060"/>
                <a:gd name="connsiteX3" fmla="*/ 305 w 8486578"/>
                <a:gd name="connsiteY3" fmla="*/ 4856060 h 4856060"/>
              </a:gdLst>
              <a:ahLst/>
              <a:cxnLst>
                <a:cxn ang="0">
                  <a:pos x="connsiteX0" y="connsiteY0"/>
                </a:cxn>
                <a:cxn ang="0">
                  <a:pos x="connsiteX1" y="connsiteY1"/>
                </a:cxn>
                <a:cxn ang="0">
                  <a:pos x="connsiteX2" y="connsiteY2"/>
                </a:cxn>
                <a:cxn ang="0">
                  <a:pos x="connsiteX3" y="connsiteY3"/>
                </a:cxn>
              </a:cxnLst>
              <a:rect l="l" t="t" r="r" b="b"/>
              <a:pathLst>
                <a:path w="8486578" h="4856060">
                  <a:moveTo>
                    <a:pt x="305" y="4856060"/>
                  </a:moveTo>
                  <a:cubicBezTo>
                    <a:pt x="1363" y="3252190"/>
                    <a:pt x="-753" y="1603870"/>
                    <a:pt x="305" y="0"/>
                  </a:cubicBezTo>
                  <a:lnTo>
                    <a:pt x="8486578" y="4856060"/>
                  </a:lnTo>
                  <a:lnTo>
                    <a:pt x="305" y="48560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riangle rectangle 6">
              <a:extLst>
                <a:ext uri="{FF2B5EF4-FFF2-40B4-BE49-F238E27FC236}">
                  <a16:creationId xmlns:a16="http://schemas.microsoft.com/office/drawing/2014/main" id="{F4EDFDFA-8CA4-00CE-FAEE-16249F68C546}"/>
                </a:ext>
              </a:extLst>
            </p:cNvPr>
            <p:cNvSpPr/>
            <p:nvPr userDrawn="1"/>
          </p:nvSpPr>
          <p:spPr>
            <a:xfrm>
              <a:off x="0" y="5331551"/>
              <a:ext cx="1839433" cy="1038216"/>
            </a:xfrm>
            <a:custGeom>
              <a:avLst/>
              <a:gdLst>
                <a:gd name="connsiteX0" fmla="*/ 0 w 1839433"/>
                <a:gd name="connsiteY0" fmla="*/ 1010507 h 1010507"/>
                <a:gd name="connsiteX1" fmla="*/ 0 w 1839433"/>
                <a:gd name="connsiteY1" fmla="*/ 0 h 1010507"/>
                <a:gd name="connsiteX2" fmla="*/ 1839433 w 1839433"/>
                <a:gd name="connsiteY2" fmla="*/ 1010507 h 1010507"/>
                <a:gd name="connsiteX3" fmla="*/ 0 w 1839433"/>
                <a:gd name="connsiteY3" fmla="*/ 1010507 h 1010507"/>
                <a:gd name="connsiteX0" fmla="*/ 0 w 1839433"/>
                <a:gd name="connsiteY0" fmla="*/ 1038216 h 1038216"/>
                <a:gd name="connsiteX1" fmla="*/ 0 w 1839433"/>
                <a:gd name="connsiteY1" fmla="*/ 0 h 1038216"/>
                <a:gd name="connsiteX2" fmla="*/ 1839433 w 1839433"/>
                <a:gd name="connsiteY2" fmla="*/ 1038216 h 1038216"/>
                <a:gd name="connsiteX3" fmla="*/ 0 w 1839433"/>
                <a:gd name="connsiteY3" fmla="*/ 1038216 h 1038216"/>
              </a:gdLst>
              <a:ahLst/>
              <a:cxnLst>
                <a:cxn ang="0">
                  <a:pos x="connsiteX0" y="connsiteY0"/>
                </a:cxn>
                <a:cxn ang="0">
                  <a:pos x="connsiteX1" y="connsiteY1"/>
                </a:cxn>
                <a:cxn ang="0">
                  <a:pos x="connsiteX2" y="connsiteY2"/>
                </a:cxn>
                <a:cxn ang="0">
                  <a:pos x="connsiteX3" y="connsiteY3"/>
                </a:cxn>
              </a:cxnLst>
              <a:rect l="l" t="t" r="r" b="b"/>
              <a:pathLst>
                <a:path w="1839433" h="1038216">
                  <a:moveTo>
                    <a:pt x="0" y="1038216"/>
                  </a:moveTo>
                  <a:lnTo>
                    <a:pt x="0" y="0"/>
                  </a:lnTo>
                  <a:lnTo>
                    <a:pt x="1839433" y="1038216"/>
                  </a:lnTo>
                  <a:lnTo>
                    <a:pt x="0" y="10382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Triangle rectangle 7">
              <a:extLst>
                <a:ext uri="{FF2B5EF4-FFF2-40B4-BE49-F238E27FC236}">
                  <a16:creationId xmlns:a16="http://schemas.microsoft.com/office/drawing/2014/main" id="{84DBE0AA-9F98-19C3-3087-763DF41234B7}"/>
                </a:ext>
              </a:extLst>
            </p:cNvPr>
            <p:cNvSpPr/>
            <p:nvPr userDrawn="1"/>
          </p:nvSpPr>
          <p:spPr>
            <a:xfrm rot="10800000" flipH="1">
              <a:off x="0" y="1512593"/>
              <a:ext cx="3700130" cy="2105457"/>
            </a:xfrm>
            <a:custGeom>
              <a:avLst/>
              <a:gdLst>
                <a:gd name="connsiteX0" fmla="*/ 0 w 3700130"/>
                <a:gd name="connsiteY0" fmla="*/ 2091603 h 2091603"/>
                <a:gd name="connsiteX1" fmla="*/ 0 w 3700130"/>
                <a:gd name="connsiteY1" fmla="*/ 0 h 2091603"/>
                <a:gd name="connsiteX2" fmla="*/ 3700130 w 3700130"/>
                <a:gd name="connsiteY2" fmla="*/ 2091603 h 2091603"/>
                <a:gd name="connsiteX3" fmla="*/ 0 w 3700130"/>
                <a:gd name="connsiteY3" fmla="*/ 2091603 h 2091603"/>
                <a:gd name="connsiteX0" fmla="*/ 0 w 3700130"/>
                <a:gd name="connsiteY0" fmla="*/ 2105457 h 2105457"/>
                <a:gd name="connsiteX1" fmla="*/ 0 w 3700130"/>
                <a:gd name="connsiteY1" fmla="*/ 0 h 2105457"/>
                <a:gd name="connsiteX2" fmla="*/ 3700130 w 3700130"/>
                <a:gd name="connsiteY2" fmla="*/ 2105457 h 2105457"/>
                <a:gd name="connsiteX3" fmla="*/ 0 w 3700130"/>
                <a:gd name="connsiteY3" fmla="*/ 2105457 h 2105457"/>
              </a:gdLst>
              <a:ahLst/>
              <a:cxnLst>
                <a:cxn ang="0">
                  <a:pos x="connsiteX0" y="connsiteY0"/>
                </a:cxn>
                <a:cxn ang="0">
                  <a:pos x="connsiteX1" y="connsiteY1"/>
                </a:cxn>
                <a:cxn ang="0">
                  <a:pos x="connsiteX2" y="connsiteY2"/>
                </a:cxn>
                <a:cxn ang="0">
                  <a:pos x="connsiteX3" y="connsiteY3"/>
                </a:cxn>
              </a:cxnLst>
              <a:rect l="l" t="t" r="r" b="b"/>
              <a:pathLst>
                <a:path w="3700130" h="2105457">
                  <a:moveTo>
                    <a:pt x="0" y="2105457"/>
                  </a:moveTo>
                  <a:lnTo>
                    <a:pt x="0" y="0"/>
                  </a:lnTo>
                  <a:lnTo>
                    <a:pt x="3700130" y="2105457"/>
                  </a:lnTo>
                  <a:lnTo>
                    <a:pt x="0" y="21054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Titre 2">
            <a:extLst>
              <a:ext uri="{FF2B5EF4-FFF2-40B4-BE49-F238E27FC236}">
                <a16:creationId xmlns:a16="http://schemas.microsoft.com/office/drawing/2014/main" id="{472773E7-93A1-3434-09E8-FC929D73D97C}"/>
              </a:ext>
            </a:extLst>
          </p:cNvPr>
          <p:cNvSpPr>
            <a:spLocks noGrp="1"/>
          </p:cNvSpPr>
          <p:nvPr>
            <p:ph type="title"/>
          </p:nvPr>
        </p:nvSpPr>
        <p:spPr>
          <a:xfrm>
            <a:off x="0" y="2921620"/>
            <a:ext cx="12192000" cy="1634140"/>
          </a:xfrm>
        </p:spPr>
        <p:txBody>
          <a:bodyPr anchor="ctr">
            <a:normAutofit/>
          </a:bodyPr>
          <a:lstStyle>
            <a:lvl1pPr algn="ctr">
              <a:defRPr sz="3600">
                <a:solidFill>
                  <a:schemeClr val="bg1"/>
                </a:solidFill>
              </a:defRPr>
            </a:lvl1pPr>
          </a:lstStyle>
          <a:p>
            <a:endParaRPr lang="fr-FR" dirty="0"/>
          </a:p>
        </p:txBody>
      </p:sp>
      <p:pic>
        <p:nvPicPr>
          <p:cNvPr id="11" name="Image 10" descr="Une image contenant texte, graphiques vectoriels&#10;&#10;Description générée automatiquement">
            <a:extLst>
              <a:ext uri="{FF2B5EF4-FFF2-40B4-BE49-F238E27FC236}">
                <a16:creationId xmlns:a16="http://schemas.microsoft.com/office/drawing/2014/main" id="{4F1D9CDC-D0AA-83E6-B7FD-58BDAB91BC19}"/>
              </a:ext>
            </a:extLst>
          </p:cNvPr>
          <p:cNvPicPr>
            <a:picLocks noChangeAspect="1"/>
          </p:cNvPicPr>
          <p:nvPr userDrawn="1"/>
        </p:nvPicPr>
        <p:blipFill>
          <a:blip r:embed="rId2"/>
          <a:stretch>
            <a:fillRect/>
          </a:stretch>
        </p:blipFill>
        <p:spPr>
          <a:xfrm>
            <a:off x="183930" y="311245"/>
            <a:ext cx="2583235" cy="1073036"/>
          </a:xfrm>
          <a:prstGeom prst="rect">
            <a:avLst/>
          </a:prstGeom>
        </p:spPr>
      </p:pic>
    </p:spTree>
    <p:extLst>
      <p:ext uri="{BB962C8B-B14F-4D97-AF65-F5344CB8AC3E}">
        <p14:creationId xmlns:p14="http://schemas.microsoft.com/office/powerpoint/2010/main" val="283100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2.png"/><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2.png"/><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6.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022677"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0D4E2994-2712-A646-AB18-CCED8B2916AF}" type="datetime3">
              <a:rPr lang="fr-BE" smtClean="0"/>
              <a:t>03/12/2023</a:t>
            </a:fld>
            <a:endParaRPr lang="fr-FR" dirty="0"/>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pic>
        <p:nvPicPr>
          <p:cNvPr id="9" name="Image 8">
            <a:extLst>
              <a:ext uri="{FF2B5EF4-FFF2-40B4-BE49-F238E27FC236}">
                <a16:creationId xmlns:a16="http://schemas.microsoft.com/office/drawing/2014/main" id="{CEB199A1-A57B-62AE-932D-2E1DD3B7D46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104726" y="455612"/>
            <a:ext cx="495300" cy="571500"/>
          </a:xfrm>
          <a:prstGeom prst="rect">
            <a:avLst/>
          </a:prstGeom>
        </p:spPr>
      </p:pic>
    </p:spTree>
    <p:extLst>
      <p:ext uri="{BB962C8B-B14F-4D97-AF65-F5344CB8AC3E}">
        <p14:creationId xmlns:p14="http://schemas.microsoft.com/office/powerpoint/2010/main" val="411237911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94" r:id="rId4"/>
    <p:sldLayoutId id="2147483890" r:id="rId5"/>
    <p:sldLayoutId id="2147483891" r:id="rId6"/>
    <p:sldLayoutId id="2147483892" r:id="rId7"/>
    <p:sldLayoutId id="2147483893" r:id="rId8"/>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11"/>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11"/>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1"/>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texte, graphiques vectoriels&#10;&#10;Description générée automatiquement">
            <a:extLst>
              <a:ext uri="{FF2B5EF4-FFF2-40B4-BE49-F238E27FC236}">
                <a16:creationId xmlns:a16="http://schemas.microsoft.com/office/drawing/2014/main" id="{B16B5404-5C00-F34A-2D4B-5C8A13E11C32}"/>
              </a:ext>
            </a:extLst>
          </p:cNvPr>
          <p:cNvPicPr>
            <a:picLocks noChangeAspect="1"/>
          </p:cNvPicPr>
          <p:nvPr userDrawn="1"/>
        </p:nvPicPr>
        <p:blipFill rotWithShape="1">
          <a:blip r:embed="rId9"/>
          <a:srcRect l="3583" r="70458"/>
          <a:stretch/>
        </p:blipFill>
        <p:spPr>
          <a:xfrm>
            <a:off x="10991775" y="239463"/>
            <a:ext cx="714296" cy="1143023"/>
          </a:xfrm>
          <a:prstGeom prst="rect">
            <a:avLst/>
          </a:prstGeom>
        </p:spPr>
      </p:pic>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511BE592-B1D8-E947-95D7-DBCE7E591BA7}" type="datetime3">
              <a:rPr lang="fr-BE" smtClean="0"/>
              <a:t>03/12/2023</a:t>
            </a:fld>
            <a:endParaRPr lang="fr-FR" dirty="0"/>
          </a:p>
        </p:txBody>
      </p:sp>
      <p:sp>
        <p:nvSpPr>
          <p:cNvPr id="5" name="Espace réservé du pied de page 4">
            <a:extLst>
              <a:ext uri="{FF2B5EF4-FFF2-40B4-BE49-F238E27FC236}">
                <a16:creationId xmlns:a16="http://schemas.microsoft.com/office/drawing/2014/main" id="{20B056C2-0328-BB43-84B0-84686F57CDFA}"/>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pic>
        <p:nvPicPr>
          <p:cNvPr id="11" name="Image 10">
            <a:extLst>
              <a:ext uri="{FF2B5EF4-FFF2-40B4-BE49-F238E27FC236}">
                <a16:creationId xmlns:a16="http://schemas.microsoft.com/office/drawing/2014/main" id="{81B1F08D-F179-140D-AB93-AF5AA89C4F0D}"/>
              </a:ext>
            </a:extLst>
          </p:cNvPr>
          <p:cNvPicPr>
            <a:picLocks noChangeAspect="1"/>
          </p:cNvPicPr>
          <p:nvPr userDrawn="1"/>
        </p:nvPicPr>
        <p:blipFill>
          <a:blip r:embed="rId10"/>
          <a:stretch>
            <a:fillRect/>
          </a:stretch>
        </p:blipFill>
        <p:spPr>
          <a:xfrm>
            <a:off x="12384886" y="465771"/>
            <a:ext cx="495300" cy="571500"/>
          </a:xfrm>
          <a:prstGeom prst="rect">
            <a:avLst/>
          </a:prstGeom>
        </p:spPr>
      </p:pic>
    </p:spTree>
    <p:extLst>
      <p:ext uri="{BB962C8B-B14F-4D97-AF65-F5344CB8AC3E}">
        <p14:creationId xmlns:p14="http://schemas.microsoft.com/office/powerpoint/2010/main" val="4244701093"/>
      </p:ext>
    </p:extLst>
  </p:cSld>
  <p:clrMap bg1="lt1" tx1="dk1" bg2="lt2" tx2="dk2" accent1="accent1" accent2="accent2" accent3="accent3" accent4="accent4" accent5="accent5" accent6="accent6" hlink="hlink" folHlink="folHlink"/>
  <p:sldLayoutIdLst>
    <p:sldLayoutId id="2147483866" r:id="rId1"/>
    <p:sldLayoutId id="2147483790" r:id="rId2"/>
    <p:sldLayoutId id="2147483873" r:id="rId3"/>
    <p:sldLayoutId id="2147483874" r:id="rId4"/>
    <p:sldLayoutId id="2147483875" r:id="rId5"/>
    <p:sldLayoutId id="2147483876" r:id="rId6"/>
    <p:sldLayoutId id="2147483877" r:id="rId7"/>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FontTx/>
        <a:buBlip>
          <a:blip r:embed="rId11"/>
        </a:buBlip>
        <a:defRPr sz="2400" kern="1200">
          <a:solidFill>
            <a:schemeClr val="tx1">
              <a:lumMod val="50000"/>
              <a:lumOff val="50000"/>
            </a:schemeClr>
          </a:solidFill>
          <a:latin typeface="+mn-lt"/>
          <a:ea typeface="+mn-ea"/>
          <a:cs typeface="+mn-cs"/>
        </a:defRPr>
      </a:lvl1pPr>
      <a:lvl2pPr marL="800100" indent="-342900" algn="l" defTabSz="914400" rtl="0" eaLnBrk="1" latinLnBrk="0" hangingPunct="1">
        <a:lnSpc>
          <a:spcPct val="90000"/>
        </a:lnSpc>
        <a:spcBef>
          <a:spcPts val="500"/>
        </a:spcBef>
        <a:buFontTx/>
        <a:buBlip>
          <a:blip r:embed="rId11"/>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1"/>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1"/>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22" userDrawn="1">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userDrawn="1">
          <p15:clr>
            <a:srgbClr val="F26B43"/>
          </p15:clr>
        </p15:guide>
        <p15:guide id="38" pos="4770" userDrawn="1">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riangle 11">
            <a:extLst>
              <a:ext uri="{FF2B5EF4-FFF2-40B4-BE49-F238E27FC236}">
                <a16:creationId xmlns:a16="http://schemas.microsoft.com/office/drawing/2014/main" id="{6827BB92-63F3-BB77-023D-CC86DAE33B8C}"/>
              </a:ext>
            </a:extLst>
          </p:cNvPr>
          <p:cNvSpPr/>
          <p:nvPr userDrawn="1"/>
        </p:nvSpPr>
        <p:spPr>
          <a:xfrm>
            <a:off x="-11150" y="-8054"/>
            <a:ext cx="4241221" cy="4783253"/>
          </a:xfrm>
          <a:custGeom>
            <a:avLst/>
            <a:gdLst>
              <a:gd name="connsiteX0" fmla="*/ 0 w 4079219"/>
              <a:gd name="connsiteY0" fmla="*/ 4610100 h 4610100"/>
              <a:gd name="connsiteX1" fmla="*/ 2039610 w 4079219"/>
              <a:gd name="connsiteY1" fmla="*/ 0 h 4610100"/>
              <a:gd name="connsiteX2" fmla="*/ 4079219 w 4079219"/>
              <a:gd name="connsiteY2" fmla="*/ 4610100 h 4610100"/>
              <a:gd name="connsiteX3" fmla="*/ 0 w 4079219"/>
              <a:gd name="connsiteY3" fmla="*/ 4610100 h 4610100"/>
              <a:gd name="connsiteX0" fmla="*/ 0 w 4079219"/>
              <a:gd name="connsiteY0" fmla="*/ 4635500 h 4635500"/>
              <a:gd name="connsiteX1" fmla="*/ 7610 w 4079219"/>
              <a:gd name="connsiteY1" fmla="*/ 0 h 4635500"/>
              <a:gd name="connsiteX2" fmla="*/ 4079219 w 4079219"/>
              <a:gd name="connsiteY2" fmla="*/ 4635500 h 4635500"/>
              <a:gd name="connsiteX3" fmla="*/ 0 w 4079219"/>
              <a:gd name="connsiteY3" fmla="*/ 4635500 h 4635500"/>
              <a:gd name="connsiteX0" fmla="*/ 0 w 4015719"/>
              <a:gd name="connsiteY0" fmla="*/ 4635500 h 4635500"/>
              <a:gd name="connsiteX1" fmla="*/ 7610 w 4015719"/>
              <a:gd name="connsiteY1" fmla="*/ 0 h 4635500"/>
              <a:gd name="connsiteX2" fmla="*/ 4015719 w 4015719"/>
              <a:gd name="connsiteY2" fmla="*/ 25400 h 4635500"/>
              <a:gd name="connsiteX3" fmla="*/ 0 w 4015719"/>
              <a:gd name="connsiteY3" fmla="*/ 4635500 h 4635500"/>
              <a:gd name="connsiteX0" fmla="*/ 0 w 4218919"/>
              <a:gd name="connsiteY0" fmla="*/ 4635500 h 4635500"/>
              <a:gd name="connsiteX1" fmla="*/ 7610 w 4218919"/>
              <a:gd name="connsiteY1" fmla="*/ 0 h 4635500"/>
              <a:gd name="connsiteX2" fmla="*/ 4218919 w 4218919"/>
              <a:gd name="connsiteY2" fmla="*/ 25400 h 4635500"/>
              <a:gd name="connsiteX3" fmla="*/ 0 w 4218919"/>
              <a:gd name="connsiteY3" fmla="*/ 4635500 h 4635500"/>
              <a:gd name="connsiteX0" fmla="*/ 0 w 4218919"/>
              <a:gd name="connsiteY0" fmla="*/ 4775200 h 4775200"/>
              <a:gd name="connsiteX1" fmla="*/ 7610 w 4218919"/>
              <a:gd name="connsiteY1" fmla="*/ 0 h 4775200"/>
              <a:gd name="connsiteX2" fmla="*/ 4218919 w 4218919"/>
              <a:gd name="connsiteY2" fmla="*/ 25400 h 4775200"/>
              <a:gd name="connsiteX3" fmla="*/ 0 w 4218919"/>
              <a:gd name="connsiteY3" fmla="*/ 4775200 h 4775200"/>
              <a:gd name="connsiteX0" fmla="*/ 0 w 4230070"/>
              <a:gd name="connsiteY0" fmla="*/ 4775200 h 4775200"/>
              <a:gd name="connsiteX1" fmla="*/ 7610 w 4230070"/>
              <a:gd name="connsiteY1" fmla="*/ 0 h 4775200"/>
              <a:gd name="connsiteX2" fmla="*/ 4230070 w 4230070"/>
              <a:gd name="connsiteY2" fmla="*/ 14249 h 4775200"/>
              <a:gd name="connsiteX3" fmla="*/ 0 w 4230070"/>
              <a:gd name="connsiteY3" fmla="*/ 4775200 h 4775200"/>
              <a:gd name="connsiteX0" fmla="*/ 0 w 4241221"/>
              <a:gd name="connsiteY0" fmla="*/ 4783253 h 4783253"/>
              <a:gd name="connsiteX1" fmla="*/ 7610 w 4241221"/>
              <a:gd name="connsiteY1" fmla="*/ 8053 h 4783253"/>
              <a:gd name="connsiteX2" fmla="*/ 4241221 w 4241221"/>
              <a:gd name="connsiteY2" fmla="*/ 0 h 4783253"/>
              <a:gd name="connsiteX3" fmla="*/ 0 w 4241221"/>
              <a:gd name="connsiteY3" fmla="*/ 4783253 h 4783253"/>
            </a:gdLst>
            <a:ahLst/>
            <a:cxnLst>
              <a:cxn ang="0">
                <a:pos x="connsiteX0" y="connsiteY0"/>
              </a:cxn>
              <a:cxn ang="0">
                <a:pos x="connsiteX1" y="connsiteY1"/>
              </a:cxn>
              <a:cxn ang="0">
                <a:pos x="connsiteX2" y="connsiteY2"/>
              </a:cxn>
              <a:cxn ang="0">
                <a:pos x="connsiteX3" y="connsiteY3"/>
              </a:cxn>
            </a:cxnLst>
            <a:rect l="l" t="t" r="r" b="b"/>
            <a:pathLst>
              <a:path w="4241221" h="4783253">
                <a:moveTo>
                  <a:pt x="0" y="4783253"/>
                </a:moveTo>
                <a:cubicBezTo>
                  <a:pt x="2537" y="3238086"/>
                  <a:pt x="5073" y="1553220"/>
                  <a:pt x="7610" y="8053"/>
                </a:cubicBezTo>
                <a:lnTo>
                  <a:pt x="4241221" y="0"/>
                </a:lnTo>
                <a:lnTo>
                  <a:pt x="0" y="478325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74773"/>
            <a:ext cx="10022677"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022677"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B2867609-F87E-5348-B15E-2C77BD1EE497}" type="datetime3">
              <a:rPr lang="fr-BE" smtClean="0"/>
              <a:t>03/12/2023</a:t>
            </a:fld>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pic>
        <p:nvPicPr>
          <p:cNvPr id="5" name="Image 4">
            <a:extLst>
              <a:ext uri="{FF2B5EF4-FFF2-40B4-BE49-F238E27FC236}">
                <a16:creationId xmlns:a16="http://schemas.microsoft.com/office/drawing/2014/main" id="{37AC3757-CF3D-47BD-7815-11FFB6B4CFD4}"/>
              </a:ext>
            </a:extLst>
          </p:cNvPr>
          <p:cNvPicPr>
            <a:picLocks noChangeAspect="1"/>
          </p:cNvPicPr>
          <p:nvPr userDrawn="1"/>
        </p:nvPicPr>
        <p:blipFill>
          <a:blip r:embed="rId17"/>
          <a:stretch>
            <a:fillRect/>
          </a:stretch>
        </p:blipFill>
        <p:spPr>
          <a:xfrm>
            <a:off x="12405206" y="455612"/>
            <a:ext cx="495300" cy="571500"/>
          </a:xfrm>
          <a:prstGeom prst="rect">
            <a:avLst/>
          </a:prstGeom>
        </p:spPr>
      </p:pic>
      <p:sp>
        <p:nvSpPr>
          <p:cNvPr id="10" name="Rectangle 2">
            <a:extLst>
              <a:ext uri="{FF2B5EF4-FFF2-40B4-BE49-F238E27FC236}">
                <a16:creationId xmlns:a16="http://schemas.microsoft.com/office/drawing/2014/main" id="{2D1604FB-421F-69C7-99BB-C742EBB17357}"/>
              </a:ext>
            </a:extLst>
          </p:cNvPr>
          <p:cNvSpPr/>
          <p:nvPr userDrawn="1"/>
        </p:nvSpPr>
        <p:spPr>
          <a:xfrm rot="10800000">
            <a:off x="0" y="661366"/>
            <a:ext cx="271512" cy="160498"/>
          </a:xfrm>
          <a:custGeom>
            <a:avLst/>
            <a:gdLst>
              <a:gd name="connsiteX0" fmla="*/ 0 w 418699"/>
              <a:gd name="connsiteY0" fmla="*/ 0 h 197317"/>
              <a:gd name="connsiteX1" fmla="*/ 418699 w 418699"/>
              <a:gd name="connsiteY1" fmla="*/ 0 h 197317"/>
              <a:gd name="connsiteX2" fmla="*/ 418699 w 418699"/>
              <a:gd name="connsiteY2" fmla="*/ 197317 h 197317"/>
              <a:gd name="connsiteX3" fmla="*/ 0 w 418699"/>
              <a:gd name="connsiteY3" fmla="*/ 197317 h 197317"/>
              <a:gd name="connsiteX4" fmla="*/ 0 w 418699"/>
              <a:gd name="connsiteY4" fmla="*/ 0 h 197317"/>
              <a:gd name="connsiteX0" fmla="*/ 168442 w 418699"/>
              <a:gd name="connsiteY0" fmla="*/ 0 h 202129"/>
              <a:gd name="connsiteX1" fmla="*/ 418699 w 418699"/>
              <a:gd name="connsiteY1" fmla="*/ 4812 h 202129"/>
              <a:gd name="connsiteX2" fmla="*/ 418699 w 418699"/>
              <a:gd name="connsiteY2" fmla="*/ 202129 h 202129"/>
              <a:gd name="connsiteX3" fmla="*/ 0 w 418699"/>
              <a:gd name="connsiteY3" fmla="*/ 202129 h 202129"/>
              <a:gd name="connsiteX4" fmla="*/ 168442 w 418699"/>
              <a:gd name="connsiteY4" fmla="*/ 0 h 202129"/>
              <a:gd name="connsiteX0" fmla="*/ 101767 w 352024"/>
              <a:gd name="connsiteY0" fmla="*/ 0 h 202129"/>
              <a:gd name="connsiteX1" fmla="*/ 352024 w 352024"/>
              <a:gd name="connsiteY1" fmla="*/ 4812 h 202129"/>
              <a:gd name="connsiteX2" fmla="*/ 352024 w 352024"/>
              <a:gd name="connsiteY2" fmla="*/ 202129 h 202129"/>
              <a:gd name="connsiteX3" fmla="*/ 0 w 352024"/>
              <a:gd name="connsiteY3" fmla="*/ 198954 h 202129"/>
              <a:gd name="connsiteX4" fmla="*/ 101767 w 352024"/>
              <a:gd name="connsiteY4" fmla="*/ 0 h 202129"/>
              <a:gd name="connsiteX0" fmla="*/ 120817 w 371074"/>
              <a:gd name="connsiteY0" fmla="*/ 0 h 202129"/>
              <a:gd name="connsiteX1" fmla="*/ 371074 w 371074"/>
              <a:gd name="connsiteY1" fmla="*/ 4812 h 202129"/>
              <a:gd name="connsiteX2" fmla="*/ 371074 w 371074"/>
              <a:gd name="connsiteY2" fmla="*/ 202129 h 202129"/>
              <a:gd name="connsiteX3" fmla="*/ 0 w 371074"/>
              <a:gd name="connsiteY3" fmla="*/ 198954 h 202129"/>
              <a:gd name="connsiteX4" fmla="*/ 120817 w 371074"/>
              <a:gd name="connsiteY4" fmla="*/ 0 h 202129"/>
              <a:gd name="connsiteX0" fmla="*/ 149392 w 371074"/>
              <a:gd name="connsiteY0" fmla="*/ 0 h 221179"/>
              <a:gd name="connsiteX1" fmla="*/ 371074 w 371074"/>
              <a:gd name="connsiteY1" fmla="*/ 23862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0 h 221179"/>
              <a:gd name="connsiteX1" fmla="*/ 371074 w 371074"/>
              <a:gd name="connsiteY1" fmla="*/ 7987 h 221179"/>
              <a:gd name="connsiteX2" fmla="*/ 371074 w 371074"/>
              <a:gd name="connsiteY2" fmla="*/ 221179 h 221179"/>
              <a:gd name="connsiteX3" fmla="*/ 0 w 371074"/>
              <a:gd name="connsiteY3" fmla="*/ 218004 h 221179"/>
              <a:gd name="connsiteX4" fmla="*/ 149392 w 371074"/>
              <a:gd name="connsiteY4" fmla="*/ 0 h 221179"/>
              <a:gd name="connsiteX0" fmla="*/ 149392 w 371074"/>
              <a:gd name="connsiteY0" fmla="*/ 1538 h 222717"/>
              <a:gd name="connsiteX1" fmla="*/ 371074 w 371074"/>
              <a:gd name="connsiteY1" fmla="*/ 0 h 222717"/>
              <a:gd name="connsiteX2" fmla="*/ 371074 w 371074"/>
              <a:gd name="connsiteY2" fmla="*/ 222717 h 222717"/>
              <a:gd name="connsiteX3" fmla="*/ 0 w 371074"/>
              <a:gd name="connsiteY3" fmla="*/ 219542 h 222717"/>
              <a:gd name="connsiteX4" fmla="*/ 149392 w 371074"/>
              <a:gd name="connsiteY4" fmla="*/ 1538 h 222717"/>
              <a:gd name="connsiteX0" fmla="*/ 0 w 533654"/>
              <a:gd name="connsiteY0" fmla="*/ 0 h 224765"/>
              <a:gd name="connsiteX1" fmla="*/ 533654 w 533654"/>
              <a:gd name="connsiteY1" fmla="*/ 2048 h 224765"/>
              <a:gd name="connsiteX2" fmla="*/ 533654 w 533654"/>
              <a:gd name="connsiteY2" fmla="*/ 224765 h 224765"/>
              <a:gd name="connsiteX3" fmla="*/ 162580 w 533654"/>
              <a:gd name="connsiteY3" fmla="*/ 221590 h 224765"/>
              <a:gd name="connsiteX4" fmla="*/ 0 w 533654"/>
              <a:gd name="connsiteY4" fmla="*/ 0 h 224765"/>
              <a:gd name="connsiteX0" fmla="*/ 0 w 533654"/>
              <a:gd name="connsiteY0" fmla="*/ 0 h 224765"/>
              <a:gd name="connsiteX1" fmla="*/ 533654 w 533654"/>
              <a:gd name="connsiteY1" fmla="*/ 2048 h 224765"/>
              <a:gd name="connsiteX2" fmla="*/ 533654 w 533654"/>
              <a:gd name="connsiteY2" fmla="*/ 224765 h 224765"/>
              <a:gd name="connsiteX3" fmla="*/ 218963 w 533654"/>
              <a:gd name="connsiteY3" fmla="*/ 216552 h 224765"/>
              <a:gd name="connsiteX4" fmla="*/ 0 w 533654"/>
              <a:gd name="connsiteY4" fmla="*/ 0 h 224765"/>
              <a:gd name="connsiteX0" fmla="*/ 0 w 533654"/>
              <a:gd name="connsiteY0" fmla="*/ 0 h 225473"/>
              <a:gd name="connsiteX1" fmla="*/ 533654 w 533654"/>
              <a:gd name="connsiteY1" fmla="*/ 2048 h 225473"/>
              <a:gd name="connsiteX2" fmla="*/ 533654 w 533654"/>
              <a:gd name="connsiteY2" fmla="*/ 224765 h 225473"/>
              <a:gd name="connsiteX3" fmla="*/ 212723 w 533654"/>
              <a:gd name="connsiteY3" fmla="*/ 225473 h 225473"/>
              <a:gd name="connsiteX4" fmla="*/ 0 w 533654"/>
              <a:gd name="connsiteY4" fmla="*/ 0 h 22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654" h="225473">
                <a:moveTo>
                  <a:pt x="0" y="0"/>
                </a:moveTo>
                <a:lnTo>
                  <a:pt x="533654" y="2048"/>
                </a:lnTo>
                <a:lnTo>
                  <a:pt x="533654" y="224765"/>
                </a:lnTo>
                <a:lnTo>
                  <a:pt x="212723" y="22547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descr="Une image contenant texte, graphiques vectoriels&#10;&#10;Description générée automatiquement">
            <a:extLst>
              <a:ext uri="{FF2B5EF4-FFF2-40B4-BE49-F238E27FC236}">
                <a16:creationId xmlns:a16="http://schemas.microsoft.com/office/drawing/2014/main" id="{BA0F5CBA-086B-2A2A-3F39-0B477496DC18}"/>
              </a:ext>
            </a:extLst>
          </p:cNvPr>
          <p:cNvPicPr>
            <a:picLocks noChangeAspect="1"/>
          </p:cNvPicPr>
          <p:nvPr userDrawn="1"/>
        </p:nvPicPr>
        <p:blipFill rotWithShape="1">
          <a:blip r:embed="rId18"/>
          <a:srcRect l="3583" r="70458"/>
          <a:stretch/>
        </p:blipFill>
        <p:spPr>
          <a:xfrm>
            <a:off x="10991775" y="239463"/>
            <a:ext cx="714296" cy="1143023"/>
          </a:xfrm>
          <a:prstGeom prst="rect">
            <a:avLst/>
          </a:prstGeom>
        </p:spPr>
      </p:pic>
    </p:spTree>
    <p:extLst>
      <p:ext uri="{BB962C8B-B14F-4D97-AF65-F5344CB8AC3E}">
        <p14:creationId xmlns:p14="http://schemas.microsoft.com/office/powerpoint/2010/main" val="2853327125"/>
      </p:ext>
    </p:extLst>
  </p:cSld>
  <p:clrMap bg1="lt1" tx1="dk1" bg2="lt2" tx2="dk2" accent1="accent1" accent2="accent2" accent3="accent3" accent4="accent4" accent5="accent5" accent6="accent6" hlink="hlink" folHlink="folHlink"/>
  <p:sldLayoutIdLst>
    <p:sldLayoutId id="2147483868" r:id="rId1"/>
    <p:sldLayoutId id="2147483880" r:id="rId2"/>
    <p:sldLayoutId id="2147483869" r:id="rId3"/>
    <p:sldLayoutId id="2147483882" r:id="rId4"/>
    <p:sldLayoutId id="2147483881" r:id="rId5"/>
    <p:sldLayoutId id="2147483879" r:id="rId6"/>
    <p:sldLayoutId id="2147483883" r:id="rId7"/>
    <p:sldLayoutId id="2147483729" r:id="rId8"/>
    <p:sldLayoutId id="2147483867" r:id="rId9"/>
    <p:sldLayoutId id="2147483871" r:id="rId10"/>
    <p:sldLayoutId id="2147483731" r:id="rId11"/>
    <p:sldLayoutId id="2147483732" r:id="rId12"/>
    <p:sldLayoutId id="2147483733" r:id="rId13"/>
    <p:sldLayoutId id="2147483734" r:id="rId14"/>
    <p:sldLayoutId id="2147483843" r:id="rId15"/>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19"/>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19"/>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19"/>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19"/>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userDrawn="1">
          <p15:clr>
            <a:srgbClr val="F26B43"/>
          </p15:clr>
        </p15:guide>
        <p15:guide id="2" pos="370" userDrawn="1">
          <p15:clr>
            <a:srgbClr val="F26B43"/>
          </p15:clr>
        </p15:guide>
        <p15:guide id="3" orient="horz" pos="368" userDrawn="1">
          <p15:clr>
            <a:srgbClr val="F26B43"/>
          </p15:clr>
        </p15:guide>
        <p15:guide id="4" pos="7310" userDrawn="1">
          <p15:clr>
            <a:srgbClr val="F26B43"/>
          </p15:clr>
        </p15:guide>
        <p15:guide id="5" orient="horz" pos="731" userDrawn="1">
          <p15:clr>
            <a:srgbClr val="F26B43"/>
          </p15:clr>
        </p15:guide>
        <p15:guide id="6" orient="horz" pos="822" userDrawn="1">
          <p15:clr>
            <a:srgbClr val="F26B43"/>
          </p15:clr>
        </p15:guide>
        <p15:guide id="7" orient="horz" pos="1188" userDrawn="1">
          <p15:clr>
            <a:srgbClr val="F26B43"/>
          </p15:clr>
        </p15:guide>
        <p15:guide id="8" orient="horz" pos="1648" userDrawn="1">
          <p15:clr>
            <a:srgbClr val="F26B43"/>
          </p15:clr>
        </p15:guide>
        <p15:guide id="9" orient="horz" pos="1281" userDrawn="1">
          <p15:clr>
            <a:srgbClr val="F26B43"/>
          </p15:clr>
        </p15:guide>
        <p15:guide id="10" orient="horz" pos="1752" userDrawn="1">
          <p15:clr>
            <a:srgbClr val="F26B43"/>
          </p15:clr>
        </p15:guide>
        <p15:guide id="11" orient="horz" pos="2115" userDrawn="1">
          <p15:clr>
            <a:srgbClr val="F26B43"/>
          </p15:clr>
        </p15:guide>
        <p15:guide id="12" orient="horz" pos="2205" userDrawn="1">
          <p15:clr>
            <a:srgbClr val="F26B43"/>
          </p15:clr>
        </p15:guide>
        <p15:guide id="13" orient="horz" pos="2568" userDrawn="1">
          <p15:clr>
            <a:srgbClr val="F26B43"/>
          </p15:clr>
        </p15:guide>
        <p15:guide id="14" orient="horz" pos="3036" userDrawn="1">
          <p15:clr>
            <a:srgbClr val="F26B43"/>
          </p15:clr>
        </p15:guide>
        <p15:guide id="15" orient="horz" pos="2666" userDrawn="1">
          <p15:clr>
            <a:srgbClr val="F26B43"/>
          </p15:clr>
        </p15:guide>
        <p15:guide id="16" orient="horz" pos="3126" userDrawn="1">
          <p15:clr>
            <a:srgbClr val="F26B43"/>
          </p15:clr>
        </p15:guide>
        <p15:guide id="17" orient="horz" pos="3498" userDrawn="1">
          <p15:clr>
            <a:srgbClr val="F26B43"/>
          </p15:clr>
        </p15:guide>
        <p15:guide id="18" orient="horz" pos="3589" userDrawn="1">
          <p15:clr>
            <a:srgbClr val="F26B43"/>
          </p15:clr>
        </p15:guide>
        <p15:guide id="19" pos="710" userDrawn="1">
          <p15:clr>
            <a:srgbClr val="F26B43"/>
          </p15:clr>
        </p15:guide>
        <p15:guide id="20" pos="801" userDrawn="1">
          <p15:clr>
            <a:srgbClr val="F26B43"/>
          </p15:clr>
        </p15:guide>
        <p15:guide id="21" pos="1156" userDrawn="1">
          <p15:clr>
            <a:srgbClr val="F26B43"/>
          </p15:clr>
        </p15:guide>
        <p15:guide id="22" pos="1246" userDrawn="1">
          <p15:clr>
            <a:srgbClr val="F26B43"/>
          </p15:clr>
        </p15:guide>
        <p15:guide id="23" pos="1595" userDrawn="1">
          <p15:clr>
            <a:srgbClr val="F26B43"/>
          </p15:clr>
        </p15:guide>
        <p15:guide id="24" pos="1685" userDrawn="1">
          <p15:clr>
            <a:srgbClr val="F26B43"/>
          </p15:clr>
        </p15:guide>
        <p15:guide id="25" pos="2036" userDrawn="1">
          <p15:clr>
            <a:srgbClr val="F26B43"/>
          </p15:clr>
        </p15:guide>
        <p15:guide id="26" pos="2121" userDrawn="1">
          <p15:clr>
            <a:srgbClr val="F26B43"/>
          </p15:clr>
        </p15:guide>
        <p15:guide id="27" pos="2479" userDrawn="1">
          <p15:clr>
            <a:srgbClr val="F26B43"/>
          </p15:clr>
        </p15:guide>
        <p15:guide id="28" pos="2570" userDrawn="1">
          <p15:clr>
            <a:srgbClr val="F26B43"/>
          </p15:clr>
        </p15:guide>
        <p15:guide id="29" pos="2910" userDrawn="1">
          <p15:clr>
            <a:srgbClr val="F26B43"/>
          </p15:clr>
        </p15:guide>
        <p15:guide id="30" pos="3001" userDrawn="1">
          <p15:clr>
            <a:srgbClr val="F26B43"/>
          </p15:clr>
        </p15:guide>
        <p15:guide id="31" pos="3349" userDrawn="1">
          <p15:clr>
            <a:srgbClr val="F26B43"/>
          </p15:clr>
        </p15:guide>
        <p15:guide id="32" pos="3438" userDrawn="1">
          <p15:clr>
            <a:srgbClr val="F26B43"/>
          </p15:clr>
        </p15:guide>
        <p15:guide id="33" pos="3795" userDrawn="1">
          <p15:clr>
            <a:srgbClr val="F26B43"/>
          </p15:clr>
        </p15:guide>
        <p15:guide id="34" pos="3885" userDrawn="1">
          <p15:clr>
            <a:srgbClr val="F26B43"/>
          </p15:clr>
        </p15:guide>
        <p15:guide id="35" pos="4226" userDrawn="1">
          <p15:clr>
            <a:srgbClr val="F26B43"/>
          </p15:clr>
        </p15:guide>
        <p15:guide id="36" pos="4316" userDrawn="1">
          <p15:clr>
            <a:srgbClr val="F26B43"/>
          </p15:clr>
        </p15:guide>
        <p15:guide id="37" pos="4679" userDrawn="1">
          <p15:clr>
            <a:srgbClr val="F26B43"/>
          </p15:clr>
        </p15:guide>
        <p15:guide id="38" pos="4770" userDrawn="1">
          <p15:clr>
            <a:srgbClr val="F26B43"/>
          </p15:clr>
        </p15:guide>
        <p15:guide id="39" pos="5110" userDrawn="1">
          <p15:clr>
            <a:srgbClr val="F26B43"/>
          </p15:clr>
        </p15:guide>
        <p15:guide id="40" pos="5201" userDrawn="1">
          <p15:clr>
            <a:srgbClr val="F26B43"/>
          </p15:clr>
        </p15:guide>
        <p15:guide id="41" pos="5555" userDrawn="1">
          <p15:clr>
            <a:srgbClr val="F26B43"/>
          </p15:clr>
        </p15:guide>
        <p15:guide id="42" pos="5644" userDrawn="1">
          <p15:clr>
            <a:srgbClr val="F26B43"/>
          </p15:clr>
        </p15:guide>
        <p15:guide id="43" pos="5995" userDrawn="1">
          <p15:clr>
            <a:srgbClr val="F26B43"/>
          </p15:clr>
        </p15:guide>
        <p15:guide id="44" pos="6085" userDrawn="1">
          <p15:clr>
            <a:srgbClr val="F26B43"/>
          </p15:clr>
        </p15:guide>
        <p15:guide id="45" pos="6425" userDrawn="1">
          <p15:clr>
            <a:srgbClr val="F26B43"/>
          </p15:clr>
        </p15:guide>
        <p15:guide id="46" pos="6516" userDrawn="1">
          <p15:clr>
            <a:srgbClr val="F26B43"/>
          </p15:clr>
        </p15:guide>
        <p15:guide id="47" pos="6872" userDrawn="1">
          <p15:clr>
            <a:srgbClr val="F26B43"/>
          </p15:clr>
        </p15:guide>
        <p15:guide id="48" pos="694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texte, graphiques vectoriels&#10;&#10;Description générée automatiquement">
            <a:extLst>
              <a:ext uri="{FF2B5EF4-FFF2-40B4-BE49-F238E27FC236}">
                <a16:creationId xmlns:a16="http://schemas.microsoft.com/office/drawing/2014/main" id="{5F64AC57-D396-A052-1BD1-421340E39DBA}"/>
              </a:ext>
            </a:extLst>
          </p:cNvPr>
          <p:cNvPicPr>
            <a:picLocks noChangeAspect="1"/>
          </p:cNvPicPr>
          <p:nvPr userDrawn="1"/>
        </p:nvPicPr>
        <p:blipFill rotWithShape="1">
          <a:blip r:embed="rId15"/>
          <a:srcRect l="3583" r="70458"/>
          <a:stretch/>
        </p:blipFill>
        <p:spPr>
          <a:xfrm>
            <a:off x="11665519" y="50800"/>
            <a:ext cx="394570" cy="631394"/>
          </a:xfrm>
          <a:prstGeom prst="rect">
            <a:avLst/>
          </a:prstGeom>
        </p:spPr>
      </p:pic>
      <p:sp>
        <p:nvSpPr>
          <p:cNvPr id="2" name="Espace réservé du titre 1">
            <a:extLst>
              <a:ext uri="{FF2B5EF4-FFF2-40B4-BE49-F238E27FC236}">
                <a16:creationId xmlns:a16="http://schemas.microsoft.com/office/drawing/2014/main" id="{AE8F1B6B-65A1-B246-815F-B8466AD7E1C8}"/>
              </a:ext>
            </a:extLst>
          </p:cNvPr>
          <p:cNvSpPr>
            <a:spLocks noGrp="1"/>
          </p:cNvSpPr>
          <p:nvPr>
            <p:ph type="title"/>
          </p:nvPr>
        </p:nvSpPr>
        <p:spPr>
          <a:xfrm>
            <a:off x="587375" y="584200"/>
            <a:ext cx="10321925" cy="1304560"/>
          </a:xfrm>
          <a:prstGeom prst="rect">
            <a:avLst/>
          </a:prstGeom>
        </p:spPr>
        <p:txBody>
          <a:bodyPr vert="horz" lIns="0" tIns="0" rIns="0" bIns="0" rtlCol="0" anchor="t" anchorCtr="0">
            <a:normAutofit/>
          </a:bodyPr>
          <a:lstStyle/>
          <a:p>
            <a:endParaRPr lang="fr-FR" dirty="0"/>
          </a:p>
        </p:txBody>
      </p:sp>
      <p:sp>
        <p:nvSpPr>
          <p:cNvPr id="3" name="Espace réservé du texte 2">
            <a:extLst>
              <a:ext uri="{FF2B5EF4-FFF2-40B4-BE49-F238E27FC236}">
                <a16:creationId xmlns:a16="http://schemas.microsoft.com/office/drawing/2014/main" id="{10304F2B-2834-2644-90C5-3D0E2E61A59E}"/>
              </a:ext>
            </a:extLst>
          </p:cNvPr>
          <p:cNvSpPr>
            <a:spLocks noGrp="1"/>
          </p:cNvSpPr>
          <p:nvPr>
            <p:ph type="body" idx="1"/>
          </p:nvPr>
        </p:nvSpPr>
        <p:spPr>
          <a:xfrm>
            <a:off x="587375" y="2033588"/>
            <a:ext cx="10321925" cy="4240212"/>
          </a:xfrm>
          <a:prstGeom prst="rect">
            <a:avLst/>
          </a:prstGeom>
        </p:spPr>
        <p:txBody>
          <a:bodyPr vert="horz" lIns="0" tIns="0" rIns="0" bIns="0" rtlCol="0">
            <a:normAutofit/>
          </a:bodyPr>
          <a:lstStyle/>
          <a:p>
            <a:pPr lvl="0"/>
            <a:r>
              <a:rPr lang="fr-FR" dirty="0"/>
              <a:t>Premier niveau</a:t>
            </a:r>
          </a:p>
          <a:p>
            <a:pPr lvl="1"/>
            <a:r>
              <a:rPr lang="fr-FR" dirty="0"/>
              <a:t>Deuxième niveau</a:t>
            </a:r>
          </a:p>
          <a:p>
            <a:pPr lvl="2"/>
            <a:r>
              <a:rPr lang="fr-FR" dirty="0"/>
              <a:t>Troisième</a:t>
            </a:r>
          </a:p>
          <a:p>
            <a:pPr lvl="3"/>
            <a:r>
              <a:rPr lang="fr-FR" dirty="0"/>
              <a:t>Quatrième</a:t>
            </a:r>
          </a:p>
          <a:p>
            <a:pPr lvl="4"/>
            <a:r>
              <a:rPr lang="fr-FR" dirty="0"/>
              <a:t>Cinquième</a:t>
            </a:r>
          </a:p>
          <a:p>
            <a:pPr lvl="5"/>
            <a:r>
              <a:rPr lang="fr-FR" dirty="0"/>
              <a:t>Sixième</a:t>
            </a:r>
          </a:p>
          <a:p>
            <a:pPr lvl="6"/>
            <a:r>
              <a:rPr lang="fr-FR" dirty="0"/>
              <a:t>Septième</a:t>
            </a:r>
          </a:p>
          <a:p>
            <a:pPr lvl="7"/>
            <a:r>
              <a:rPr lang="fr-FR" dirty="0"/>
              <a:t>Huitième</a:t>
            </a:r>
          </a:p>
          <a:p>
            <a:pPr lvl="0"/>
            <a:endParaRPr lang="fr-FR" dirty="0"/>
          </a:p>
        </p:txBody>
      </p:sp>
      <p:sp>
        <p:nvSpPr>
          <p:cNvPr id="4" name="Espace réservé de la date 3">
            <a:extLst>
              <a:ext uri="{FF2B5EF4-FFF2-40B4-BE49-F238E27FC236}">
                <a16:creationId xmlns:a16="http://schemas.microsoft.com/office/drawing/2014/main" id="{5ABA13DD-D8AB-9446-A39A-2DFF5003F0B1}"/>
              </a:ext>
            </a:extLst>
          </p:cNvPr>
          <p:cNvSpPr>
            <a:spLocks noGrp="1"/>
          </p:cNvSpPr>
          <p:nvPr>
            <p:ph type="dt" sz="half" idx="2"/>
          </p:nvPr>
        </p:nvSpPr>
        <p:spPr>
          <a:xfrm>
            <a:off x="10610052" y="6438275"/>
            <a:ext cx="989349" cy="419725"/>
          </a:xfrm>
          <a:prstGeom prst="rect">
            <a:avLst/>
          </a:prstGeom>
        </p:spPr>
        <p:txBody>
          <a:bodyPr vert="horz" lIns="91440" tIns="45720" rIns="0" bIns="45720" rtlCol="0" anchor="ctr"/>
          <a:lstStyle>
            <a:lvl1pPr algn="r">
              <a:defRPr sz="1200">
                <a:solidFill>
                  <a:schemeClr val="tx1"/>
                </a:solidFill>
              </a:defRPr>
            </a:lvl1pPr>
          </a:lstStyle>
          <a:p>
            <a:fld id="{9CC27472-F48B-7A45-B6F8-0ACD7801C2CA}" type="datetime3">
              <a:rPr lang="fr-BE" smtClean="0"/>
              <a:t>03/12/2023</a:t>
            </a:fld>
            <a:endParaRPr lang="fr-FR" dirty="0"/>
          </a:p>
        </p:txBody>
      </p:sp>
      <p:sp>
        <p:nvSpPr>
          <p:cNvPr id="6" name="Espace réservé du numéro de diapositive 5">
            <a:extLst>
              <a:ext uri="{FF2B5EF4-FFF2-40B4-BE49-F238E27FC236}">
                <a16:creationId xmlns:a16="http://schemas.microsoft.com/office/drawing/2014/main" id="{11E39623-CF6D-184F-A2EA-8DCEED2D92E5}"/>
              </a:ext>
            </a:extLst>
          </p:cNvPr>
          <p:cNvSpPr>
            <a:spLocks noGrp="1"/>
          </p:cNvSpPr>
          <p:nvPr>
            <p:ph type="sldNum" sz="quarter" idx="4"/>
          </p:nvPr>
        </p:nvSpPr>
        <p:spPr>
          <a:xfrm>
            <a:off x="11587396" y="6438275"/>
            <a:ext cx="604604" cy="4197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 </a:t>
            </a:r>
            <a:fld id="{71AEF36E-EA79-174C-93F9-FDA84EDD5956}" type="slidenum">
              <a:rPr lang="fr-FR" smtClean="0"/>
              <a:pPr algn="l"/>
              <a:t>‹N°›</a:t>
            </a:fld>
            <a:endParaRPr lang="fr-FR" dirty="0"/>
          </a:p>
        </p:txBody>
      </p:sp>
      <p:sp>
        <p:nvSpPr>
          <p:cNvPr id="7" name="Espace réservé du pied de page 6">
            <a:extLst>
              <a:ext uri="{FF2B5EF4-FFF2-40B4-BE49-F238E27FC236}">
                <a16:creationId xmlns:a16="http://schemas.microsoft.com/office/drawing/2014/main" id="{206D503E-CBC7-D34A-9758-CF3D4DD3B0B3}"/>
              </a:ext>
            </a:extLst>
          </p:cNvPr>
          <p:cNvSpPr>
            <a:spLocks noGrp="1"/>
          </p:cNvSpPr>
          <p:nvPr>
            <p:ph type="ftr" sz="quarter" idx="3"/>
          </p:nvPr>
        </p:nvSpPr>
        <p:spPr>
          <a:xfrm>
            <a:off x="3367088" y="6438275"/>
            <a:ext cx="7242964" cy="419725"/>
          </a:xfrm>
          <a:prstGeom prst="rect">
            <a:avLst/>
          </a:prstGeom>
        </p:spPr>
        <p:txBody>
          <a:bodyPr vert="horz" lIns="91440" tIns="45720" rIns="91440" bIns="45720" rtlCol="0" anchor="ctr"/>
          <a:lstStyle>
            <a:lvl1pPr algn="r">
              <a:defRPr sz="1200">
                <a:solidFill>
                  <a:schemeClr val="tx1"/>
                </a:solidFill>
              </a:defRPr>
            </a:lvl1pPr>
          </a:lstStyle>
          <a:p>
            <a:endParaRPr lang="fr-FR" dirty="0"/>
          </a:p>
        </p:txBody>
      </p:sp>
    </p:spTree>
    <p:extLst>
      <p:ext uri="{BB962C8B-B14F-4D97-AF65-F5344CB8AC3E}">
        <p14:creationId xmlns:p14="http://schemas.microsoft.com/office/powerpoint/2010/main" val="31139498"/>
      </p:ext>
    </p:extLst>
  </p:cSld>
  <p:clrMap bg1="lt1" tx1="dk1" bg2="lt2" tx2="dk2" accent1="accent1" accent2="accent2" accent3="accent3" accent4="accent4" accent5="accent5" accent6="accent6" hlink="hlink" folHlink="folHlink"/>
  <p:sldLayoutIdLst>
    <p:sldLayoutId id="2147483858" r:id="rId1"/>
    <p:sldLayoutId id="2147483861" r:id="rId2"/>
    <p:sldLayoutId id="2147483859" r:id="rId3"/>
    <p:sldLayoutId id="2147483860" r:id="rId4"/>
    <p:sldLayoutId id="2147483862" r:id="rId5"/>
    <p:sldLayoutId id="2147483863" r:id="rId6"/>
    <p:sldLayoutId id="2147483864" r:id="rId7"/>
    <p:sldLayoutId id="2147483853" r:id="rId8"/>
    <p:sldLayoutId id="2147483865" r:id="rId9"/>
    <p:sldLayoutId id="2147483855" r:id="rId10"/>
    <p:sldLayoutId id="2147483856" r:id="rId11"/>
    <p:sldLayoutId id="2147483854" r:id="rId12"/>
    <p:sldLayoutId id="2147483857" r:id="rId13"/>
  </p:sldLayoutIdLst>
  <p:hf hdr="0" ftr="0"/>
  <p:txStyles>
    <p:title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p:titleStyle>
    <p:bodyStyle>
      <a:lvl1pPr marL="342900" indent="-342900" algn="l" defTabSz="914400" rtl="0" eaLnBrk="1" latinLnBrk="0" hangingPunct="1">
        <a:lnSpc>
          <a:spcPct val="90000"/>
        </a:lnSpc>
        <a:spcBef>
          <a:spcPts val="1000"/>
        </a:spcBef>
        <a:buClr>
          <a:schemeClr val="bg2"/>
        </a:buClr>
        <a:buFontTx/>
        <a:buBlip>
          <a:blip r:embed="rId16"/>
        </a:buBlip>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Tx/>
        <a:buBlip>
          <a:blip r:embed="rId16"/>
        </a:buBlip>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2"/>
        </a:buClr>
        <a:buFontTx/>
        <a:buBlip>
          <a:blip r:embed="rId16"/>
        </a:buBlip>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6pPr>
      <a:lvl7pPr marL="29718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7pPr>
      <a:lvl8pPr marL="3429000" indent="-228600" algn="l" defTabSz="914400" rtl="0" eaLnBrk="1" latinLnBrk="0" hangingPunct="1">
        <a:lnSpc>
          <a:spcPct val="90000"/>
        </a:lnSpc>
        <a:spcBef>
          <a:spcPts val="500"/>
        </a:spcBef>
        <a:buClr>
          <a:schemeClr val="bg2"/>
        </a:buClr>
        <a:buFontTx/>
        <a:buBlip>
          <a:blip r:embed="rId16"/>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370">
          <p15:clr>
            <a:srgbClr val="F26B43"/>
          </p15:clr>
        </p15:guide>
        <p15:guide id="3" orient="horz" pos="368">
          <p15:clr>
            <a:srgbClr val="F26B43"/>
          </p15:clr>
        </p15:guide>
        <p15:guide id="4" pos="7310">
          <p15:clr>
            <a:srgbClr val="F26B43"/>
          </p15:clr>
        </p15:guide>
        <p15:guide id="5" orient="horz" pos="731">
          <p15:clr>
            <a:srgbClr val="F26B43"/>
          </p15:clr>
        </p15:guide>
        <p15:guide id="6" orient="horz" pos="822">
          <p15:clr>
            <a:srgbClr val="F26B43"/>
          </p15:clr>
        </p15:guide>
        <p15:guide id="7" orient="horz" pos="1188">
          <p15:clr>
            <a:srgbClr val="F26B43"/>
          </p15:clr>
        </p15:guide>
        <p15:guide id="8" orient="horz" pos="1648">
          <p15:clr>
            <a:srgbClr val="F26B43"/>
          </p15:clr>
        </p15:guide>
        <p15:guide id="9" orient="horz" pos="1281">
          <p15:clr>
            <a:srgbClr val="F26B43"/>
          </p15:clr>
        </p15:guide>
        <p15:guide id="10" orient="horz" pos="1752">
          <p15:clr>
            <a:srgbClr val="F26B43"/>
          </p15:clr>
        </p15:guide>
        <p15:guide id="11" orient="horz" pos="2115">
          <p15:clr>
            <a:srgbClr val="F26B43"/>
          </p15:clr>
        </p15:guide>
        <p15:guide id="12" orient="horz" pos="2205">
          <p15:clr>
            <a:srgbClr val="F26B43"/>
          </p15:clr>
        </p15:guide>
        <p15:guide id="13" orient="horz" pos="2568">
          <p15:clr>
            <a:srgbClr val="F26B43"/>
          </p15:clr>
        </p15:guide>
        <p15:guide id="14" orient="horz" pos="3036">
          <p15:clr>
            <a:srgbClr val="F26B43"/>
          </p15:clr>
        </p15:guide>
        <p15:guide id="15" orient="horz" pos="2666">
          <p15:clr>
            <a:srgbClr val="F26B43"/>
          </p15:clr>
        </p15:guide>
        <p15:guide id="16" orient="horz" pos="3126">
          <p15:clr>
            <a:srgbClr val="F26B43"/>
          </p15:clr>
        </p15:guide>
        <p15:guide id="17" orient="horz" pos="3498">
          <p15:clr>
            <a:srgbClr val="F26B43"/>
          </p15:clr>
        </p15:guide>
        <p15:guide id="18" orient="horz" pos="3589">
          <p15:clr>
            <a:srgbClr val="F26B43"/>
          </p15:clr>
        </p15:guide>
        <p15:guide id="19" pos="710">
          <p15:clr>
            <a:srgbClr val="F26B43"/>
          </p15:clr>
        </p15:guide>
        <p15:guide id="20" pos="801">
          <p15:clr>
            <a:srgbClr val="F26B43"/>
          </p15:clr>
        </p15:guide>
        <p15:guide id="21" pos="1156">
          <p15:clr>
            <a:srgbClr val="F26B43"/>
          </p15:clr>
        </p15:guide>
        <p15:guide id="22" pos="1246">
          <p15:clr>
            <a:srgbClr val="F26B43"/>
          </p15:clr>
        </p15:guide>
        <p15:guide id="23" pos="1595">
          <p15:clr>
            <a:srgbClr val="F26B43"/>
          </p15:clr>
        </p15:guide>
        <p15:guide id="24" pos="1685">
          <p15:clr>
            <a:srgbClr val="F26B43"/>
          </p15:clr>
        </p15:guide>
        <p15:guide id="25" pos="2036">
          <p15:clr>
            <a:srgbClr val="F26B43"/>
          </p15:clr>
        </p15:guide>
        <p15:guide id="26" pos="2121">
          <p15:clr>
            <a:srgbClr val="F26B43"/>
          </p15:clr>
        </p15:guide>
        <p15:guide id="27" pos="2479">
          <p15:clr>
            <a:srgbClr val="F26B43"/>
          </p15:clr>
        </p15:guide>
        <p15:guide id="28" pos="2570">
          <p15:clr>
            <a:srgbClr val="F26B43"/>
          </p15:clr>
        </p15:guide>
        <p15:guide id="29" pos="2910">
          <p15:clr>
            <a:srgbClr val="F26B43"/>
          </p15:clr>
        </p15:guide>
        <p15:guide id="30" pos="3001">
          <p15:clr>
            <a:srgbClr val="F26B43"/>
          </p15:clr>
        </p15:guide>
        <p15:guide id="31" pos="3349">
          <p15:clr>
            <a:srgbClr val="F26B43"/>
          </p15:clr>
        </p15:guide>
        <p15:guide id="32" pos="3438">
          <p15:clr>
            <a:srgbClr val="F26B43"/>
          </p15:clr>
        </p15:guide>
        <p15:guide id="33" pos="3795">
          <p15:clr>
            <a:srgbClr val="F26B43"/>
          </p15:clr>
        </p15:guide>
        <p15:guide id="34" pos="3885">
          <p15:clr>
            <a:srgbClr val="F26B43"/>
          </p15:clr>
        </p15:guide>
        <p15:guide id="35" pos="4226">
          <p15:clr>
            <a:srgbClr val="F26B43"/>
          </p15:clr>
        </p15:guide>
        <p15:guide id="36" pos="4316">
          <p15:clr>
            <a:srgbClr val="F26B43"/>
          </p15:clr>
        </p15:guide>
        <p15:guide id="37" pos="4679">
          <p15:clr>
            <a:srgbClr val="F26B43"/>
          </p15:clr>
        </p15:guide>
        <p15:guide id="38" pos="4770">
          <p15:clr>
            <a:srgbClr val="F26B43"/>
          </p15:clr>
        </p15:guide>
        <p15:guide id="39" pos="5110">
          <p15:clr>
            <a:srgbClr val="F26B43"/>
          </p15:clr>
        </p15:guide>
        <p15:guide id="40" pos="5201">
          <p15:clr>
            <a:srgbClr val="F26B43"/>
          </p15:clr>
        </p15:guide>
        <p15:guide id="41" pos="5555">
          <p15:clr>
            <a:srgbClr val="F26B43"/>
          </p15:clr>
        </p15:guide>
        <p15:guide id="42" pos="5644">
          <p15:clr>
            <a:srgbClr val="F26B43"/>
          </p15:clr>
        </p15:guide>
        <p15:guide id="43" pos="5995">
          <p15:clr>
            <a:srgbClr val="F26B43"/>
          </p15:clr>
        </p15:guide>
        <p15:guide id="44" pos="6085">
          <p15:clr>
            <a:srgbClr val="F26B43"/>
          </p15:clr>
        </p15:guide>
        <p15:guide id="45" pos="6425">
          <p15:clr>
            <a:srgbClr val="F26B43"/>
          </p15:clr>
        </p15:guide>
        <p15:guide id="46" pos="6516">
          <p15:clr>
            <a:srgbClr val="F26B43"/>
          </p15:clr>
        </p15:guide>
        <p15:guide id="47" pos="6872">
          <p15:clr>
            <a:srgbClr val="F26B43"/>
          </p15:clr>
        </p15:guide>
        <p15:guide id="48" pos="69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9.svg"/><Relationship Id="rId7" Type="http://schemas.openxmlformats.org/officeDocument/2006/relationships/image" Target="../media/image32.sv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8.png"/><Relationship Id="rId16" Type="http://schemas.openxmlformats.org/officeDocument/2006/relationships/image" Target="../media/image39.svg"/><Relationship Id="rId20" Type="http://schemas.openxmlformats.org/officeDocument/2006/relationships/image" Target="../media/image43.svg"/><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34.svg"/><Relationship Id="rId5" Type="http://schemas.openxmlformats.org/officeDocument/2006/relationships/image" Target="../media/image31.svg"/><Relationship Id="rId15"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33.svg"/><Relationship Id="rId14" Type="http://schemas.openxmlformats.org/officeDocument/2006/relationships/image" Target="../media/image37.sv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hyperlink" Target="https://www.ares-ac.be/fr/cooperation-au-developpement/vision-mission-valeurs/instruments/projets-de-recherche-pour-le-developpement-et-projets-de-formation-sud-prd-pfs" TargetMode="Externa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A256E6E-6F4F-42E5-89C9-C76B5E62C084}"/>
              </a:ext>
            </a:extLst>
          </p:cNvPr>
          <p:cNvSpPr txBox="1"/>
          <p:nvPr/>
        </p:nvSpPr>
        <p:spPr>
          <a:xfrm>
            <a:off x="6215975" y="5537669"/>
            <a:ext cx="5835252" cy="830997"/>
          </a:xfrm>
          <a:prstGeom prst="rect">
            <a:avLst/>
          </a:prstGeom>
          <a:noFill/>
        </p:spPr>
        <p:txBody>
          <a:bodyPr wrap="none" rtlCol="0">
            <a:spAutoFit/>
          </a:bodyPr>
          <a:lstStyle/>
          <a:p>
            <a:r>
              <a:rPr lang="fr-FR" sz="2400" dirty="0">
                <a:solidFill>
                  <a:schemeClr val="bg1"/>
                </a:solidFill>
              </a:rPr>
              <a:t>Marie-Laure Fauconnier et Manon </a:t>
            </a:r>
            <a:r>
              <a:rPr lang="fr-FR" sz="2400" dirty="0" err="1">
                <a:solidFill>
                  <a:schemeClr val="bg1"/>
                </a:solidFill>
              </a:rPr>
              <a:t>Genva</a:t>
            </a:r>
            <a:endParaRPr lang="fr-FR" sz="2400" dirty="0">
              <a:solidFill>
                <a:schemeClr val="bg1"/>
              </a:solidFill>
            </a:endParaRPr>
          </a:p>
          <a:p>
            <a:r>
              <a:rPr lang="fr-FR" sz="2400" dirty="0">
                <a:solidFill>
                  <a:schemeClr val="bg1"/>
                </a:solidFill>
              </a:rPr>
              <a:t>04/12/2023 Dakar</a:t>
            </a:r>
            <a:endParaRPr lang="fr-BE" sz="2400" dirty="0">
              <a:solidFill>
                <a:schemeClr val="bg1"/>
              </a:solidFill>
            </a:endParaRPr>
          </a:p>
        </p:txBody>
      </p:sp>
      <p:sp>
        <p:nvSpPr>
          <p:cNvPr id="3" name="ZoneTexte 2">
            <a:extLst>
              <a:ext uri="{FF2B5EF4-FFF2-40B4-BE49-F238E27FC236}">
                <a16:creationId xmlns:a16="http://schemas.microsoft.com/office/drawing/2014/main" id="{6D6861CC-00F5-4572-B472-186CFCC7ED13}"/>
              </a:ext>
            </a:extLst>
          </p:cNvPr>
          <p:cNvSpPr txBox="1"/>
          <p:nvPr/>
        </p:nvSpPr>
        <p:spPr>
          <a:xfrm>
            <a:off x="749030" y="544749"/>
            <a:ext cx="7072008" cy="830997"/>
          </a:xfrm>
          <a:prstGeom prst="rect">
            <a:avLst/>
          </a:prstGeom>
          <a:noFill/>
        </p:spPr>
        <p:txBody>
          <a:bodyPr wrap="square" rtlCol="0">
            <a:spAutoFit/>
          </a:bodyPr>
          <a:lstStyle/>
          <a:p>
            <a:r>
              <a:rPr lang="fr-FR" sz="2400" dirty="0"/>
              <a:t>Kick-off meeting projet PRD ARES Huiles Essentielles</a:t>
            </a:r>
            <a:endParaRPr lang="fr-BE" sz="2400" dirty="0"/>
          </a:p>
        </p:txBody>
      </p:sp>
      <p:pic>
        <p:nvPicPr>
          <p:cNvPr id="2052" name="Picture 4" descr="Académie de recherche et d'enseignement supérieur - ARES | LinkedIn">
            <a:extLst>
              <a:ext uri="{FF2B5EF4-FFF2-40B4-BE49-F238E27FC236}">
                <a16:creationId xmlns:a16="http://schemas.microsoft.com/office/drawing/2014/main" id="{8DB102F7-69CA-4DB4-998E-76DA90385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1204546" cy="120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26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75798-AEC9-441A-8592-4A755A0474C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8731487-C94A-4CA7-9E09-15DB2836CF0B}"/>
              </a:ext>
            </a:extLst>
          </p:cNvPr>
          <p:cNvSpPr>
            <a:spLocks noGrp="1"/>
          </p:cNvSpPr>
          <p:nvPr>
            <p:ph type="sldNum" sz="quarter" idx="12"/>
          </p:nvPr>
        </p:nvSpPr>
        <p:spPr/>
        <p:txBody>
          <a:bodyPr/>
          <a:lstStyle/>
          <a:p>
            <a:pPr algn="l"/>
            <a:r>
              <a:rPr lang="fr-FR"/>
              <a:t>▪︎ </a:t>
            </a:r>
            <a:fld id="{71AEF36E-EA79-174C-93F9-FDA84EDD5956}" type="slidenum">
              <a:rPr lang="fr-FR" smtClean="0"/>
              <a:pPr algn="l"/>
              <a:t>10</a:t>
            </a:fld>
            <a:endParaRPr lang="fr-FR" dirty="0"/>
          </a:p>
        </p:txBody>
      </p:sp>
      <p:sp>
        <p:nvSpPr>
          <p:cNvPr id="4" name="Titre 3">
            <a:extLst>
              <a:ext uri="{FF2B5EF4-FFF2-40B4-BE49-F238E27FC236}">
                <a16:creationId xmlns:a16="http://schemas.microsoft.com/office/drawing/2014/main" id="{9F21E172-FD6D-42CC-A8CE-C273F3E59E08}"/>
              </a:ext>
            </a:extLst>
          </p:cNvPr>
          <p:cNvSpPr>
            <a:spLocks noGrp="1"/>
          </p:cNvSpPr>
          <p:nvPr>
            <p:ph type="title"/>
          </p:nvPr>
        </p:nvSpPr>
        <p:spPr>
          <a:xfrm>
            <a:off x="587375" y="557041"/>
            <a:ext cx="10022677" cy="620006"/>
          </a:xfrm>
        </p:spPr>
        <p:txBody>
          <a:bodyPr/>
          <a:lstStyle/>
          <a:p>
            <a:r>
              <a:rPr lang="fr-FR" dirty="0"/>
              <a:t>Les </a:t>
            </a:r>
            <a:r>
              <a:rPr lang="fr-FR" dirty="0" err="1"/>
              <a:t>work</a:t>
            </a:r>
            <a:r>
              <a:rPr lang="fr-FR" dirty="0"/>
              <a:t> packages – questions de recherche</a:t>
            </a:r>
            <a:endParaRPr lang="fr-BE" dirty="0"/>
          </a:p>
        </p:txBody>
      </p:sp>
      <p:sp>
        <p:nvSpPr>
          <p:cNvPr id="5" name="ZoneTexte 4">
            <a:extLst>
              <a:ext uri="{FF2B5EF4-FFF2-40B4-BE49-F238E27FC236}">
                <a16:creationId xmlns:a16="http://schemas.microsoft.com/office/drawing/2014/main" id="{D47E88FD-5FF7-41D3-8472-61967D92DDDF}"/>
              </a:ext>
            </a:extLst>
          </p:cNvPr>
          <p:cNvSpPr txBox="1"/>
          <p:nvPr/>
        </p:nvSpPr>
        <p:spPr>
          <a:xfrm>
            <a:off x="686402" y="1359962"/>
            <a:ext cx="10418324" cy="1200329"/>
          </a:xfrm>
          <a:prstGeom prst="rect">
            <a:avLst/>
          </a:prstGeom>
          <a:noFill/>
        </p:spPr>
        <p:txBody>
          <a:bodyPr wrap="square" rtlCol="0">
            <a:spAutoFit/>
          </a:bodyPr>
          <a:lstStyle/>
          <a:p>
            <a:pPr lvl="1"/>
            <a:endParaRPr lang="fr-FR" dirty="0"/>
          </a:p>
          <a:p>
            <a:pPr marL="285750" indent="-285750">
              <a:buFont typeface="Arial" panose="020B0604020202020204" pitchFamily="34" charset="0"/>
              <a:buChar char="•"/>
            </a:pPr>
            <a:endParaRPr lang="fr-FR" dirty="0"/>
          </a:p>
          <a:p>
            <a:endParaRPr lang="fr-FR" dirty="0"/>
          </a:p>
          <a:p>
            <a:pPr lvl="2"/>
            <a:endParaRPr lang="fr-FR" dirty="0"/>
          </a:p>
        </p:txBody>
      </p:sp>
      <p:sp>
        <p:nvSpPr>
          <p:cNvPr id="7" name="ZoneTexte 6">
            <a:extLst>
              <a:ext uri="{FF2B5EF4-FFF2-40B4-BE49-F238E27FC236}">
                <a16:creationId xmlns:a16="http://schemas.microsoft.com/office/drawing/2014/main" id="{0831C883-F935-44F2-A8C6-3F2C0E1127F6}"/>
              </a:ext>
            </a:extLst>
          </p:cNvPr>
          <p:cNvSpPr txBox="1"/>
          <p:nvPr/>
        </p:nvSpPr>
        <p:spPr>
          <a:xfrm>
            <a:off x="451338" y="1359962"/>
            <a:ext cx="11289323" cy="5909310"/>
          </a:xfrm>
          <a:prstGeom prst="rect">
            <a:avLst/>
          </a:prstGeom>
          <a:noFill/>
        </p:spPr>
        <p:txBody>
          <a:bodyPr wrap="square" rtlCol="0">
            <a:spAutoFit/>
          </a:bodyPr>
          <a:lstStyle/>
          <a:p>
            <a:endParaRPr lang="fr-FR" dirty="0"/>
          </a:p>
          <a:p>
            <a:r>
              <a:rPr lang="fr-FR" dirty="0"/>
              <a:t>C. Étude d'impact socio-économique Thèse 1</a:t>
            </a:r>
          </a:p>
          <a:p>
            <a:endParaRPr lang="fr-FR" dirty="0"/>
          </a:p>
          <a:p>
            <a:r>
              <a:rPr lang="fr-FR" dirty="0"/>
              <a:t>- La perception positive des agricultrices influence-t-elle positivement l'intention de diffuser de nouvelles technologies de protection ?</a:t>
            </a:r>
          </a:p>
          <a:p>
            <a:r>
              <a:rPr lang="fr-FR" dirty="0"/>
              <a:t>- Quelles sont les perceptions des agricultrices concernant la facilité d'utilisation/l'efficacité/l'utilité de l'alternative développée ?</a:t>
            </a:r>
          </a:p>
          <a:p>
            <a:r>
              <a:rPr lang="fr-FR" dirty="0"/>
              <a:t>- L'expertise des agricultrices et les conditions facilitantes influencent-elles la perception de l'utilité des nouvelles technologies de protection ?</a:t>
            </a:r>
          </a:p>
          <a:p>
            <a:endParaRPr lang="fr-FR" dirty="0"/>
          </a:p>
          <a:p>
            <a:r>
              <a:rPr lang="fr-FR" dirty="0"/>
              <a:t>D. Mode d'action insecticide des huiles essentielles (ITA, </a:t>
            </a:r>
            <a:r>
              <a:rPr lang="fr-FR" dirty="0" err="1"/>
              <a:t>Uliège</a:t>
            </a:r>
            <a:r>
              <a:rPr lang="fr-FR" dirty="0"/>
              <a:t>, UCL) Thèse 3</a:t>
            </a:r>
          </a:p>
          <a:p>
            <a:endParaRPr lang="fr-FR" dirty="0"/>
          </a:p>
          <a:p>
            <a:r>
              <a:rPr lang="fr-FR" dirty="0"/>
              <a:t>Quelle huile essentielle présente la meilleure activité létale ou capacité répulsive à la dose nécessaire contre le ravageur ciblé (criblage) ?</a:t>
            </a:r>
          </a:p>
          <a:p>
            <a:r>
              <a:rPr lang="fr-FR" dirty="0"/>
              <a:t>Quels sont les modes d'action spécifiques sur le ravageur ciblé ? (insecticide, push-pull)</a:t>
            </a:r>
          </a:p>
          <a:p>
            <a:r>
              <a:rPr lang="fr-FR" dirty="0"/>
              <a:t>Quelle formulation permet de contrôler la libération et d'atteindre une activité biologique optimale ?</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57968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EB0C3D4-13A3-451D-AFD7-F1E568AE269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1394EB7B-26C2-4E76-AA66-C3BC63F13E07}"/>
              </a:ext>
            </a:extLst>
          </p:cNvPr>
          <p:cNvSpPr>
            <a:spLocks noGrp="1"/>
          </p:cNvSpPr>
          <p:nvPr>
            <p:ph type="sldNum" sz="quarter" idx="12"/>
          </p:nvPr>
        </p:nvSpPr>
        <p:spPr/>
        <p:txBody>
          <a:bodyPr/>
          <a:lstStyle/>
          <a:p>
            <a:pPr algn="l"/>
            <a:r>
              <a:rPr lang="fr-FR"/>
              <a:t>▪︎ </a:t>
            </a:r>
            <a:fld id="{71AEF36E-EA79-174C-93F9-FDA84EDD5956}" type="slidenum">
              <a:rPr lang="fr-FR" smtClean="0"/>
              <a:pPr algn="l"/>
              <a:t>11</a:t>
            </a:fld>
            <a:endParaRPr lang="fr-FR" dirty="0"/>
          </a:p>
        </p:txBody>
      </p:sp>
      <p:sp>
        <p:nvSpPr>
          <p:cNvPr id="4" name="Titre 3">
            <a:extLst>
              <a:ext uri="{FF2B5EF4-FFF2-40B4-BE49-F238E27FC236}">
                <a16:creationId xmlns:a16="http://schemas.microsoft.com/office/drawing/2014/main" id="{D25DA71E-686E-4255-86F4-3B521DAC5C9B}"/>
              </a:ext>
            </a:extLst>
          </p:cNvPr>
          <p:cNvSpPr>
            <a:spLocks noGrp="1"/>
          </p:cNvSpPr>
          <p:nvPr>
            <p:ph type="title"/>
          </p:nvPr>
        </p:nvSpPr>
        <p:spPr/>
        <p:txBody>
          <a:bodyPr/>
          <a:lstStyle/>
          <a:p>
            <a:r>
              <a:rPr lang="fr-FR" dirty="0"/>
              <a:t>Le chronogramme complet thèse 1</a:t>
            </a:r>
            <a:endParaRPr lang="fr-BE" dirty="0"/>
          </a:p>
        </p:txBody>
      </p:sp>
      <p:pic>
        <p:nvPicPr>
          <p:cNvPr id="5122" name="Picture 2">
            <a:extLst>
              <a:ext uri="{FF2B5EF4-FFF2-40B4-BE49-F238E27FC236}">
                <a16:creationId xmlns:a16="http://schemas.microsoft.com/office/drawing/2014/main" id="{BEA6B0A7-4445-4D55-A956-0BDB41434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1303094"/>
            <a:ext cx="11065243" cy="513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7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EB0C3D4-13A3-451D-AFD7-F1E568AE269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1394EB7B-26C2-4E76-AA66-C3BC63F13E07}"/>
              </a:ext>
            </a:extLst>
          </p:cNvPr>
          <p:cNvSpPr>
            <a:spLocks noGrp="1"/>
          </p:cNvSpPr>
          <p:nvPr>
            <p:ph type="sldNum" sz="quarter" idx="12"/>
          </p:nvPr>
        </p:nvSpPr>
        <p:spPr/>
        <p:txBody>
          <a:bodyPr/>
          <a:lstStyle/>
          <a:p>
            <a:pPr algn="l"/>
            <a:r>
              <a:rPr lang="fr-FR"/>
              <a:t>▪︎ </a:t>
            </a:r>
            <a:fld id="{71AEF36E-EA79-174C-93F9-FDA84EDD5956}" type="slidenum">
              <a:rPr lang="fr-FR" smtClean="0"/>
              <a:pPr algn="l"/>
              <a:t>12</a:t>
            </a:fld>
            <a:endParaRPr lang="fr-FR" dirty="0"/>
          </a:p>
        </p:txBody>
      </p:sp>
      <p:sp>
        <p:nvSpPr>
          <p:cNvPr id="4" name="Titre 3">
            <a:extLst>
              <a:ext uri="{FF2B5EF4-FFF2-40B4-BE49-F238E27FC236}">
                <a16:creationId xmlns:a16="http://schemas.microsoft.com/office/drawing/2014/main" id="{D25DA71E-686E-4255-86F4-3B521DAC5C9B}"/>
              </a:ext>
            </a:extLst>
          </p:cNvPr>
          <p:cNvSpPr>
            <a:spLocks noGrp="1"/>
          </p:cNvSpPr>
          <p:nvPr>
            <p:ph type="title"/>
          </p:nvPr>
        </p:nvSpPr>
        <p:spPr/>
        <p:txBody>
          <a:bodyPr/>
          <a:lstStyle/>
          <a:p>
            <a:r>
              <a:rPr lang="fr-FR" dirty="0"/>
              <a:t>Le chronogramme complet thèse 2</a:t>
            </a:r>
            <a:endParaRPr lang="fr-BE" dirty="0"/>
          </a:p>
        </p:txBody>
      </p:sp>
      <p:pic>
        <p:nvPicPr>
          <p:cNvPr id="7170" name="Picture 2">
            <a:extLst>
              <a:ext uri="{FF2B5EF4-FFF2-40B4-BE49-F238E27FC236}">
                <a16:creationId xmlns:a16="http://schemas.microsoft.com/office/drawing/2014/main" id="{6A834617-0B73-4252-88AA-FFD835EB0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1490662"/>
            <a:ext cx="10537825" cy="489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6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EB0C3D4-13A3-451D-AFD7-F1E568AE269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1394EB7B-26C2-4E76-AA66-C3BC63F13E07}"/>
              </a:ext>
            </a:extLst>
          </p:cNvPr>
          <p:cNvSpPr>
            <a:spLocks noGrp="1"/>
          </p:cNvSpPr>
          <p:nvPr>
            <p:ph type="sldNum" sz="quarter" idx="12"/>
          </p:nvPr>
        </p:nvSpPr>
        <p:spPr/>
        <p:txBody>
          <a:bodyPr/>
          <a:lstStyle/>
          <a:p>
            <a:pPr algn="l"/>
            <a:r>
              <a:rPr lang="fr-FR"/>
              <a:t>▪︎ </a:t>
            </a:r>
            <a:fld id="{71AEF36E-EA79-174C-93F9-FDA84EDD5956}" type="slidenum">
              <a:rPr lang="fr-FR" smtClean="0"/>
              <a:pPr algn="l"/>
              <a:t>13</a:t>
            </a:fld>
            <a:endParaRPr lang="fr-FR" dirty="0"/>
          </a:p>
        </p:txBody>
      </p:sp>
      <p:sp>
        <p:nvSpPr>
          <p:cNvPr id="4" name="Titre 3">
            <a:extLst>
              <a:ext uri="{FF2B5EF4-FFF2-40B4-BE49-F238E27FC236}">
                <a16:creationId xmlns:a16="http://schemas.microsoft.com/office/drawing/2014/main" id="{D25DA71E-686E-4255-86F4-3B521DAC5C9B}"/>
              </a:ext>
            </a:extLst>
          </p:cNvPr>
          <p:cNvSpPr>
            <a:spLocks noGrp="1"/>
          </p:cNvSpPr>
          <p:nvPr>
            <p:ph type="title"/>
          </p:nvPr>
        </p:nvSpPr>
        <p:spPr/>
        <p:txBody>
          <a:bodyPr/>
          <a:lstStyle/>
          <a:p>
            <a:r>
              <a:rPr lang="fr-FR" dirty="0"/>
              <a:t>Le chronogramme complet thèse 3</a:t>
            </a:r>
            <a:endParaRPr lang="fr-BE" dirty="0"/>
          </a:p>
        </p:txBody>
      </p:sp>
      <p:pic>
        <p:nvPicPr>
          <p:cNvPr id="8194" name="Picture 2">
            <a:extLst>
              <a:ext uri="{FF2B5EF4-FFF2-40B4-BE49-F238E27FC236}">
                <a16:creationId xmlns:a16="http://schemas.microsoft.com/office/drawing/2014/main" id="{51EDFF0F-D782-43AE-B505-71A23FDA2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19" y="1257299"/>
            <a:ext cx="9964287" cy="5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46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EB0C3D4-13A3-451D-AFD7-F1E568AE269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1394EB7B-26C2-4E76-AA66-C3BC63F13E07}"/>
              </a:ext>
            </a:extLst>
          </p:cNvPr>
          <p:cNvSpPr>
            <a:spLocks noGrp="1"/>
          </p:cNvSpPr>
          <p:nvPr>
            <p:ph type="sldNum" sz="quarter" idx="12"/>
          </p:nvPr>
        </p:nvSpPr>
        <p:spPr/>
        <p:txBody>
          <a:bodyPr/>
          <a:lstStyle/>
          <a:p>
            <a:pPr algn="l"/>
            <a:r>
              <a:rPr lang="fr-FR"/>
              <a:t>▪︎ </a:t>
            </a:r>
            <a:fld id="{71AEF36E-EA79-174C-93F9-FDA84EDD5956}" type="slidenum">
              <a:rPr lang="fr-FR" smtClean="0"/>
              <a:pPr algn="l"/>
              <a:t>14</a:t>
            </a:fld>
            <a:endParaRPr lang="fr-FR" dirty="0"/>
          </a:p>
        </p:txBody>
      </p:sp>
      <p:sp>
        <p:nvSpPr>
          <p:cNvPr id="4" name="Titre 3">
            <a:extLst>
              <a:ext uri="{FF2B5EF4-FFF2-40B4-BE49-F238E27FC236}">
                <a16:creationId xmlns:a16="http://schemas.microsoft.com/office/drawing/2014/main" id="{D25DA71E-686E-4255-86F4-3B521DAC5C9B}"/>
              </a:ext>
            </a:extLst>
          </p:cNvPr>
          <p:cNvSpPr>
            <a:spLocks noGrp="1"/>
          </p:cNvSpPr>
          <p:nvPr>
            <p:ph type="title"/>
          </p:nvPr>
        </p:nvSpPr>
        <p:spPr/>
        <p:txBody>
          <a:bodyPr/>
          <a:lstStyle/>
          <a:p>
            <a:r>
              <a:rPr lang="fr-FR" dirty="0"/>
              <a:t>Les activités détaillées pour l’année 1 – thèse 1</a:t>
            </a:r>
            <a:endParaRPr lang="fr-BE" dirty="0"/>
          </a:p>
        </p:txBody>
      </p:sp>
      <p:pic>
        <p:nvPicPr>
          <p:cNvPr id="5" name="Image 4">
            <a:extLst>
              <a:ext uri="{FF2B5EF4-FFF2-40B4-BE49-F238E27FC236}">
                <a16:creationId xmlns:a16="http://schemas.microsoft.com/office/drawing/2014/main" id="{223750AE-EF87-44AB-B00F-0BCBB4A63EB3}"/>
              </a:ext>
            </a:extLst>
          </p:cNvPr>
          <p:cNvPicPr>
            <a:picLocks noChangeAspect="1"/>
          </p:cNvPicPr>
          <p:nvPr/>
        </p:nvPicPr>
        <p:blipFill>
          <a:blip r:embed="rId2"/>
          <a:stretch>
            <a:fillRect/>
          </a:stretch>
        </p:blipFill>
        <p:spPr>
          <a:xfrm>
            <a:off x="175767" y="2281325"/>
            <a:ext cx="11092095" cy="2182861"/>
          </a:xfrm>
          <a:prstGeom prst="rect">
            <a:avLst/>
          </a:prstGeom>
        </p:spPr>
      </p:pic>
    </p:spTree>
    <p:extLst>
      <p:ext uri="{BB962C8B-B14F-4D97-AF65-F5344CB8AC3E}">
        <p14:creationId xmlns:p14="http://schemas.microsoft.com/office/powerpoint/2010/main" val="150301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EB0C3D4-13A3-451D-AFD7-F1E568AE269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1394EB7B-26C2-4E76-AA66-C3BC63F13E07}"/>
              </a:ext>
            </a:extLst>
          </p:cNvPr>
          <p:cNvSpPr>
            <a:spLocks noGrp="1"/>
          </p:cNvSpPr>
          <p:nvPr>
            <p:ph type="sldNum" sz="quarter" idx="12"/>
          </p:nvPr>
        </p:nvSpPr>
        <p:spPr/>
        <p:txBody>
          <a:bodyPr/>
          <a:lstStyle/>
          <a:p>
            <a:pPr algn="l"/>
            <a:r>
              <a:rPr lang="fr-FR"/>
              <a:t>▪︎ </a:t>
            </a:r>
            <a:fld id="{71AEF36E-EA79-174C-93F9-FDA84EDD5956}" type="slidenum">
              <a:rPr lang="fr-FR" smtClean="0"/>
              <a:pPr algn="l"/>
              <a:t>15</a:t>
            </a:fld>
            <a:endParaRPr lang="fr-FR" dirty="0"/>
          </a:p>
        </p:txBody>
      </p:sp>
      <p:sp>
        <p:nvSpPr>
          <p:cNvPr id="4" name="Titre 3">
            <a:extLst>
              <a:ext uri="{FF2B5EF4-FFF2-40B4-BE49-F238E27FC236}">
                <a16:creationId xmlns:a16="http://schemas.microsoft.com/office/drawing/2014/main" id="{D25DA71E-686E-4255-86F4-3B521DAC5C9B}"/>
              </a:ext>
            </a:extLst>
          </p:cNvPr>
          <p:cNvSpPr>
            <a:spLocks noGrp="1"/>
          </p:cNvSpPr>
          <p:nvPr>
            <p:ph type="title"/>
          </p:nvPr>
        </p:nvSpPr>
        <p:spPr/>
        <p:txBody>
          <a:bodyPr/>
          <a:lstStyle/>
          <a:p>
            <a:r>
              <a:rPr lang="fr-FR" dirty="0"/>
              <a:t>Les activités détaillées pour l’année 1 – thèse 2</a:t>
            </a:r>
            <a:endParaRPr lang="fr-BE" dirty="0"/>
          </a:p>
        </p:txBody>
      </p:sp>
      <p:pic>
        <p:nvPicPr>
          <p:cNvPr id="7" name="Image 6">
            <a:extLst>
              <a:ext uri="{FF2B5EF4-FFF2-40B4-BE49-F238E27FC236}">
                <a16:creationId xmlns:a16="http://schemas.microsoft.com/office/drawing/2014/main" id="{A45D8D1E-7108-4CE1-8599-CC27DE9BB621}"/>
              </a:ext>
            </a:extLst>
          </p:cNvPr>
          <p:cNvPicPr>
            <a:picLocks noChangeAspect="1"/>
          </p:cNvPicPr>
          <p:nvPr/>
        </p:nvPicPr>
        <p:blipFill>
          <a:blip r:embed="rId2"/>
          <a:stretch>
            <a:fillRect/>
          </a:stretch>
        </p:blipFill>
        <p:spPr>
          <a:xfrm>
            <a:off x="163316" y="2068712"/>
            <a:ext cx="11865368" cy="2720576"/>
          </a:xfrm>
          <a:prstGeom prst="rect">
            <a:avLst/>
          </a:prstGeom>
        </p:spPr>
      </p:pic>
    </p:spTree>
    <p:extLst>
      <p:ext uri="{BB962C8B-B14F-4D97-AF65-F5344CB8AC3E}">
        <p14:creationId xmlns:p14="http://schemas.microsoft.com/office/powerpoint/2010/main" val="415580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153C4F-5561-4A99-BAB2-0BA3102ADB8E}"/>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CE007841-FB42-4572-B04F-F2FB2A494A7E}"/>
              </a:ext>
            </a:extLst>
          </p:cNvPr>
          <p:cNvSpPr>
            <a:spLocks noGrp="1"/>
          </p:cNvSpPr>
          <p:nvPr>
            <p:ph type="sldNum" sz="quarter" idx="12"/>
          </p:nvPr>
        </p:nvSpPr>
        <p:spPr/>
        <p:txBody>
          <a:bodyPr/>
          <a:lstStyle/>
          <a:p>
            <a:pPr algn="l"/>
            <a:r>
              <a:rPr lang="fr-FR"/>
              <a:t>▪︎ </a:t>
            </a:r>
            <a:fld id="{71AEF36E-EA79-174C-93F9-FDA84EDD5956}" type="slidenum">
              <a:rPr lang="fr-FR" smtClean="0"/>
              <a:pPr algn="l"/>
              <a:t>16</a:t>
            </a:fld>
            <a:endParaRPr lang="fr-FR" dirty="0"/>
          </a:p>
        </p:txBody>
      </p:sp>
      <p:sp>
        <p:nvSpPr>
          <p:cNvPr id="4" name="Titre 3">
            <a:extLst>
              <a:ext uri="{FF2B5EF4-FFF2-40B4-BE49-F238E27FC236}">
                <a16:creationId xmlns:a16="http://schemas.microsoft.com/office/drawing/2014/main" id="{03F3C988-297B-477A-AA15-B870539CF3EB}"/>
              </a:ext>
            </a:extLst>
          </p:cNvPr>
          <p:cNvSpPr>
            <a:spLocks noGrp="1"/>
          </p:cNvSpPr>
          <p:nvPr>
            <p:ph type="title"/>
          </p:nvPr>
        </p:nvSpPr>
        <p:spPr/>
        <p:txBody>
          <a:bodyPr/>
          <a:lstStyle/>
          <a:p>
            <a:r>
              <a:rPr lang="fr-FR" dirty="0"/>
              <a:t>Les activités détaillées pour l’année 1 hors thèses</a:t>
            </a:r>
            <a:endParaRPr lang="fr-BE" dirty="0"/>
          </a:p>
        </p:txBody>
      </p:sp>
      <p:pic>
        <p:nvPicPr>
          <p:cNvPr id="6" name="Image 5">
            <a:extLst>
              <a:ext uri="{FF2B5EF4-FFF2-40B4-BE49-F238E27FC236}">
                <a16:creationId xmlns:a16="http://schemas.microsoft.com/office/drawing/2014/main" id="{B16395C7-7003-4FB3-B70A-CB77A167E811}"/>
              </a:ext>
            </a:extLst>
          </p:cNvPr>
          <p:cNvPicPr>
            <a:picLocks noChangeAspect="1"/>
          </p:cNvPicPr>
          <p:nvPr/>
        </p:nvPicPr>
        <p:blipFill>
          <a:blip r:embed="rId2"/>
          <a:stretch>
            <a:fillRect/>
          </a:stretch>
        </p:blipFill>
        <p:spPr>
          <a:xfrm>
            <a:off x="29954" y="2636451"/>
            <a:ext cx="12132091" cy="1838272"/>
          </a:xfrm>
          <a:prstGeom prst="rect">
            <a:avLst/>
          </a:prstGeom>
        </p:spPr>
      </p:pic>
    </p:spTree>
    <p:extLst>
      <p:ext uri="{BB962C8B-B14F-4D97-AF65-F5344CB8AC3E}">
        <p14:creationId xmlns:p14="http://schemas.microsoft.com/office/powerpoint/2010/main" val="92810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F1093E-4D80-4C18-ACB0-2E1EB89A7653}"/>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D0868EAA-C9AB-49C4-B2B5-A2A8431BA516}"/>
              </a:ext>
            </a:extLst>
          </p:cNvPr>
          <p:cNvSpPr>
            <a:spLocks noGrp="1"/>
          </p:cNvSpPr>
          <p:nvPr>
            <p:ph type="sldNum" sz="quarter" idx="12"/>
          </p:nvPr>
        </p:nvSpPr>
        <p:spPr/>
        <p:txBody>
          <a:bodyPr/>
          <a:lstStyle/>
          <a:p>
            <a:pPr algn="l"/>
            <a:r>
              <a:rPr lang="fr-FR"/>
              <a:t>▪︎ </a:t>
            </a:r>
            <a:fld id="{71AEF36E-EA79-174C-93F9-FDA84EDD5956}" type="slidenum">
              <a:rPr lang="fr-FR" smtClean="0"/>
              <a:pPr algn="l"/>
              <a:t>17</a:t>
            </a:fld>
            <a:endParaRPr lang="fr-FR" dirty="0"/>
          </a:p>
        </p:txBody>
      </p:sp>
      <p:sp>
        <p:nvSpPr>
          <p:cNvPr id="4" name="Titre 3">
            <a:extLst>
              <a:ext uri="{FF2B5EF4-FFF2-40B4-BE49-F238E27FC236}">
                <a16:creationId xmlns:a16="http://schemas.microsoft.com/office/drawing/2014/main" id="{EC5222E6-DBF9-4386-9E3D-B0E1F920D65E}"/>
              </a:ext>
            </a:extLst>
          </p:cNvPr>
          <p:cNvSpPr>
            <a:spLocks noGrp="1"/>
          </p:cNvSpPr>
          <p:nvPr>
            <p:ph type="title"/>
          </p:nvPr>
        </p:nvSpPr>
        <p:spPr>
          <a:xfrm>
            <a:off x="587375" y="557041"/>
            <a:ext cx="10022677" cy="615267"/>
          </a:xfrm>
        </p:spPr>
        <p:txBody>
          <a:bodyPr>
            <a:normAutofit fontScale="90000"/>
          </a:bodyPr>
          <a:lstStyle/>
          <a:p>
            <a:pPr marL="342900" indent="-342900">
              <a:buFont typeface="Arial" panose="020B0604020202020204" pitchFamily="34" charset="0"/>
              <a:buChar char="•"/>
            </a:pPr>
            <a:r>
              <a:rPr lang="fr-FR" dirty="0"/>
              <a:t>Rappel des échéances administratives importantes</a:t>
            </a:r>
            <a:br>
              <a:rPr lang="fr-FR" dirty="0"/>
            </a:br>
            <a:br>
              <a:rPr lang="fr-FR" dirty="0"/>
            </a:br>
            <a:r>
              <a:rPr lang="fr-FR" dirty="0"/>
              <a:t>	</a:t>
            </a:r>
            <a:endParaRPr lang="fr-BE" dirty="0"/>
          </a:p>
        </p:txBody>
      </p:sp>
      <p:sp>
        <p:nvSpPr>
          <p:cNvPr id="5" name="ZoneTexte 4">
            <a:extLst>
              <a:ext uri="{FF2B5EF4-FFF2-40B4-BE49-F238E27FC236}">
                <a16:creationId xmlns:a16="http://schemas.microsoft.com/office/drawing/2014/main" id="{1A30044F-33B7-4F07-9584-57659970F376}"/>
              </a:ext>
            </a:extLst>
          </p:cNvPr>
          <p:cNvSpPr txBox="1"/>
          <p:nvPr/>
        </p:nvSpPr>
        <p:spPr>
          <a:xfrm>
            <a:off x="587375" y="1805354"/>
            <a:ext cx="10291640" cy="3970318"/>
          </a:xfrm>
          <a:prstGeom prst="rect">
            <a:avLst/>
          </a:prstGeom>
          <a:noFill/>
        </p:spPr>
        <p:txBody>
          <a:bodyPr wrap="square" rtlCol="0">
            <a:spAutoFit/>
          </a:bodyPr>
          <a:lstStyle/>
          <a:p>
            <a:pPr marL="285750" indent="-285750">
              <a:buFont typeface="Arial" panose="020B0604020202020204" pitchFamily="34" charset="0"/>
              <a:buChar char="•"/>
            </a:pPr>
            <a:r>
              <a:rPr lang="fr-FR" dirty="0"/>
              <a:t>Inscription d’Aïssatou et Aminata en thèse à l’UGB et l’</a:t>
            </a:r>
            <a:r>
              <a:rPr lang="fr-FR" dirty="0" err="1"/>
              <a:t>Uliège</a:t>
            </a:r>
            <a:endParaRPr lang="fr-FR" dirty="0"/>
          </a:p>
          <a:p>
            <a:pPr marL="285750" indent="-285750">
              <a:buFont typeface="Arial" panose="020B0604020202020204" pitchFamily="34" charset="0"/>
              <a:buChar char="•"/>
            </a:pPr>
            <a:r>
              <a:rPr lang="fr-FR" dirty="0"/>
              <a:t>Contrat de thèse local</a:t>
            </a:r>
          </a:p>
          <a:p>
            <a:pPr marL="285750" indent="-285750">
              <a:buFont typeface="Arial" panose="020B0604020202020204" pitchFamily="34" charset="0"/>
              <a:buChar char="•"/>
            </a:pPr>
            <a:r>
              <a:rPr lang="fr-FR" dirty="0"/>
              <a:t>Préparation des documents de thèses en </a:t>
            </a:r>
            <a:r>
              <a:rPr lang="fr-FR" dirty="0" err="1"/>
              <a:t>co-tutelle</a:t>
            </a:r>
            <a:endParaRPr lang="fr-FR" dirty="0"/>
          </a:p>
          <a:p>
            <a:pPr marL="285750" indent="-285750">
              <a:buFont typeface="Arial" panose="020B0604020202020204" pitchFamily="34" charset="0"/>
              <a:buChar char="•"/>
            </a:pPr>
            <a:r>
              <a:rPr lang="fr-FR" dirty="0"/>
              <a:t>Lancement des activités scientifiques</a:t>
            </a:r>
          </a:p>
          <a:p>
            <a:pPr marL="285750" indent="-285750">
              <a:buFont typeface="Arial" panose="020B0604020202020204" pitchFamily="34" charset="0"/>
              <a:buChar char="•"/>
            </a:pPr>
            <a:r>
              <a:rPr lang="fr-FR" dirty="0"/>
              <a:t>Planification des séjours Nord des doctorants (formulaire d’annonce d’arrivée)</a:t>
            </a:r>
          </a:p>
          <a:p>
            <a:pPr marL="285750" indent="-285750">
              <a:buFont typeface="Arial" panose="020B0604020202020204" pitchFamily="34" charset="0"/>
              <a:buChar char="•"/>
            </a:pPr>
            <a:r>
              <a:rPr lang="fr-FR" dirty="0"/>
              <a:t>Conception des formations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Respect des délais pour la rédaction du rapport scientifique (voir </a:t>
            </a:r>
            <a:r>
              <a:rPr lang="fr-FR" dirty="0" err="1"/>
              <a:t>Giraff</a:t>
            </a:r>
            <a:r>
              <a:rPr lang="fr-FR" dirty="0"/>
              <a:t>)</a:t>
            </a:r>
          </a:p>
          <a:p>
            <a:pPr marL="285750" indent="-285750">
              <a:buFont typeface="Arial" panose="020B0604020202020204" pitchFamily="34" charset="0"/>
              <a:buChar char="•"/>
            </a:pPr>
            <a:r>
              <a:rPr lang="fr-FR" dirty="0"/>
              <a:t>Respect des délais pour le rapport financier</a:t>
            </a:r>
          </a:p>
          <a:p>
            <a:pPr marL="285750" indent="-285750">
              <a:buFont typeface="Arial" panose="020B0604020202020204" pitchFamily="34" charset="0"/>
              <a:buChar char="•"/>
            </a:pPr>
            <a:endParaRPr lang="fr-FR" dirty="0"/>
          </a:p>
          <a:p>
            <a:r>
              <a:rPr lang="fr-FR" dirty="0">
                <a:solidFill>
                  <a:srgbClr val="FF0000"/>
                </a:solidFill>
                <a:sym typeface="Wingdings" panose="05000000000000000000" pitchFamily="2" charset="2"/>
              </a:rPr>
              <a:t> bien respecter le canevas financier, les dépenses éligibles et fournir toutes les pièces justificatives (contact à Gembloux : Madame Delvaux)</a:t>
            </a:r>
            <a:endParaRPr lang="fr-FR" dirty="0">
              <a:solidFill>
                <a:srgbClr val="FF0000"/>
              </a:solidFill>
            </a:endParaRP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91858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75798-AEC9-441A-8592-4A755A0474C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8731487-C94A-4CA7-9E09-15DB2836CF0B}"/>
              </a:ext>
            </a:extLst>
          </p:cNvPr>
          <p:cNvSpPr>
            <a:spLocks noGrp="1"/>
          </p:cNvSpPr>
          <p:nvPr>
            <p:ph type="sldNum" sz="quarter" idx="12"/>
          </p:nvPr>
        </p:nvSpPr>
        <p:spPr/>
        <p:txBody>
          <a:bodyPr/>
          <a:lstStyle/>
          <a:p>
            <a:pPr algn="l"/>
            <a:r>
              <a:rPr lang="fr-FR"/>
              <a:t>▪︎ </a:t>
            </a:r>
            <a:fld id="{71AEF36E-EA79-174C-93F9-FDA84EDD5956}" type="slidenum">
              <a:rPr lang="fr-FR" smtClean="0"/>
              <a:pPr algn="l"/>
              <a:t>18</a:t>
            </a:fld>
            <a:endParaRPr lang="fr-FR" dirty="0"/>
          </a:p>
        </p:txBody>
      </p:sp>
      <p:sp>
        <p:nvSpPr>
          <p:cNvPr id="4" name="Titre 3">
            <a:extLst>
              <a:ext uri="{FF2B5EF4-FFF2-40B4-BE49-F238E27FC236}">
                <a16:creationId xmlns:a16="http://schemas.microsoft.com/office/drawing/2014/main" id="{9F21E172-FD6D-42CC-A8CE-C273F3E59E08}"/>
              </a:ext>
            </a:extLst>
          </p:cNvPr>
          <p:cNvSpPr>
            <a:spLocks noGrp="1"/>
          </p:cNvSpPr>
          <p:nvPr>
            <p:ph type="title"/>
          </p:nvPr>
        </p:nvSpPr>
        <p:spPr>
          <a:xfrm>
            <a:off x="587375" y="557041"/>
            <a:ext cx="10022677" cy="620006"/>
          </a:xfrm>
        </p:spPr>
        <p:txBody>
          <a:bodyPr/>
          <a:lstStyle/>
          <a:p>
            <a:r>
              <a:rPr lang="fr-FR" dirty="0"/>
              <a:t>Les retombées scientifiques au Sénégal </a:t>
            </a:r>
            <a:endParaRPr lang="fr-BE" dirty="0"/>
          </a:p>
        </p:txBody>
      </p:sp>
      <p:sp>
        <p:nvSpPr>
          <p:cNvPr id="5" name="ZoneTexte 4">
            <a:extLst>
              <a:ext uri="{FF2B5EF4-FFF2-40B4-BE49-F238E27FC236}">
                <a16:creationId xmlns:a16="http://schemas.microsoft.com/office/drawing/2014/main" id="{D47E88FD-5FF7-41D3-8472-61967D92DDDF}"/>
              </a:ext>
            </a:extLst>
          </p:cNvPr>
          <p:cNvSpPr txBox="1"/>
          <p:nvPr/>
        </p:nvSpPr>
        <p:spPr>
          <a:xfrm>
            <a:off x="686402" y="1097316"/>
            <a:ext cx="10418324" cy="6186309"/>
          </a:xfrm>
          <a:prstGeom prst="rect">
            <a:avLst/>
          </a:prstGeom>
          <a:noFill/>
        </p:spPr>
        <p:txBody>
          <a:bodyPr wrap="square" rtlCol="0">
            <a:spAutoFit/>
          </a:bodyPr>
          <a:lstStyle/>
          <a:p>
            <a:pPr marL="285750" indent="-285750">
              <a:buFont typeface="Arial" panose="020B0604020202020204" pitchFamily="34" charset="0"/>
              <a:buChar char="•"/>
            </a:pPr>
            <a:r>
              <a:rPr lang="fr-FR" dirty="0"/>
              <a:t>L'UGB acquerra de nouvelles compétences dans le domaine de la culture, de la propagation, du traitement post-récolte et de l'optimisation de la distillation des plantes à huile essentielle. </a:t>
            </a:r>
          </a:p>
          <a:p>
            <a:pPr marL="285750" indent="-285750">
              <a:buFont typeface="Arial" panose="020B0604020202020204" pitchFamily="34" charset="0"/>
              <a:buChar char="•"/>
            </a:pPr>
            <a:r>
              <a:rPr lang="fr-FR" dirty="0"/>
              <a:t>L'UGB dispensera une formation aux formateurs afin de soutenir les groupes de producteurs de plantes à huile essentielle. </a:t>
            </a:r>
          </a:p>
          <a:p>
            <a:pPr marL="285750" indent="-285750">
              <a:buFont typeface="Arial" panose="020B0604020202020204" pitchFamily="34" charset="0"/>
              <a:buChar char="•"/>
            </a:pPr>
            <a:r>
              <a:rPr lang="fr-FR" dirty="0"/>
              <a:t>L'UGB acquerra également de nouvelles connaissances dans le domaine de l'acceptation des changements dans les pratiques de protection des produits stockés et des moyens de lever les obstacles au changement. </a:t>
            </a:r>
          </a:p>
          <a:p>
            <a:pPr marL="285750" indent="-285750">
              <a:buFont typeface="Arial" panose="020B0604020202020204" pitchFamily="34" charset="0"/>
              <a:buChar char="•"/>
            </a:pPr>
            <a:r>
              <a:rPr lang="fr-FR" dirty="0"/>
              <a:t>L'UGB acquerra de nouvelles connaissances dans le domaine de l'activité antifongique des huiles essentielles (souches productrices de mycotoxines). </a:t>
            </a:r>
          </a:p>
          <a:p>
            <a:pPr marL="285750" indent="-285750">
              <a:buFont typeface="Arial" panose="020B0604020202020204" pitchFamily="34" charset="0"/>
              <a:buChar char="•"/>
            </a:pPr>
            <a:r>
              <a:rPr lang="fr-FR" dirty="0"/>
              <a:t>L'ITA acquerra de nouvelles connaissances sur les pratiques actuellement utilisées pour protéger les denrées alimentaires stockées au Sénégal et sur les dommages causés par le développement de champignons producteurs de mycotoxines ou par une infestation d'insectes. </a:t>
            </a:r>
          </a:p>
          <a:p>
            <a:pPr marL="285750" indent="-285750">
              <a:buFont typeface="Arial" panose="020B0604020202020204" pitchFamily="34" charset="0"/>
              <a:buChar char="•"/>
            </a:pPr>
            <a:r>
              <a:rPr lang="fr-FR" dirty="0"/>
              <a:t>L'ITA acquerra de nouvelles compétences dans le domaine de l'activité insecticide des huiles essentielles et dans l'étude de leurs modes d'action. </a:t>
            </a:r>
          </a:p>
          <a:p>
            <a:pPr marL="285750" indent="-285750">
              <a:buFont typeface="Arial" panose="020B0604020202020204" pitchFamily="34" charset="0"/>
              <a:buChar char="•"/>
            </a:pPr>
            <a:r>
              <a:rPr lang="fr-FR" dirty="0"/>
              <a:t>L'ITA renforcera ses connaissances dans la formulation de biopesticides insecticides/fongicides à base d'huiles essentielles afin d'optimiser leur activité dans des conditions agronomiques réalistes. </a:t>
            </a:r>
          </a:p>
          <a:p>
            <a:pPr marL="285750" indent="-285750">
              <a:buFont typeface="Arial" panose="020B0604020202020204" pitchFamily="34" charset="0"/>
              <a:buChar char="•"/>
            </a:pPr>
            <a:r>
              <a:rPr lang="fr-FR" dirty="0"/>
              <a:t>L'ITA renforcera sa capacité à former des formateurs à l'utilisation de biopesticides à base d'huiles essentielles.</a:t>
            </a:r>
          </a:p>
          <a:p>
            <a:pPr marL="285750" indent="-285750">
              <a:buFont typeface="Arial" panose="020B0604020202020204" pitchFamily="34" charset="0"/>
              <a:buChar char="•"/>
            </a:pPr>
            <a:endParaRPr lang="fr-FR" dirty="0"/>
          </a:p>
          <a:p>
            <a:endParaRPr lang="fr-FR" dirty="0"/>
          </a:p>
          <a:p>
            <a:pPr marL="1200150" lvl="2" indent="-285750">
              <a:buFont typeface="Arial" panose="020B0604020202020204" pitchFamily="34" charset="0"/>
              <a:buChar char="•"/>
            </a:pPr>
            <a:endParaRPr lang="fr-FR" dirty="0"/>
          </a:p>
        </p:txBody>
      </p:sp>
    </p:spTree>
    <p:extLst>
      <p:ext uri="{BB962C8B-B14F-4D97-AF65-F5344CB8AC3E}">
        <p14:creationId xmlns:p14="http://schemas.microsoft.com/office/powerpoint/2010/main" val="3535630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75798-AEC9-441A-8592-4A755A0474C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8731487-C94A-4CA7-9E09-15DB2836CF0B}"/>
              </a:ext>
            </a:extLst>
          </p:cNvPr>
          <p:cNvSpPr>
            <a:spLocks noGrp="1"/>
          </p:cNvSpPr>
          <p:nvPr>
            <p:ph type="sldNum" sz="quarter" idx="12"/>
          </p:nvPr>
        </p:nvSpPr>
        <p:spPr/>
        <p:txBody>
          <a:bodyPr/>
          <a:lstStyle/>
          <a:p>
            <a:pPr algn="l"/>
            <a:r>
              <a:rPr lang="fr-FR"/>
              <a:t>▪︎ </a:t>
            </a:r>
            <a:fld id="{71AEF36E-EA79-174C-93F9-FDA84EDD5956}" type="slidenum">
              <a:rPr lang="fr-FR" smtClean="0"/>
              <a:pPr algn="l"/>
              <a:t>19</a:t>
            </a:fld>
            <a:endParaRPr lang="fr-FR" dirty="0"/>
          </a:p>
        </p:txBody>
      </p:sp>
      <p:sp>
        <p:nvSpPr>
          <p:cNvPr id="4" name="Titre 3">
            <a:extLst>
              <a:ext uri="{FF2B5EF4-FFF2-40B4-BE49-F238E27FC236}">
                <a16:creationId xmlns:a16="http://schemas.microsoft.com/office/drawing/2014/main" id="{9F21E172-FD6D-42CC-A8CE-C273F3E59E08}"/>
              </a:ext>
            </a:extLst>
          </p:cNvPr>
          <p:cNvSpPr>
            <a:spLocks noGrp="1"/>
          </p:cNvSpPr>
          <p:nvPr>
            <p:ph type="title"/>
          </p:nvPr>
        </p:nvSpPr>
        <p:spPr>
          <a:xfrm>
            <a:off x="587375" y="557041"/>
            <a:ext cx="10022677" cy="620006"/>
          </a:xfrm>
        </p:spPr>
        <p:txBody>
          <a:bodyPr/>
          <a:lstStyle/>
          <a:p>
            <a:r>
              <a:rPr lang="fr-FR" dirty="0"/>
              <a:t>Les retombées pour la population sénégalaise</a:t>
            </a:r>
            <a:endParaRPr lang="fr-BE" dirty="0"/>
          </a:p>
        </p:txBody>
      </p:sp>
      <p:sp>
        <p:nvSpPr>
          <p:cNvPr id="5" name="ZoneTexte 4">
            <a:extLst>
              <a:ext uri="{FF2B5EF4-FFF2-40B4-BE49-F238E27FC236}">
                <a16:creationId xmlns:a16="http://schemas.microsoft.com/office/drawing/2014/main" id="{D47E88FD-5FF7-41D3-8472-61967D92DDDF}"/>
              </a:ext>
            </a:extLst>
          </p:cNvPr>
          <p:cNvSpPr txBox="1"/>
          <p:nvPr/>
        </p:nvSpPr>
        <p:spPr>
          <a:xfrm>
            <a:off x="587375" y="1739341"/>
            <a:ext cx="10418324" cy="2308324"/>
          </a:xfrm>
          <a:prstGeom prst="rect">
            <a:avLst/>
          </a:prstGeom>
          <a:noFill/>
        </p:spPr>
        <p:txBody>
          <a:bodyPr wrap="square" rtlCol="0">
            <a:spAutoFit/>
          </a:bodyPr>
          <a:lstStyle/>
          <a:p>
            <a:pPr marL="285750" indent="-285750">
              <a:buFont typeface="Arial" panose="020B0604020202020204" pitchFamily="34" charset="0"/>
              <a:buChar char="•"/>
            </a:pPr>
            <a:r>
              <a:rPr lang="fr-FR" dirty="0"/>
              <a:t>Les producteurs locaux de plantes à huile essentielle seront formés à la culture, à la propagation, à la récolte, au traitement post-récolte et à la distillation des plantes à huile essentielle. </a:t>
            </a:r>
          </a:p>
          <a:p>
            <a:endParaRPr lang="fr-FR" dirty="0"/>
          </a:p>
          <a:p>
            <a:pPr marL="285750" indent="-285750">
              <a:buFont typeface="Arial" panose="020B0604020202020204" pitchFamily="34" charset="0"/>
              <a:buChar char="•"/>
            </a:pPr>
            <a:r>
              <a:rPr lang="fr-FR" dirty="0"/>
              <a:t>Les cultivateurs/stockeurs seront sensibilisés et formés aux nouvelles pratiques de gestion des récoltes post-récolte utilisant des parties de plantes ou des biopesticides à base d'huiles essentielles.</a:t>
            </a:r>
          </a:p>
          <a:p>
            <a:endParaRPr lang="fr-FR" dirty="0"/>
          </a:p>
          <a:p>
            <a:pPr marL="1200150" lvl="2" indent="-285750">
              <a:buFont typeface="Arial" panose="020B0604020202020204" pitchFamily="34" charset="0"/>
              <a:buChar char="•"/>
            </a:pPr>
            <a:endParaRPr lang="fr-FR" dirty="0"/>
          </a:p>
        </p:txBody>
      </p:sp>
    </p:spTree>
    <p:extLst>
      <p:ext uri="{BB962C8B-B14F-4D97-AF65-F5344CB8AC3E}">
        <p14:creationId xmlns:p14="http://schemas.microsoft.com/office/powerpoint/2010/main" val="334372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1C46A557-B345-C346-ACB0-17E71906EE7B}"/>
              </a:ext>
            </a:extLst>
          </p:cNvPr>
          <p:cNvSpPr txBox="1">
            <a:spLocks/>
          </p:cNvSpPr>
          <p:nvPr/>
        </p:nvSpPr>
        <p:spPr>
          <a:xfrm>
            <a:off x="571784" y="606528"/>
            <a:ext cx="10022677" cy="130456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mj-lt"/>
                <a:ea typeface="Halyard Display" pitchFamily="2" charset="77"/>
                <a:cs typeface="+mj-cs"/>
              </a:defRPr>
            </a:lvl1pPr>
          </a:lstStyle>
          <a:p>
            <a:r>
              <a:rPr lang="fr-FR"/>
              <a:t>Chiffres-clés </a:t>
            </a:r>
            <a:r>
              <a:rPr lang="fr-FR" dirty="0" err="1"/>
              <a:t>ULiège</a:t>
            </a:r>
            <a:endParaRPr lang="fr-FR" dirty="0"/>
          </a:p>
        </p:txBody>
      </p:sp>
      <p:sp>
        <p:nvSpPr>
          <p:cNvPr id="4" name="Rectangle 3">
            <a:extLst>
              <a:ext uri="{FF2B5EF4-FFF2-40B4-BE49-F238E27FC236}">
                <a16:creationId xmlns:a16="http://schemas.microsoft.com/office/drawing/2014/main" id="{9DA22D79-5A46-C646-A7FB-459E075CCAAE}"/>
              </a:ext>
            </a:extLst>
          </p:cNvPr>
          <p:cNvSpPr>
            <a:spLocks noChangeAspect="1"/>
          </p:cNvSpPr>
          <p:nvPr/>
        </p:nvSpPr>
        <p:spPr>
          <a:xfrm>
            <a:off x="2379074" y="2854183"/>
            <a:ext cx="2416671" cy="1541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6E96404A-4FC6-0E4A-8781-EBC78A97DE8D}"/>
              </a:ext>
            </a:extLst>
          </p:cNvPr>
          <p:cNvSpPr>
            <a:spLocks noChangeAspect="1"/>
          </p:cNvSpPr>
          <p:nvPr/>
        </p:nvSpPr>
        <p:spPr>
          <a:xfrm>
            <a:off x="7205128" y="2854182"/>
            <a:ext cx="2416671" cy="154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946B0B0-51F1-2145-9EA4-B097FD3332DB}"/>
              </a:ext>
            </a:extLst>
          </p:cNvPr>
          <p:cNvSpPr>
            <a:spLocks noChangeAspect="1"/>
          </p:cNvSpPr>
          <p:nvPr/>
        </p:nvSpPr>
        <p:spPr>
          <a:xfrm>
            <a:off x="4795743" y="2854183"/>
            <a:ext cx="2416671" cy="154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3EC21528-FD1A-8545-8966-05A4BEC00425}"/>
              </a:ext>
            </a:extLst>
          </p:cNvPr>
          <p:cNvSpPr>
            <a:spLocks noChangeAspect="1"/>
          </p:cNvSpPr>
          <p:nvPr/>
        </p:nvSpPr>
        <p:spPr>
          <a:xfrm>
            <a:off x="4795743" y="4392038"/>
            <a:ext cx="2416671" cy="1541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BE29884A-B7E1-9649-ACF8-88E22F7A8D8E}"/>
              </a:ext>
            </a:extLst>
          </p:cNvPr>
          <p:cNvSpPr>
            <a:spLocks noChangeAspect="1"/>
          </p:cNvSpPr>
          <p:nvPr/>
        </p:nvSpPr>
        <p:spPr>
          <a:xfrm>
            <a:off x="7205128" y="4392037"/>
            <a:ext cx="2416671" cy="154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986E2D66-A967-2E4E-8D14-9E4961629F07}"/>
              </a:ext>
            </a:extLst>
          </p:cNvPr>
          <p:cNvSpPr>
            <a:spLocks noChangeAspect="1"/>
          </p:cNvSpPr>
          <p:nvPr/>
        </p:nvSpPr>
        <p:spPr>
          <a:xfrm>
            <a:off x="4795743" y="1316328"/>
            <a:ext cx="2416671" cy="154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B9F69B39-B640-8347-9720-902AD27AB17B}"/>
              </a:ext>
            </a:extLst>
          </p:cNvPr>
          <p:cNvSpPr>
            <a:spLocks noChangeAspect="1"/>
          </p:cNvSpPr>
          <p:nvPr/>
        </p:nvSpPr>
        <p:spPr>
          <a:xfrm>
            <a:off x="7205128" y="1316327"/>
            <a:ext cx="2416671" cy="1541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Graphique 10" descr="Livre ouvert contour">
            <a:extLst>
              <a:ext uri="{FF2B5EF4-FFF2-40B4-BE49-F238E27FC236}">
                <a16:creationId xmlns:a16="http://schemas.microsoft.com/office/drawing/2014/main" id="{5BF1F303-048D-3D45-A376-B71D937F8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0208" y="2978531"/>
            <a:ext cx="904372" cy="904372"/>
          </a:xfrm>
          <a:prstGeom prst="rect">
            <a:avLst/>
          </a:prstGeom>
        </p:spPr>
      </p:pic>
      <p:sp>
        <p:nvSpPr>
          <p:cNvPr id="12" name="Rectangle 11">
            <a:extLst>
              <a:ext uri="{FF2B5EF4-FFF2-40B4-BE49-F238E27FC236}">
                <a16:creationId xmlns:a16="http://schemas.microsoft.com/office/drawing/2014/main" id="{3F574D12-4E4E-384A-930C-5EF718E89181}"/>
              </a:ext>
            </a:extLst>
          </p:cNvPr>
          <p:cNvSpPr>
            <a:spLocks noChangeAspect="1"/>
          </p:cNvSpPr>
          <p:nvPr/>
        </p:nvSpPr>
        <p:spPr>
          <a:xfrm>
            <a:off x="2379074" y="1316328"/>
            <a:ext cx="2416671" cy="154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Graphique 12" descr="Toque d'étudiant contour">
            <a:extLst>
              <a:ext uri="{FF2B5EF4-FFF2-40B4-BE49-F238E27FC236}">
                <a16:creationId xmlns:a16="http://schemas.microsoft.com/office/drawing/2014/main" id="{28DAD10D-69DE-0141-9773-C024F2132D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0628" y="2921762"/>
            <a:ext cx="1065667" cy="1065667"/>
          </a:xfrm>
          <a:prstGeom prst="rect">
            <a:avLst/>
          </a:prstGeom>
        </p:spPr>
      </p:pic>
      <p:pic>
        <p:nvPicPr>
          <p:cNvPr id="14" name="Graphique 13" descr="Mathématiques contour">
            <a:extLst>
              <a:ext uri="{FF2B5EF4-FFF2-40B4-BE49-F238E27FC236}">
                <a16:creationId xmlns:a16="http://schemas.microsoft.com/office/drawing/2014/main" id="{296A44F2-900A-134A-B2D1-12676092A8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6389" y="4504140"/>
            <a:ext cx="948950" cy="948950"/>
          </a:xfrm>
          <a:prstGeom prst="rect">
            <a:avLst/>
          </a:prstGeom>
        </p:spPr>
      </p:pic>
      <p:pic>
        <p:nvPicPr>
          <p:cNvPr id="15" name="Graphique 14" descr="Globe contour">
            <a:extLst>
              <a:ext uri="{FF2B5EF4-FFF2-40B4-BE49-F238E27FC236}">
                <a16:creationId xmlns:a16="http://schemas.microsoft.com/office/drawing/2014/main" id="{39A1D23B-9DA4-FD4E-B002-C2D97E3BF4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83123" y="3016130"/>
            <a:ext cx="789761" cy="789761"/>
          </a:xfrm>
          <a:prstGeom prst="rect">
            <a:avLst/>
          </a:prstGeom>
        </p:spPr>
      </p:pic>
      <p:pic>
        <p:nvPicPr>
          <p:cNvPr id="16" name="Graphique 15" descr="Banque contour">
            <a:extLst>
              <a:ext uri="{FF2B5EF4-FFF2-40B4-BE49-F238E27FC236}">
                <a16:creationId xmlns:a16="http://schemas.microsoft.com/office/drawing/2014/main" id="{8311D4ED-0A7E-1241-9F7B-A3BAE8A0D1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30208" y="1471035"/>
            <a:ext cx="914401" cy="914401"/>
          </a:xfrm>
          <a:prstGeom prst="rect">
            <a:avLst/>
          </a:prstGeom>
        </p:spPr>
      </p:pic>
      <p:sp>
        <p:nvSpPr>
          <p:cNvPr id="17" name="Rectangle 16">
            <a:extLst>
              <a:ext uri="{FF2B5EF4-FFF2-40B4-BE49-F238E27FC236}">
                <a16:creationId xmlns:a16="http://schemas.microsoft.com/office/drawing/2014/main" id="{AFB287F4-88E8-0D47-AEE8-8E350B9A50EB}"/>
              </a:ext>
            </a:extLst>
          </p:cNvPr>
          <p:cNvSpPr>
            <a:spLocks noChangeAspect="1"/>
          </p:cNvSpPr>
          <p:nvPr/>
        </p:nvSpPr>
        <p:spPr>
          <a:xfrm>
            <a:off x="2379074" y="4392038"/>
            <a:ext cx="2416671" cy="154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space réservé du texte 35">
            <a:extLst>
              <a:ext uri="{FF2B5EF4-FFF2-40B4-BE49-F238E27FC236}">
                <a16:creationId xmlns:a16="http://schemas.microsoft.com/office/drawing/2014/main" id="{49AD92D0-282F-E541-95A4-5E7AA98F186B}"/>
              </a:ext>
            </a:extLst>
          </p:cNvPr>
          <p:cNvSpPr txBox="1">
            <a:spLocks noChangeAspect="1"/>
          </p:cNvSpPr>
          <p:nvPr/>
        </p:nvSpPr>
        <p:spPr>
          <a:xfrm>
            <a:off x="2389243" y="2426513"/>
            <a:ext cx="2437897"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11</a:t>
            </a:r>
            <a:r>
              <a:rPr lang="fr-FR" dirty="0">
                <a:solidFill>
                  <a:schemeClr val="tx2"/>
                </a:solidFill>
              </a:rPr>
              <a:t> </a:t>
            </a:r>
            <a:r>
              <a:rPr lang="fr-FR" dirty="0"/>
              <a:t>Facultés</a:t>
            </a:r>
          </a:p>
        </p:txBody>
      </p:sp>
      <p:sp>
        <p:nvSpPr>
          <p:cNvPr id="19" name="Espace réservé du texte 35">
            <a:extLst>
              <a:ext uri="{FF2B5EF4-FFF2-40B4-BE49-F238E27FC236}">
                <a16:creationId xmlns:a16="http://schemas.microsoft.com/office/drawing/2014/main" id="{23F45880-5888-B946-A26C-DCFB01949D1C}"/>
              </a:ext>
            </a:extLst>
          </p:cNvPr>
          <p:cNvSpPr txBox="1">
            <a:spLocks noChangeAspect="1"/>
          </p:cNvSpPr>
          <p:nvPr/>
        </p:nvSpPr>
        <p:spPr>
          <a:xfrm>
            <a:off x="4789543" y="2426513"/>
            <a:ext cx="2394359"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tx2"/>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4 campus</a:t>
            </a:r>
          </a:p>
        </p:txBody>
      </p:sp>
      <p:sp>
        <p:nvSpPr>
          <p:cNvPr id="20" name="Espace réservé du texte 35">
            <a:extLst>
              <a:ext uri="{FF2B5EF4-FFF2-40B4-BE49-F238E27FC236}">
                <a16:creationId xmlns:a16="http://schemas.microsoft.com/office/drawing/2014/main" id="{429D09C4-50F7-1F48-855B-E8AFF8053E16}"/>
              </a:ext>
            </a:extLst>
          </p:cNvPr>
          <p:cNvSpPr txBox="1">
            <a:spLocks noChangeAspect="1"/>
          </p:cNvSpPr>
          <p:nvPr/>
        </p:nvSpPr>
        <p:spPr>
          <a:xfrm>
            <a:off x="7200234" y="2426513"/>
            <a:ext cx="2437897"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28 064 étudiantes et étudiants</a:t>
            </a:r>
          </a:p>
        </p:txBody>
      </p:sp>
      <p:sp>
        <p:nvSpPr>
          <p:cNvPr id="21" name="Espace réservé du texte 35">
            <a:extLst>
              <a:ext uri="{FF2B5EF4-FFF2-40B4-BE49-F238E27FC236}">
                <a16:creationId xmlns:a16="http://schemas.microsoft.com/office/drawing/2014/main" id="{E771B94A-EF4B-FD44-B9DD-320A6831BEE5}"/>
              </a:ext>
            </a:extLst>
          </p:cNvPr>
          <p:cNvSpPr txBox="1">
            <a:spLocks noChangeAspect="1"/>
          </p:cNvSpPr>
          <p:nvPr/>
        </p:nvSpPr>
        <p:spPr>
          <a:xfrm>
            <a:off x="2368461" y="3933195"/>
            <a:ext cx="2437897"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192 masters</a:t>
            </a:r>
          </a:p>
        </p:txBody>
      </p:sp>
      <p:sp>
        <p:nvSpPr>
          <p:cNvPr id="22" name="Espace réservé du texte 35">
            <a:extLst>
              <a:ext uri="{FF2B5EF4-FFF2-40B4-BE49-F238E27FC236}">
                <a16:creationId xmlns:a16="http://schemas.microsoft.com/office/drawing/2014/main" id="{B8216EBC-AFFF-6946-9ABA-625C21F01C99}"/>
              </a:ext>
            </a:extLst>
          </p:cNvPr>
          <p:cNvSpPr txBox="1">
            <a:spLocks noChangeAspect="1"/>
          </p:cNvSpPr>
          <p:nvPr/>
        </p:nvSpPr>
        <p:spPr>
          <a:xfrm>
            <a:off x="4789543" y="3933195"/>
            <a:ext cx="2394359"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tx2"/>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1 045 institutions </a:t>
            </a:r>
            <a:br>
              <a:rPr lang="fr-FR" dirty="0">
                <a:solidFill>
                  <a:schemeClr val="bg1"/>
                </a:solidFill>
              </a:rPr>
            </a:br>
            <a:r>
              <a:rPr lang="fr-FR" dirty="0">
                <a:solidFill>
                  <a:schemeClr val="bg1"/>
                </a:solidFill>
              </a:rPr>
              <a:t>partenaires</a:t>
            </a:r>
          </a:p>
        </p:txBody>
      </p:sp>
      <p:sp>
        <p:nvSpPr>
          <p:cNvPr id="23" name="Espace réservé du texte 35">
            <a:extLst>
              <a:ext uri="{FF2B5EF4-FFF2-40B4-BE49-F238E27FC236}">
                <a16:creationId xmlns:a16="http://schemas.microsoft.com/office/drawing/2014/main" id="{AFAA1042-C21E-EE41-80FE-82E2F66D1CAA}"/>
              </a:ext>
            </a:extLst>
          </p:cNvPr>
          <p:cNvSpPr txBox="1">
            <a:spLocks noChangeAspect="1"/>
          </p:cNvSpPr>
          <p:nvPr/>
        </p:nvSpPr>
        <p:spPr>
          <a:xfrm>
            <a:off x="7200234" y="3933195"/>
            <a:ext cx="2437897"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tx2"/>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Plus de 97 900 diplômées </a:t>
            </a:r>
            <a:br>
              <a:rPr lang="fr-FR" dirty="0">
                <a:solidFill>
                  <a:schemeClr val="bg1"/>
                </a:solidFill>
              </a:rPr>
            </a:br>
            <a:r>
              <a:rPr lang="fr-FR" dirty="0">
                <a:solidFill>
                  <a:schemeClr val="bg1"/>
                </a:solidFill>
              </a:rPr>
              <a:t>et diplômés</a:t>
            </a:r>
          </a:p>
        </p:txBody>
      </p:sp>
      <p:sp>
        <p:nvSpPr>
          <p:cNvPr id="24" name="Espace réservé du texte 35">
            <a:extLst>
              <a:ext uri="{FF2B5EF4-FFF2-40B4-BE49-F238E27FC236}">
                <a16:creationId xmlns:a16="http://schemas.microsoft.com/office/drawing/2014/main" id="{5C2CE2BD-6F04-6E4D-970A-3F22B9FF4DA3}"/>
              </a:ext>
            </a:extLst>
          </p:cNvPr>
          <p:cNvSpPr txBox="1">
            <a:spLocks noChangeAspect="1"/>
          </p:cNvSpPr>
          <p:nvPr/>
        </p:nvSpPr>
        <p:spPr>
          <a:xfrm>
            <a:off x="2368461" y="5481440"/>
            <a:ext cx="2437897"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tx2"/>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5 633 membres </a:t>
            </a:r>
            <a:br>
              <a:rPr lang="fr-FR" dirty="0">
                <a:solidFill>
                  <a:schemeClr val="bg1"/>
                </a:solidFill>
              </a:rPr>
            </a:br>
            <a:r>
              <a:rPr lang="fr-FR" dirty="0">
                <a:solidFill>
                  <a:schemeClr val="bg1"/>
                </a:solidFill>
              </a:rPr>
              <a:t>du personnel</a:t>
            </a:r>
          </a:p>
        </p:txBody>
      </p:sp>
      <p:sp>
        <p:nvSpPr>
          <p:cNvPr id="25" name="Espace réservé du texte 35">
            <a:extLst>
              <a:ext uri="{FF2B5EF4-FFF2-40B4-BE49-F238E27FC236}">
                <a16:creationId xmlns:a16="http://schemas.microsoft.com/office/drawing/2014/main" id="{E5E66273-8108-2441-8728-AA1E6314207D}"/>
              </a:ext>
            </a:extLst>
          </p:cNvPr>
          <p:cNvSpPr txBox="1">
            <a:spLocks noChangeAspect="1"/>
          </p:cNvSpPr>
          <p:nvPr/>
        </p:nvSpPr>
        <p:spPr>
          <a:xfrm>
            <a:off x="4789543" y="5481440"/>
            <a:ext cx="2394359"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2 281 conventions </a:t>
            </a:r>
            <a:br>
              <a:rPr lang="fr-FR" dirty="0"/>
            </a:br>
            <a:r>
              <a:rPr lang="fr-FR" dirty="0"/>
              <a:t>de recherche</a:t>
            </a:r>
          </a:p>
        </p:txBody>
      </p:sp>
      <p:sp>
        <p:nvSpPr>
          <p:cNvPr id="26" name="Espace réservé du texte 35">
            <a:extLst>
              <a:ext uri="{FF2B5EF4-FFF2-40B4-BE49-F238E27FC236}">
                <a16:creationId xmlns:a16="http://schemas.microsoft.com/office/drawing/2014/main" id="{30110672-C083-6043-8741-54DA04E506B2}"/>
              </a:ext>
            </a:extLst>
          </p:cNvPr>
          <p:cNvSpPr txBox="1">
            <a:spLocks noChangeAspect="1"/>
          </p:cNvSpPr>
          <p:nvPr/>
        </p:nvSpPr>
        <p:spPr>
          <a:xfrm>
            <a:off x="7200234" y="5481440"/>
            <a:ext cx="2437897" cy="345517"/>
          </a:xfrm>
          <a:prstGeom prst="rect">
            <a:avLst/>
          </a:prstGeom>
        </p:spPr>
        <p:txBody>
          <a:bodyPr>
            <a:noAutofit/>
          </a:bodyPr>
          <a:lstStyle>
            <a:lvl1pPr marL="0" indent="0" algn="ctr" defTabSz="914400" rtl="0" eaLnBrk="1" latinLnBrk="0" hangingPunct="1">
              <a:lnSpc>
                <a:spcPct val="90000"/>
              </a:lnSpc>
              <a:spcBef>
                <a:spcPts val="1000"/>
              </a:spcBef>
              <a:buFontTx/>
              <a:buNone/>
              <a:defRPr sz="1300" b="1"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Tx/>
              <a:buBlip>
                <a:blip r:embed="rId12"/>
              </a:buBlip>
              <a:defRPr sz="2000" kern="1200">
                <a:solidFill>
                  <a:schemeClr val="tx1">
                    <a:lumMod val="50000"/>
                    <a:lumOff val="50000"/>
                  </a:schemeClr>
                </a:solidFill>
                <a:latin typeface="+mn-lt"/>
                <a:ea typeface="+mn-ea"/>
                <a:cs typeface="+mn-cs"/>
              </a:defRPr>
            </a:lvl2pPr>
            <a:lvl3pPr marL="1200150" indent="-285750" algn="l" defTabSz="914400" rtl="0" eaLnBrk="1" latinLnBrk="0" hangingPunct="1">
              <a:lnSpc>
                <a:spcPct val="90000"/>
              </a:lnSpc>
              <a:spcBef>
                <a:spcPts val="500"/>
              </a:spcBef>
              <a:buFontTx/>
              <a:buBlip>
                <a:blip r:embed="rId12"/>
              </a:buBlip>
              <a:defRPr sz="1800" kern="1200">
                <a:solidFill>
                  <a:schemeClr val="tx1">
                    <a:lumMod val="50000"/>
                    <a:lumOff val="50000"/>
                  </a:schemeClr>
                </a:solidFill>
                <a:latin typeface="+mn-lt"/>
                <a:ea typeface="+mn-ea"/>
                <a:cs typeface="+mn-cs"/>
              </a:defRPr>
            </a:lvl3pPr>
            <a:lvl4pPr marL="16573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4pPr>
            <a:lvl5pPr marL="21145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5pPr>
            <a:lvl6pPr marL="25717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6pPr>
            <a:lvl7pPr marL="30289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7pPr>
            <a:lvl8pPr marL="3486150" indent="-285750" algn="l" defTabSz="914400" rtl="0" eaLnBrk="1" latinLnBrk="0" hangingPunct="1">
              <a:lnSpc>
                <a:spcPct val="90000"/>
              </a:lnSpc>
              <a:spcBef>
                <a:spcPts val="500"/>
              </a:spcBef>
              <a:buFontTx/>
              <a:buBlip>
                <a:blip r:embed="rId12"/>
              </a:buBlip>
              <a:defRPr sz="1600" kern="1200">
                <a:solidFill>
                  <a:schemeClr val="tx1">
                    <a:lumMod val="50000"/>
                    <a:lumOff val="5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460 millions d’euros </a:t>
            </a:r>
            <a:br>
              <a:rPr lang="fr-FR" dirty="0"/>
            </a:br>
            <a:r>
              <a:rPr lang="fr-FR" dirty="0"/>
              <a:t>de budget annuel</a:t>
            </a:r>
          </a:p>
        </p:txBody>
      </p:sp>
      <p:pic>
        <p:nvPicPr>
          <p:cNvPr id="27" name="Graphique 26" descr="Carte avec repère contour">
            <a:extLst>
              <a:ext uri="{FF2B5EF4-FFF2-40B4-BE49-F238E27FC236}">
                <a16:creationId xmlns:a16="http://schemas.microsoft.com/office/drawing/2014/main" id="{DF87E819-A492-744C-A04B-A46033B3FC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39682" y="1378823"/>
            <a:ext cx="1022965" cy="1022965"/>
          </a:xfrm>
          <a:prstGeom prst="rect">
            <a:avLst/>
          </a:prstGeom>
        </p:spPr>
      </p:pic>
      <p:pic>
        <p:nvPicPr>
          <p:cNvPr id="28" name="Graphique 27" descr="Porte-documents contour">
            <a:extLst>
              <a:ext uri="{FF2B5EF4-FFF2-40B4-BE49-F238E27FC236}">
                <a16:creationId xmlns:a16="http://schemas.microsoft.com/office/drawing/2014/main" id="{93B5A3BE-896A-3844-B874-A226717739E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06206" y="1503832"/>
            <a:ext cx="814513" cy="814513"/>
          </a:xfrm>
          <a:prstGeom prst="rect">
            <a:avLst/>
          </a:prstGeom>
        </p:spPr>
      </p:pic>
      <p:pic>
        <p:nvPicPr>
          <p:cNvPr id="29" name="Graphique 28" descr="Utilisateurs contour">
            <a:extLst>
              <a:ext uri="{FF2B5EF4-FFF2-40B4-BE49-F238E27FC236}">
                <a16:creationId xmlns:a16="http://schemas.microsoft.com/office/drawing/2014/main" id="{494B6528-54FD-7F49-8154-DF467C55A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001906" y="4486395"/>
            <a:ext cx="1152652" cy="1152652"/>
          </a:xfrm>
          <a:prstGeom prst="rect">
            <a:avLst/>
          </a:prstGeom>
        </p:spPr>
      </p:pic>
      <p:pic>
        <p:nvPicPr>
          <p:cNvPr id="30" name="Graphique 29" descr="Contrat contour">
            <a:extLst>
              <a:ext uri="{FF2B5EF4-FFF2-40B4-BE49-F238E27FC236}">
                <a16:creationId xmlns:a16="http://schemas.microsoft.com/office/drawing/2014/main" id="{D7BD2300-876B-0742-926D-75CC4DEAA3E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555973" y="4532525"/>
            <a:ext cx="894523" cy="894523"/>
          </a:xfrm>
          <a:prstGeom prst="rect">
            <a:avLst/>
          </a:prstGeom>
        </p:spPr>
      </p:pic>
    </p:spTree>
    <p:extLst>
      <p:ext uri="{BB962C8B-B14F-4D97-AF65-F5344CB8AC3E}">
        <p14:creationId xmlns:p14="http://schemas.microsoft.com/office/powerpoint/2010/main" val="2105820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76E5C-AB29-3E49-AD9B-DD5B2D4F3019}"/>
              </a:ext>
            </a:extLst>
          </p:cNvPr>
          <p:cNvSpPr>
            <a:spLocks noGrp="1"/>
          </p:cNvSpPr>
          <p:nvPr>
            <p:ph type="ctrTitle"/>
          </p:nvPr>
        </p:nvSpPr>
        <p:spPr>
          <a:xfrm>
            <a:off x="3438896" y="2963594"/>
            <a:ext cx="10442714" cy="1432568"/>
          </a:xfrm>
        </p:spPr>
        <p:txBody>
          <a:bodyPr>
            <a:normAutofit fontScale="90000"/>
          </a:bodyPr>
          <a:lstStyle/>
          <a:p>
            <a:r>
              <a:rPr lang="fr-BE" b="0" dirty="0" err="1"/>
              <a:t>Jërejëf</a:t>
            </a:r>
            <a:r>
              <a:rPr lang="fr-BE" b="0" dirty="0"/>
              <a:t> ci </a:t>
            </a:r>
            <a:r>
              <a:rPr lang="fr-BE" b="0" dirty="0" err="1"/>
              <a:t>tèwlou</a:t>
            </a:r>
            <a:r>
              <a:rPr lang="fr-BE" b="0" dirty="0"/>
              <a:t> bi </a:t>
            </a:r>
            <a:br>
              <a:rPr lang="fr-BE" b="0" dirty="0"/>
            </a:br>
            <a:br>
              <a:rPr lang="fr-BE" b="0" dirty="0"/>
            </a:br>
            <a:r>
              <a:rPr lang="fr-BE" b="0" dirty="0" err="1"/>
              <a:t>Jërejëf</a:t>
            </a:r>
            <a:r>
              <a:rPr lang="fr-BE" b="0" dirty="0"/>
              <a:t> ci </a:t>
            </a:r>
            <a:r>
              <a:rPr lang="fr-BE" b="0" dirty="0" err="1"/>
              <a:t>liguey</a:t>
            </a:r>
            <a:r>
              <a:rPr lang="fr-BE" b="0" dirty="0"/>
              <a:t> bi </a:t>
            </a:r>
            <a:endParaRPr lang="fr-FR" dirty="0"/>
          </a:p>
        </p:txBody>
      </p:sp>
      <p:pic>
        <p:nvPicPr>
          <p:cNvPr id="3074" name="Picture 2" descr="Académie de recherche et d'enseignement supérieur - ARES | LinkedIn">
            <a:extLst>
              <a:ext uri="{FF2B5EF4-FFF2-40B4-BE49-F238E27FC236}">
                <a16:creationId xmlns:a16="http://schemas.microsoft.com/office/drawing/2014/main" id="{C3B7A6AE-1601-4B2D-B6DE-991D78082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61" y="0"/>
            <a:ext cx="1345223" cy="134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1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75798-AEC9-441A-8592-4A755A0474C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8731487-C94A-4CA7-9E09-15DB2836CF0B}"/>
              </a:ext>
            </a:extLst>
          </p:cNvPr>
          <p:cNvSpPr>
            <a:spLocks noGrp="1"/>
          </p:cNvSpPr>
          <p:nvPr>
            <p:ph type="sldNum" sz="quarter" idx="12"/>
          </p:nvPr>
        </p:nvSpPr>
        <p:spPr/>
        <p:txBody>
          <a:bodyPr/>
          <a:lstStyle/>
          <a:p>
            <a:pPr algn="l"/>
            <a:r>
              <a:rPr lang="fr-FR"/>
              <a:t>▪︎ </a:t>
            </a:r>
            <a:fld id="{71AEF36E-EA79-174C-93F9-FDA84EDD5956}" type="slidenum">
              <a:rPr lang="fr-FR" smtClean="0"/>
              <a:pPr algn="l"/>
              <a:t>3</a:t>
            </a:fld>
            <a:endParaRPr lang="fr-FR" dirty="0"/>
          </a:p>
        </p:txBody>
      </p:sp>
      <p:sp>
        <p:nvSpPr>
          <p:cNvPr id="4" name="Titre 3">
            <a:extLst>
              <a:ext uri="{FF2B5EF4-FFF2-40B4-BE49-F238E27FC236}">
                <a16:creationId xmlns:a16="http://schemas.microsoft.com/office/drawing/2014/main" id="{9F21E172-FD6D-42CC-A8CE-C273F3E59E08}"/>
              </a:ext>
            </a:extLst>
          </p:cNvPr>
          <p:cNvSpPr>
            <a:spLocks noGrp="1"/>
          </p:cNvSpPr>
          <p:nvPr>
            <p:ph type="title"/>
          </p:nvPr>
        </p:nvSpPr>
        <p:spPr>
          <a:xfrm>
            <a:off x="587375" y="557041"/>
            <a:ext cx="10022677" cy="620006"/>
          </a:xfrm>
        </p:spPr>
        <p:txBody>
          <a:bodyPr/>
          <a:lstStyle/>
          <a:p>
            <a:r>
              <a:rPr lang="fr-FR" dirty="0"/>
              <a:t>L’histoire du projet</a:t>
            </a:r>
            <a:endParaRPr lang="fr-BE" dirty="0"/>
          </a:p>
        </p:txBody>
      </p:sp>
      <p:sp>
        <p:nvSpPr>
          <p:cNvPr id="5" name="ZoneTexte 4">
            <a:extLst>
              <a:ext uri="{FF2B5EF4-FFF2-40B4-BE49-F238E27FC236}">
                <a16:creationId xmlns:a16="http://schemas.microsoft.com/office/drawing/2014/main" id="{D47E88FD-5FF7-41D3-8472-61967D92DDDF}"/>
              </a:ext>
            </a:extLst>
          </p:cNvPr>
          <p:cNvSpPr txBox="1"/>
          <p:nvPr/>
        </p:nvSpPr>
        <p:spPr>
          <a:xfrm>
            <a:off x="729574" y="1789889"/>
            <a:ext cx="10418324" cy="4247317"/>
          </a:xfrm>
          <a:prstGeom prst="rect">
            <a:avLst/>
          </a:prstGeom>
          <a:noFill/>
        </p:spPr>
        <p:txBody>
          <a:bodyPr wrap="square" rtlCol="0">
            <a:spAutoFit/>
          </a:bodyPr>
          <a:lstStyle/>
          <a:p>
            <a:pPr marL="285750" indent="-285750">
              <a:buFont typeface="Arial" panose="020B0604020202020204" pitchFamily="34" charset="0"/>
              <a:buChar char="•"/>
            </a:pPr>
            <a:r>
              <a:rPr lang="fr-FR" dirty="0"/>
              <a:t>Très longue collaboration entre Gembloux Agro-Bio Tech et l’ITA et l’UGB</a:t>
            </a:r>
            <a:r>
              <a:rPr lang="fr-BE" dirty="0"/>
              <a:t> (prof. </a:t>
            </a:r>
            <a:r>
              <a:rPr lang="fr-BE" dirty="0" err="1"/>
              <a:t>Thonart</a:t>
            </a:r>
            <a:r>
              <a:rPr lang="fr-BE" dirty="0"/>
              <a:t>, prof. </a:t>
            </a:r>
            <a:r>
              <a:rPr lang="fr-BE" dirty="0" err="1"/>
              <a:t>Lognay</a:t>
            </a:r>
            <a:r>
              <a:rPr lang="fr-BE" dirty="0"/>
              <a:t>)</a:t>
            </a:r>
          </a:p>
          <a:p>
            <a:pPr marL="285750" indent="-285750">
              <a:buFont typeface="Arial" panose="020B0604020202020204" pitchFamily="34" charset="0"/>
              <a:buChar char="•"/>
            </a:pPr>
            <a:r>
              <a:rPr lang="fr-FR" dirty="0"/>
              <a:t>D</a:t>
            </a:r>
            <a:r>
              <a:rPr lang="fr-BE" dirty="0"/>
              <a:t>r </a:t>
            </a:r>
            <a:r>
              <a:rPr lang="fr-BE" dirty="0" err="1"/>
              <a:t>Momar</a:t>
            </a:r>
            <a:r>
              <a:rPr lang="fr-BE" dirty="0"/>
              <a:t> Talla Gueye et Prof. Michel Bakar Diop diplômés docteurs de Gembloux Agro-Bio Tech </a:t>
            </a:r>
          </a:p>
          <a:p>
            <a:pPr marL="285750" indent="-285750">
              <a:buFont typeface="Arial" panose="020B0604020202020204" pitchFamily="34" charset="0"/>
              <a:buChar char="•"/>
            </a:pPr>
            <a:r>
              <a:rPr lang="fr-FR" dirty="0"/>
              <a:t>L</a:t>
            </a:r>
            <a:r>
              <a:rPr lang="fr-BE" dirty="0" err="1"/>
              <a:t>ancement</a:t>
            </a:r>
            <a:r>
              <a:rPr lang="fr-BE" dirty="0"/>
              <a:t> du projet huiles essentielles en 2013 (WBI)</a:t>
            </a:r>
          </a:p>
          <a:p>
            <a:pPr marL="285750" indent="-285750">
              <a:buFont typeface="Arial" panose="020B0604020202020204" pitchFamily="34" charset="0"/>
              <a:buChar char="•"/>
            </a:pPr>
            <a:r>
              <a:rPr lang="fr-FR" dirty="0"/>
              <a:t>Installation d’un distillateur pilote à l’UGB, parcelles de production de plantes à huiles essentielles</a:t>
            </a:r>
          </a:p>
          <a:p>
            <a:pPr marL="285750" indent="-285750">
              <a:buFont typeface="Arial" panose="020B0604020202020204" pitchFamily="34" charset="0"/>
              <a:buChar char="•"/>
            </a:pPr>
            <a:r>
              <a:rPr lang="fr-FR" dirty="0"/>
              <a:t>Distillateurs de laboratoire et essai d’activité insecticides à l’ITA</a:t>
            </a:r>
          </a:p>
          <a:p>
            <a:pPr marL="285750" indent="-285750">
              <a:buFont typeface="Arial" panose="020B0604020202020204" pitchFamily="34" charset="0"/>
              <a:buChar char="•"/>
            </a:pPr>
            <a:r>
              <a:rPr lang="fr-FR" dirty="0"/>
              <a:t>Nombreux échanges d’étudiants N/S ( &gt; 10 étudiants) et S/N </a:t>
            </a:r>
          </a:p>
          <a:p>
            <a:pPr marL="285750" indent="-285750">
              <a:buFont typeface="Arial" panose="020B0604020202020204" pitchFamily="34" charset="0"/>
              <a:buChar char="•"/>
            </a:pPr>
            <a:r>
              <a:rPr lang="fr-FR" dirty="0"/>
              <a:t>Création de la Sénégalaise des huiles essentielles</a:t>
            </a:r>
          </a:p>
          <a:p>
            <a:pPr marL="285750" indent="-285750">
              <a:buFont typeface="Arial" panose="020B0604020202020204" pitchFamily="34" charset="0"/>
              <a:buChar char="•"/>
            </a:pPr>
            <a:r>
              <a:rPr lang="fr-FR" dirty="0"/>
              <a:t>Janvier 2022 début de la rédaction du projet PDR ARES</a:t>
            </a:r>
          </a:p>
          <a:p>
            <a:pPr marL="285750" indent="-285750">
              <a:buFont typeface="Arial" panose="020B0604020202020204" pitchFamily="34" charset="0"/>
              <a:buChar char="•"/>
            </a:pPr>
            <a:r>
              <a:rPr lang="fr-FR" dirty="0"/>
              <a:t>Octobre 2022 acceptation du projet phase 1 </a:t>
            </a:r>
          </a:p>
          <a:p>
            <a:pPr marL="285750" indent="-285750">
              <a:buFont typeface="Arial" panose="020B0604020202020204" pitchFamily="34" charset="0"/>
              <a:buChar char="•"/>
            </a:pPr>
            <a:r>
              <a:rPr lang="fr-FR" dirty="0"/>
              <a:t>Décembre 2022 mission de formulation du projet en vue de la deuxième phase de sélection</a:t>
            </a:r>
          </a:p>
          <a:p>
            <a:pPr marL="285750" indent="-285750">
              <a:buFont typeface="Arial" panose="020B0604020202020204" pitchFamily="34" charset="0"/>
              <a:buChar char="•"/>
            </a:pPr>
            <a:r>
              <a:rPr lang="fr-FR" dirty="0"/>
              <a:t>Avril 2023 acceptation officielle </a:t>
            </a:r>
          </a:p>
          <a:p>
            <a:pPr marL="285750" indent="-285750">
              <a:buFont typeface="Arial" panose="020B0604020202020204" pitchFamily="34" charset="0"/>
              <a:buChar char="•"/>
            </a:pPr>
            <a:r>
              <a:rPr lang="fr-FR" dirty="0"/>
              <a:t>Septembre 2023 démarrage officiel du projet</a:t>
            </a:r>
          </a:p>
          <a:p>
            <a:pPr marL="285750" indent="-285750">
              <a:buFont typeface="Arial" panose="020B0604020202020204" pitchFamily="34" charset="0"/>
              <a:buChar char="•"/>
            </a:pPr>
            <a:r>
              <a:rPr lang="fr-FR" dirty="0"/>
              <a:t>Décembre 2023 kick-off meeting</a:t>
            </a:r>
          </a:p>
          <a:p>
            <a:endParaRPr lang="fr-BE" dirty="0"/>
          </a:p>
        </p:txBody>
      </p:sp>
    </p:spTree>
    <p:extLst>
      <p:ext uri="{BB962C8B-B14F-4D97-AF65-F5344CB8AC3E}">
        <p14:creationId xmlns:p14="http://schemas.microsoft.com/office/powerpoint/2010/main" val="343319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75798-AEC9-441A-8592-4A755A0474C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8731487-C94A-4CA7-9E09-15DB2836CF0B}"/>
              </a:ext>
            </a:extLst>
          </p:cNvPr>
          <p:cNvSpPr>
            <a:spLocks noGrp="1"/>
          </p:cNvSpPr>
          <p:nvPr>
            <p:ph type="sldNum" sz="quarter" idx="12"/>
          </p:nvPr>
        </p:nvSpPr>
        <p:spPr/>
        <p:txBody>
          <a:bodyPr/>
          <a:lstStyle/>
          <a:p>
            <a:pPr algn="l"/>
            <a:r>
              <a:rPr lang="fr-FR"/>
              <a:t>▪︎ </a:t>
            </a:r>
            <a:fld id="{71AEF36E-EA79-174C-93F9-FDA84EDD5956}" type="slidenum">
              <a:rPr lang="fr-FR" smtClean="0"/>
              <a:pPr algn="l"/>
              <a:t>4</a:t>
            </a:fld>
            <a:endParaRPr lang="fr-FR" dirty="0"/>
          </a:p>
        </p:txBody>
      </p:sp>
      <p:sp>
        <p:nvSpPr>
          <p:cNvPr id="4" name="Titre 3">
            <a:extLst>
              <a:ext uri="{FF2B5EF4-FFF2-40B4-BE49-F238E27FC236}">
                <a16:creationId xmlns:a16="http://schemas.microsoft.com/office/drawing/2014/main" id="{9F21E172-FD6D-42CC-A8CE-C273F3E59E08}"/>
              </a:ext>
            </a:extLst>
          </p:cNvPr>
          <p:cNvSpPr>
            <a:spLocks noGrp="1"/>
          </p:cNvSpPr>
          <p:nvPr>
            <p:ph type="title"/>
          </p:nvPr>
        </p:nvSpPr>
        <p:spPr>
          <a:xfrm>
            <a:off x="587375" y="557041"/>
            <a:ext cx="10022677" cy="620006"/>
          </a:xfrm>
        </p:spPr>
        <p:txBody>
          <a:bodyPr/>
          <a:lstStyle/>
          <a:p>
            <a:r>
              <a:rPr lang="fr-FR" dirty="0"/>
              <a:t>Le contexte</a:t>
            </a:r>
            <a:endParaRPr lang="fr-BE" dirty="0"/>
          </a:p>
        </p:txBody>
      </p:sp>
      <p:sp>
        <p:nvSpPr>
          <p:cNvPr id="5" name="ZoneTexte 4">
            <a:extLst>
              <a:ext uri="{FF2B5EF4-FFF2-40B4-BE49-F238E27FC236}">
                <a16:creationId xmlns:a16="http://schemas.microsoft.com/office/drawing/2014/main" id="{D47E88FD-5FF7-41D3-8472-61967D92DDDF}"/>
              </a:ext>
            </a:extLst>
          </p:cNvPr>
          <p:cNvSpPr txBox="1"/>
          <p:nvPr/>
        </p:nvSpPr>
        <p:spPr>
          <a:xfrm>
            <a:off x="686402" y="1359962"/>
            <a:ext cx="10418324" cy="5078313"/>
          </a:xfrm>
          <a:prstGeom prst="rect">
            <a:avLst/>
          </a:prstGeom>
          <a:noFill/>
        </p:spPr>
        <p:txBody>
          <a:bodyPr wrap="square" rtlCol="0">
            <a:spAutoFit/>
          </a:bodyPr>
          <a:lstStyle/>
          <a:p>
            <a:pPr marL="285750" indent="-285750">
              <a:buFont typeface="Arial" panose="020B0604020202020204" pitchFamily="34" charset="0"/>
              <a:buChar char="•"/>
            </a:pPr>
            <a:r>
              <a:rPr lang="fr-FR" dirty="0"/>
              <a:t>Les pertes post-récolte peuvent représenter plus de 30 % de la récolte</a:t>
            </a:r>
          </a:p>
          <a:p>
            <a:pPr marL="742950" lvl="1" indent="-285750">
              <a:buFont typeface="Arial" panose="020B0604020202020204" pitchFamily="34" charset="0"/>
              <a:buChar char="•"/>
            </a:pPr>
            <a:r>
              <a:rPr lang="fr-FR" dirty="0"/>
              <a:t>Insectes</a:t>
            </a:r>
          </a:p>
          <a:p>
            <a:pPr marL="742950" lvl="1" indent="-285750">
              <a:buFont typeface="Arial" panose="020B0604020202020204" pitchFamily="34" charset="0"/>
              <a:buChar char="•"/>
            </a:pPr>
            <a:r>
              <a:rPr lang="fr-FR" dirty="0"/>
              <a:t>Moisissures productrices de mycotoxines</a:t>
            </a:r>
            <a:endParaRPr lang="fr-BE" dirty="0"/>
          </a:p>
          <a:p>
            <a:pPr marL="285750" indent="-285750">
              <a:buFont typeface="Arial" panose="020B0604020202020204" pitchFamily="34" charset="0"/>
              <a:buChar char="•"/>
            </a:pPr>
            <a:r>
              <a:rPr lang="fr-FR" dirty="0"/>
              <a:t>Les conséquences : pertes de revenus, insécurité alimentaire, contamination et problème de santé humaine (mycotoxines, pesticides)</a:t>
            </a:r>
          </a:p>
          <a:p>
            <a:pPr marL="285750" indent="-285750">
              <a:buFont typeface="Arial" panose="020B0604020202020204" pitchFamily="34" charset="0"/>
              <a:buChar char="•"/>
            </a:pPr>
            <a:r>
              <a:rPr lang="fr-FR" dirty="0"/>
              <a:t>Les huiles essentielles ont des propriétés insecticides et fongicides connues</a:t>
            </a:r>
          </a:p>
          <a:p>
            <a:pPr marL="285750" indent="-285750">
              <a:buFont typeface="Arial" panose="020B0604020202020204" pitchFamily="34" charset="0"/>
              <a:buChar char="•"/>
            </a:pPr>
            <a:endParaRPr lang="fr-FR" dirty="0"/>
          </a:p>
          <a:p>
            <a:pPr marL="285750" indent="-285750">
              <a:buFont typeface="Wingdings" panose="05000000000000000000" pitchFamily="2" charset="2"/>
              <a:buChar char="è"/>
            </a:pPr>
            <a:r>
              <a:rPr lang="fr-FR" dirty="0">
                <a:solidFill>
                  <a:srgbClr val="FF0000"/>
                </a:solidFill>
                <a:sym typeface="Wingdings" panose="05000000000000000000" pitchFamily="2" charset="2"/>
              </a:rPr>
              <a:t>Notre proposition : produire des plantes à huiles essentielles, distiller ces huiles et développer un insecticide / fongicide à utiliser pour protéger les denrées stockées</a:t>
            </a:r>
          </a:p>
          <a:p>
            <a:endParaRPr lang="fr-FR" dirty="0">
              <a:sym typeface="Wingdings" panose="05000000000000000000" pitchFamily="2" charset="2"/>
            </a:endParaRPr>
          </a:p>
          <a:p>
            <a:pPr marL="285750" indent="-285750">
              <a:buFont typeface="Wingdings" panose="05000000000000000000" pitchFamily="2" charset="2"/>
              <a:buChar char="è"/>
            </a:pPr>
            <a:r>
              <a:rPr lang="fr-FR" dirty="0"/>
              <a:t>Le Plan Sénégal Emergent (PSE)</a:t>
            </a:r>
          </a:p>
          <a:p>
            <a:pPr marL="285750" indent="-285750">
              <a:buFont typeface="Wingdings" panose="05000000000000000000" pitchFamily="2" charset="2"/>
              <a:buChar char="è"/>
            </a:pPr>
            <a:r>
              <a:rPr lang="fr-FR" dirty="0"/>
              <a:t>Stratégie Nationale de Sécurité Alimentaire et de Résilience (SNSAR) 2015-2035</a:t>
            </a:r>
          </a:p>
          <a:p>
            <a:pPr marL="285750" indent="-285750">
              <a:buFont typeface="Wingdings" panose="05000000000000000000" pitchFamily="2" charset="2"/>
              <a:buChar char="è"/>
            </a:pPr>
            <a:r>
              <a:rPr lang="fr-FR" dirty="0"/>
              <a:t>Programme d’Accélération de la Cadence de l’Agriculture Sénégalaise (PRACAS) Volet agricole du Plan Sénégal Emergent (PSE)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endParaRPr lang="fr-FR" dirty="0"/>
          </a:p>
          <a:p>
            <a:pPr marL="1200150" lvl="2" indent="-285750">
              <a:buFont typeface="Arial" panose="020B0604020202020204" pitchFamily="34" charset="0"/>
              <a:buChar char="•"/>
            </a:pPr>
            <a:endParaRPr lang="fr-FR" dirty="0"/>
          </a:p>
        </p:txBody>
      </p:sp>
    </p:spTree>
    <p:extLst>
      <p:ext uri="{BB962C8B-B14F-4D97-AF65-F5344CB8AC3E}">
        <p14:creationId xmlns:p14="http://schemas.microsoft.com/office/powerpoint/2010/main" val="258694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75798-AEC9-441A-8592-4A755A0474C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8731487-C94A-4CA7-9E09-15DB2836CF0B}"/>
              </a:ext>
            </a:extLst>
          </p:cNvPr>
          <p:cNvSpPr>
            <a:spLocks noGrp="1"/>
          </p:cNvSpPr>
          <p:nvPr>
            <p:ph type="sldNum" sz="quarter" idx="12"/>
          </p:nvPr>
        </p:nvSpPr>
        <p:spPr/>
        <p:txBody>
          <a:bodyPr/>
          <a:lstStyle/>
          <a:p>
            <a:pPr algn="l"/>
            <a:r>
              <a:rPr lang="fr-FR"/>
              <a:t>▪︎ </a:t>
            </a:r>
            <a:fld id="{71AEF36E-EA79-174C-93F9-FDA84EDD5956}" type="slidenum">
              <a:rPr lang="fr-FR" smtClean="0"/>
              <a:pPr algn="l"/>
              <a:t>5</a:t>
            </a:fld>
            <a:endParaRPr lang="fr-FR" dirty="0"/>
          </a:p>
        </p:txBody>
      </p:sp>
      <p:sp>
        <p:nvSpPr>
          <p:cNvPr id="4" name="Titre 3">
            <a:extLst>
              <a:ext uri="{FF2B5EF4-FFF2-40B4-BE49-F238E27FC236}">
                <a16:creationId xmlns:a16="http://schemas.microsoft.com/office/drawing/2014/main" id="{9F21E172-FD6D-42CC-A8CE-C273F3E59E08}"/>
              </a:ext>
            </a:extLst>
          </p:cNvPr>
          <p:cNvSpPr>
            <a:spLocks noGrp="1"/>
          </p:cNvSpPr>
          <p:nvPr>
            <p:ph type="title"/>
          </p:nvPr>
        </p:nvSpPr>
        <p:spPr>
          <a:xfrm>
            <a:off x="587375" y="557041"/>
            <a:ext cx="10022677" cy="620006"/>
          </a:xfrm>
        </p:spPr>
        <p:txBody>
          <a:bodyPr/>
          <a:lstStyle/>
          <a:p>
            <a:r>
              <a:rPr lang="fr-FR" dirty="0"/>
              <a:t>Les partenaires et l’ARES</a:t>
            </a:r>
            <a:endParaRPr lang="fr-BE" dirty="0"/>
          </a:p>
        </p:txBody>
      </p:sp>
      <p:sp>
        <p:nvSpPr>
          <p:cNvPr id="5" name="ZoneTexte 4">
            <a:extLst>
              <a:ext uri="{FF2B5EF4-FFF2-40B4-BE49-F238E27FC236}">
                <a16:creationId xmlns:a16="http://schemas.microsoft.com/office/drawing/2014/main" id="{D47E88FD-5FF7-41D3-8472-61967D92DDDF}"/>
              </a:ext>
            </a:extLst>
          </p:cNvPr>
          <p:cNvSpPr txBox="1"/>
          <p:nvPr/>
        </p:nvSpPr>
        <p:spPr>
          <a:xfrm>
            <a:off x="686402" y="1359962"/>
            <a:ext cx="10418324" cy="5078313"/>
          </a:xfrm>
          <a:prstGeom prst="rect">
            <a:avLst/>
          </a:prstGeom>
          <a:noFill/>
        </p:spPr>
        <p:txBody>
          <a:bodyPr wrap="square" rtlCol="0">
            <a:spAutoFit/>
          </a:bodyPr>
          <a:lstStyle/>
          <a:p>
            <a:pPr marL="285750" indent="-285750">
              <a:buFont typeface="Arial" panose="020B0604020202020204" pitchFamily="34" charset="0"/>
              <a:buChar char="•"/>
            </a:pPr>
            <a:r>
              <a:rPr lang="fr-FR" dirty="0"/>
              <a:t>Au Sud : </a:t>
            </a:r>
          </a:p>
          <a:p>
            <a:pPr marL="742950" lvl="1" indent="-285750">
              <a:buFont typeface="Arial" panose="020B0604020202020204" pitchFamily="34" charset="0"/>
              <a:buChar char="•"/>
            </a:pPr>
            <a:r>
              <a:rPr lang="fr-FR" dirty="0" err="1"/>
              <a:t>Momar</a:t>
            </a:r>
            <a:r>
              <a:rPr lang="fr-FR" dirty="0"/>
              <a:t> Talla Gueye ITA coordinateur </a:t>
            </a:r>
          </a:p>
          <a:p>
            <a:pPr marL="742950" lvl="1" indent="-285750">
              <a:buFont typeface="Arial" panose="020B0604020202020204" pitchFamily="34" charset="0"/>
              <a:buChar char="•"/>
            </a:pPr>
            <a:r>
              <a:rPr lang="fr-FR" dirty="0"/>
              <a:t>Michel Bakar Diop UGB</a:t>
            </a:r>
          </a:p>
          <a:p>
            <a:pPr marL="742950" lvl="1" indent="-285750">
              <a:buFont typeface="Arial" panose="020B0604020202020204" pitchFamily="34" charset="0"/>
              <a:buChar char="•"/>
            </a:pPr>
            <a:r>
              <a:rPr lang="fr-FR" dirty="0"/>
              <a:t>Amadou Sidy Aly Ba UGB</a:t>
            </a:r>
          </a:p>
          <a:p>
            <a:pPr marL="742950" lvl="1"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Au Nord</a:t>
            </a:r>
          </a:p>
          <a:p>
            <a:pPr marL="742950" lvl="1" indent="-285750">
              <a:buFont typeface="Arial" panose="020B0604020202020204" pitchFamily="34" charset="0"/>
              <a:buChar char="•"/>
            </a:pPr>
            <a:r>
              <a:rPr lang="fr-FR" dirty="0"/>
              <a:t>Marie-Laure Fauconnier coordinatrice et Manon </a:t>
            </a:r>
            <a:r>
              <a:rPr lang="fr-FR" dirty="0" err="1"/>
              <a:t>Genva</a:t>
            </a:r>
            <a:r>
              <a:rPr lang="fr-FR" dirty="0"/>
              <a:t> (GX, </a:t>
            </a:r>
            <a:r>
              <a:rPr lang="fr-FR" dirty="0" err="1"/>
              <a:t>Uliège</a:t>
            </a:r>
            <a:r>
              <a:rPr lang="fr-FR" dirty="0"/>
              <a:t>)</a:t>
            </a:r>
          </a:p>
          <a:p>
            <a:pPr marL="742950" lvl="1" indent="-285750">
              <a:buFont typeface="Arial" panose="020B0604020202020204" pitchFamily="34" charset="0"/>
              <a:buChar char="•"/>
            </a:pPr>
            <a:r>
              <a:rPr lang="fr-FR" dirty="0"/>
              <a:t>Frédéric Francis (GX, </a:t>
            </a:r>
            <a:r>
              <a:rPr lang="fr-FR" dirty="0" err="1"/>
              <a:t>Uliège</a:t>
            </a:r>
            <a:r>
              <a:rPr lang="fr-FR" dirty="0"/>
              <a:t>)</a:t>
            </a:r>
          </a:p>
          <a:p>
            <a:pPr marL="742950" lvl="1" indent="-285750">
              <a:buFont typeface="Arial" panose="020B0604020202020204" pitchFamily="34" charset="0"/>
              <a:buChar char="•"/>
            </a:pPr>
            <a:r>
              <a:rPr lang="fr-FR" dirty="0"/>
              <a:t>Thierry </a:t>
            </a:r>
            <a:r>
              <a:rPr lang="fr-FR" dirty="0" err="1"/>
              <a:t>Hance</a:t>
            </a:r>
            <a:endParaRPr lang="fr-FR" dirty="0"/>
          </a:p>
          <a:p>
            <a:pPr marL="742950" lvl="1" indent="-285750">
              <a:buFont typeface="Arial" panose="020B0604020202020204" pitchFamily="34" charset="0"/>
              <a:buChar char="•"/>
            </a:pPr>
            <a:r>
              <a:rPr lang="fr-FR" dirty="0"/>
              <a:t>Haute école de Namur (JC </a:t>
            </a:r>
            <a:r>
              <a:rPr lang="fr-FR" dirty="0" err="1"/>
              <a:t>Collin</a:t>
            </a:r>
            <a:r>
              <a:rPr lang="fr-FR" dirty="0"/>
              <a:t>) et Haute école de Liège (JF Michaux)</a:t>
            </a:r>
          </a:p>
          <a:p>
            <a:pPr marL="742950" lvl="1" indent="-285750">
              <a:buFont typeface="Arial" panose="020B0604020202020204" pitchFamily="34" charset="0"/>
              <a:buChar char="•"/>
            </a:pPr>
            <a:endParaRPr lang="fr-FR" dirty="0"/>
          </a:p>
          <a:p>
            <a:br>
              <a:rPr lang="fr-FR" b="1" dirty="0">
                <a:hlinkClick r:id="rId2"/>
              </a:rPr>
            </a:br>
            <a:r>
              <a:rPr lang="fr-FR" b="1" dirty="0">
                <a:hlinkClick r:id="rId2"/>
              </a:rPr>
              <a:t>PRD Projet de recherche pour le développement et projet de formation Sud</a:t>
            </a:r>
            <a:br>
              <a:rPr lang="fr-FR" dirty="0"/>
            </a:br>
            <a:br>
              <a:rPr lang="fr-FR" dirty="0"/>
            </a:br>
            <a:r>
              <a:rPr lang="fr-FR" i="1" dirty="0"/>
              <a:t>Pour renforcer les capacités de recherche d’un établissement d’enseignement supérieur partenaire pour répondre à une problématique de développement locale, nationale voire régionale, et dépassant le monde académique.</a:t>
            </a:r>
            <a:endParaRPr lang="fr-FR" dirty="0"/>
          </a:p>
          <a:p>
            <a:pPr lvl="2"/>
            <a:endParaRPr lang="fr-FR" dirty="0"/>
          </a:p>
        </p:txBody>
      </p:sp>
    </p:spTree>
    <p:extLst>
      <p:ext uri="{BB962C8B-B14F-4D97-AF65-F5344CB8AC3E}">
        <p14:creationId xmlns:p14="http://schemas.microsoft.com/office/powerpoint/2010/main" val="22888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A734B5-9187-4909-82DE-4F71852B395B}"/>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B54D14C2-C8B3-4D49-B380-F82886DE5EC0}"/>
              </a:ext>
            </a:extLst>
          </p:cNvPr>
          <p:cNvSpPr>
            <a:spLocks noGrp="1"/>
          </p:cNvSpPr>
          <p:nvPr>
            <p:ph type="sldNum" sz="quarter" idx="12"/>
          </p:nvPr>
        </p:nvSpPr>
        <p:spPr/>
        <p:txBody>
          <a:bodyPr/>
          <a:lstStyle/>
          <a:p>
            <a:pPr algn="l"/>
            <a:r>
              <a:rPr lang="fr-FR"/>
              <a:t>▪︎ </a:t>
            </a:r>
            <a:fld id="{71AEF36E-EA79-174C-93F9-FDA84EDD5956}" type="slidenum">
              <a:rPr lang="fr-FR" smtClean="0"/>
              <a:pPr algn="l"/>
              <a:t>6</a:t>
            </a:fld>
            <a:endParaRPr lang="fr-FR" dirty="0"/>
          </a:p>
        </p:txBody>
      </p:sp>
      <p:sp>
        <p:nvSpPr>
          <p:cNvPr id="4" name="Titre 3">
            <a:extLst>
              <a:ext uri="{FF2B5EF4-FFF2-40B4-BE49-F238E27FC236}">
                <a16:creationId xmlns:a16="http://schemas.microsoft.com/office/drawing/2014/main" id="{C1022DC8-1859-4D93-AFE4-B17CF5FC353D}"/>
              </a:ext>
            </a:extLst>
          </p:cNvPr>
          <p:cNvSpPr>
            <a:spLocks noGrp="1"/>
          </p:cNvSpPr>
          <p:nvPr>
            <p:ph type="title"/>
          </p:nvPr>
        </p:nvSpPr>
        <p:spPr>
          <a:xfrm>
            <a:off x="587375" y="557041"/>
            <a:ext cx="10022677" cy="493546"/>
          </a:xfrm>
        </p:spPr>
        <p:txBody>
          <a:bodyPr/>
          <a:lstStyle/>
          <a:p>
            <a:r>
              <a:rPr lang="fr-FR" dirty="0"/>
              <a:t>L’organigramme</a:t>
            </a:r>
            <a:endParaRPr lang="fr-BE" dirty="0"/>
          </a:p>
        </p:txBody>
      </p:sp>
      <p:pic>
        <p:nvPicPr>
          <p:cNvPr id="5" name="Image 4">
            <a:extLst>
              <a:ext uri="{FF2B5EF4-FFF2-40B4-BE49-F238E27FC236}">
                <a16:creationId xmlns:a16="http://schemas.microsoft.com/office/drawing/2014/main" id="{FE1E4579-4EFA-4989-9D27-945566D63EED}"/>
              </a:ext>
            </a:extLst>
          </p:cNvPr>
          <p:cNvPicPr>
            <a:picLocks noChangeAspect="1"/>
          </p:cNvPicPr>
          <p:nvPr/>
        </p:nvPicPr>
        <p:blipFill>
          <a:blip r:embed="rId2"/>
          <a:stretch>
            <a:fillRect/>
          </a:stretch>
        </p:blipFill>
        <p:spPr>
          <a:xfrm>
            <a:off x="0" y="884807"/>
            <a:ext cx="12192000" cy="5973193"/>
          </a:xfrm>
          <a:prstGeom prst="rect">
            <a:avLst/>
          </a:prstGeom>
        </p:spPr>
      </p:pic>
    </p:spTree>
    <p:extLst>
      <p:ext uri="{BB962C8B-B14F-4D97-AF65-F5344CB8AC3E}">
        <p14:creationId xmlns:p14="http://schemas.microsoft.com/office/powerpoint/2010/main" val="417008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75798-AEC9-441A-8592-4A755A0474C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8731487-C94A-4CA7-9E09-15DB2836CF0B}"/>
              </a:ext>
            </a:extLst>
          </p:cNvPr>
          <p:cNvSpPr>
            <a:spLocks noGrp="1"/>
          </p:cNvSpPr>
          <p:nvPr>
            <p:ph type="sldNum" sz="quarter" idx="12"/>
          </p:nvPr>
        </p:nvSpPr>
        <p:spPr/>
        <p:txBody>
          <a:bodyPr/>
          <a:lstStyle/>
          <a:p>
            <a:pPr algn="l"/>
            <a:r>
              <a:rPr lang="fr-FR"/>
              <a:t>▪︎ </a:t>
            </a:r>
            <a:fld id="{71AEF36E-EA79-174C-93F9-FDA84EDD5956}" type="slidenum">
              <a:rPr lang="fr-FR" smtClean="0"/>
              <a:pPr algn="l"/>
              <a:t>7</a:t>
            </a:fld>
            <a:endParaRPr lang="fr-FR" dirty="0"/>
          </a:p>
        </p:txBody>
      </p:sp>
      <p:sp>
        <p:nvSpPr>
          <p:cNvPr id="4" name="Titre 3">
            <a:extLst>
              <a:ext uri="{FF2B5EF4-FFF2-40B4-BE49-F238E27FC236}">
                <a16:creationId xmlns:a16="http://schemas.microsoft.com/office/drawing/2014/main" id="{9F21E172-FD6D-42CC-A8CE-C273F3E59E08}"/>
              </a:ext>
            </a:extLst>
          </p:cNvPr>
          <p:cNvSpPr>
            <a:spLocks noGrp="1"/>
          </p:cNvSpPr>
          <p:nvPr>
            <p:ph type="title"/>
          </p:nvPr>
        </p:nvSpPr>
        <p:spPr>
          <a:xfrm>
            <a:off x="587375" y="557041"/>
            <a:ext cx="10022677" cy="620006"/>
          </a:xfrm>
        </p:spPr>
        <p:txBody>
          <a:bodyPr/>
          <a:lstStyle/>
          <a:p>
            <a:r>
              <a:rPr lang="fr-FR" dirty="0"/>
              <a:t>Le projet en quelques chiffres</a:t>
            </a:r>
            <a:endParaRPr lang="fr-BE" dirty="0"/>
          </a:p>
        </p:txBody>
      </p:sp>
      <p:sp>
        <p:nvSpPr>
          <p:cNvPr id="5" name="ZoneTexte 4">
            <a:extLst>
              <a:ext uri="{FF2B5EF4-FFF2-40B4-BE49-F238E27FC236}">
                <a16:creationId xmlns:a16="http://schemas.microsoft.com/office/drawing/2014/main" id="{D47E88FD-5FF7-41D3-8472-61967D92DDDF}"/>
              </a:ext>
            </a:extLst>
          </p:cNvPr>
          <p:cNvSpPr txBox="1"/>
          <p:nvPr/>
        </p:nvSpPr>
        <p:spPr>
          <a:xfrm>
            <a:off x="-577644" y="1344504"/>
            <a:ext cx="12769643" cy="4801314"/>
          </a:xfrm>
          <a:prstGeom prst="rect">
            <a:avLst/>
          </a:prstGeom>
          <a:noFill/>
        </p:spPr>
        <p:txBody>
          <a:bodyPr wrap="square" rtlCol="0">
            <a:spAutoFit/>
          </a:bodyPr>
          <a:lstStyle/>
          <a:p>
            <a:pPr marL="1200150" lvl="2" indent="-285750">
              <a:buFont typeface="Arial" panose="020B0604020202020204" pitchFamily="34" charset="0"/>
              <a:buChar char="•"/>
            </a:pPr>
            <a:r>
              <a:rPr lang="fr-FR" dirty="0"/>
              <a:t>Durée de 5 ans (septembre 2023 à août 2028)</a:t>
            </a:r>
          </a:p>
          <a:p>
            <a:pPr marL="1200150" lvl="2" indent="-285750">
              <a:buFont typeface="Arial" panose="020B0604020202020204" pitchFamily="34" charset="0"/>
              <a:buChar char="•"/>
            </a:pPr>
            <a:r>
              <a:rPr lang="fr-FR" dirty="0"/>
              <a:t>Subvention totale de 500.000 €</a:t>
            </a:r>
          </a:p>
          <a:p>
            <a:pPr marL="1200150" lvl="2" indent="-285750">
              <a:buFont typeface="Arial" panose="020B0604020202020204" pitchFamily="34" charset="0"/>
              <a:buChar char="•"/>
            </a:pPr>
            <a:r>
              <a:rPr lang="fr-FR" dirty="0"/>
              <a:t>Les 3 activités clés du projet</a:t>
            </a:r>
          </a:p>
          <a:p>
            <a:pPr marL="1657350" lvl="3" indent="-285750">
              <a:buFont typeface="Wingdings" panose="05000000000000000000" pitchFamily="2" charset="2"/>
              <a:buChar char="v"/>
            </a:pPr>
            <a:r>
              <a:rPr lang="fr-FR" dirty="0"/>
              <a:t>Activités 1 : mener à bien et valoriser 3 thèses de doctorat (détail ci-après)</a:t>
            </a:r>
          </a:p>
          <a:p>
            <a:pPr marL="1657350" lvl="3" indent="-285750">
              <a:buFont typeface="Wingdings" panose="05000000000000000000" pitchFamily="2" charset="2"/>
              <a:buChar char="v"/>
            </a:pPr>
            <a:r>
              <a:rPr lang="fr-FR" dirty="0"/>
              <a:t>Activités 2 :  </a:t>
            </a:r>
          </a:p>
          <a:p>
            <a:pPr marL="2114550" lvl="4" indent="-285750">
              <a:buFont typeface="Arial" panose="020B0604020202020204" pitchFamily="34" charset="0"/>
              <a:buChar char="•"/>
            </a:pPr>
            <a:r>
              <a:rPr lang="fr-FR" dirty="0"/>
              <a:t>2.1. Organiser 10 stages de licence et de master au niveau national et international. </a:t>
            </a:r>
          </a:p>
          <a:p>
            <a:pPr marL="2114550" lvl="4" indent="-285750">
              <a:buFont typeface="Arial" panose="020B0604020202020204" pitchFamily="34" charset="0"/>
              <a:buChar char="•"/>
            </a:pPr>
            <a:r>
              <a:rPr lang="fr-FR" dirty="0"/>
              <a:t>2.2. Mettre en place un système de supervision et de formation des stagiaires. </a:t>
            </a:r>
          </a:p>
          <a:p>
            <a:pPr marL="2114550" lvl="4" indent="-285750">
              <a:buFont typeface="Arial" panose="020B0604020202020204" pitchFamily="34" charset="0"/>
              <a:buChar char="•"/>
            </a:pPr>
            <a:r>
              <a:rPr lang="fr-FR" dirty="0"/>
              <a:t>2.3. Élaborer le programme et le module de formation des formateurs. </a:t>
            </a:r>
          </a:p>
          <a:p>
            <a:pPr marL="2114550" lvl="4" indent="-285750">
              <a:buFont typeface="Arial" panose="020B0604020202020204" pitchFamily="34" charset="0"/>
              <a:buChar char="•"/>
            </a:pPr>
            <a:r>
              <a:rPr lang="fr-FR" dirty="0"/>
              <a:t>2.4. Rédiger des fiches techniques pour les enseignants-chercheurs, les étudiants et les formateurs. </a:t>
            </a:r>
          </a:p>
          <a:p>
            <a:pPr marL="2114550" lvl="4" indent="-285750">
              <a:buFont typeface="Arial" panose="020B0604020202020204" pitchFamily="34" charset="0"/>
              <a:buChar char="•"/>
            </a:pPr>
            <a:r>
              <a:rPr lang="fr-FR" dirty="0"/>
              <a:t>2.5. Organiser des sessions de formation pour les formateurs.</a:t>
            </a:r>
          </a:p>
          <a:p>
            <a:pPr marL="1657350" lvl="3" indent="-285750">
              <a:buFont typeface="Wingdings" panose="05000000000000000000" pitchFamily="2" charset="2"/>
              <a:buChar char="v"/>
            </a:pPr>
            <a:r>
              <a:rPr lang="fr-FR" dirty="0"/>
              <a:t>Activité 3 :</a:t>
            </a:r>
          </a:p>
          <a:p>
            <a:pPr marL="2114550" lvl="4" indent="-285750">
              <a:buFont typeface="Arial" panose="020B0604020202020204" pitchFamily="34" charset="0"/>
              <a:buChar char="•"/>
            </a:pPr>
            <a:r>
              <a:rPr lang="fr-FR" dirty="0"/>
              <a:t>3.1. Organiser et équiper une coordination scientifique et administrative du projet. </a:t>
            </a:r>
          </a:p>
          <a:p>
            <a:pPr marL="2114550" lvl="4" indent="-285750">
              <a:buFont typeface="Arial" panose="020B0604020202020204" pitchFamily="34" charset="0"/>
              <a:buChar char="•"/>
            </a:pPr>
            <a:r>
              <a:rPr lang="fr-FR" dirty="0"/>
              <a:t>3.2. Organiser des ateliers de consultation et/ou de retour/débat. </a:t>
            </a:r>
          </a:p>
          <a:p>
            <a:pPr marL="2114550" lvl="4" indent="-285750">
              <a:buFont typeface="Arial" panose="020B0604020202020204" pitchFamily="34" charset="0"/>
              <a:buChar char="•"/>
            </a:pPr>
            <a:r>
              <a:rPr lang="fr-FR" dirty="0"/>
              <a:t>3.3. Superviser et former des groupes locaux de producteurs/opérateurs de stockage dans la production d'huiles essentielles et dans l'utilisation de </a:t>
            </a:r>
            <a:r>
              <a:rPr lang="fr-FR" dirty="0" err="1"/>
              <a:t>bioinsecticides</a:t>
            </a:r>
            <a:r>
              <a:rPr lang="fr-FR" dirty="0"/>
              <a:t> et/ou </a:t>
            </a:r>
            <a:r>
              <a:rPr lang="fr-FR" dirty="0" err="1"/>
              <a:t>biofongicides</a:t>
            </a:r>
            <a:r>
              <a:rPr lang="fr-FR" dirty="0"/>
              <a:t> dérivés d'huiles essentielles.</a:t>
            </a:r>
          </a:p>
          <a:p>
            <a:pPr marL="1657350" lvl="3" indent="-285750">
              <a:buFont typeface="Arial" panose="020B0604020202020204" pitchFamily="34" charset="0"/>
              <a:buChar char="•"/>
            </a:pPr>
            <a:endParaRPr lang="fr-FR" dirty="0"/>
          </a:p>
        </p:txBody>
      </p:sp>
    </p:spTree>
    <p:extLst>
      <p:ext uri="{BB962C8B-B14F-4D97-AF65-F5344CB8AC3E}">
        <p14:creationId xmlns:p14="http://schemas.microsoft.com/office/powerpoint/2010/main" val="296617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22CB00-3C9F-470B-8A01-B27611600439}"/>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794B3E8-C1AF-4A4A-A6FB-3A013DCC3C86}"/>
              </a:ext>
            </a:extLst>
          </p:cNvPr>
          <p:cNvSpPr>
            <a:spLocks noGrp="1"/>
          </p:cNvSpPr>
          <p:nvPr>
            <p:ph type="sldNum" sz="quarter" idx="12"/>
          </p:nvPr>
        </p:nvSpPr>
        <p:spPr/>
        <p:txBody>
          <a:bodyPr/>
          <a:lstStyle/>
          <a:p>
            <a:pPr algn="l"/>
            <a:r>
              <a:rPr lang="fr-FR"/>
              <a:t>▪︎ </a:t>
            </a:r>
            <a:fld id="{71AEF36E-EA79-174C-93F9-FDA84EDD5956}" type="slidenum">
              <a:rPr lang="fr-FR" smtClean="0"/>
              <a:pPr algn="l"/>
              <a:t>8</a:t>
            </a:fld>
            <a:endParaRPr lang="fr-FR" dirty="0"/>
          </a:p>
        </p:txBody>
      </p:sp>
      <p:sp>
        <p:nvSpPr>
          <p:cNvPr id="4" name="Titre 3">
            <a:extLst>
              <a:ext uri="{FF2B5EF4-FFF2-40B4-BE49-F238E27FC236}">
                <a16:creationId xmlns:a16="http://schemas.microsoft.com/office/drawing/2014/main" id="{9E22F98F-93DD-4A76-9167-A1B808C1DDE5}"/>
              </a:ext>
            </a:extLst>
          </p:cNvPr>
          <p:cNvSpPr>
            <a:spLocks noGrp="1"/>
          </p:cNvSpPr>
          <p:nvPr>
            <p:ph type="title"/>
          </p:nvPr>
        </p:nvSpPr>
        <p:spPr/>
        <p:txBody>
          <a:bodyPr/>
          <a:lstStyle/>
          <a:p>
            <a:r>
              <a:rPr lang="fr-FR" dirty="0"/>
              <a:t>Les thèses associées au projet</a:t>
            </a:r>
            <a:endParaRPr lang="fr-BE" dirty="0"/>
          </a:p>
        </p:txBody>
      </p:sp>
      <p:sp>
        <p:nvSpPr>
          <p:cNvPr id="6" name="Rectangle 1">
            <a:extLst>
              <a:ext uri="{FF2B5EF4-FFF2-40B4-BE49-F238E27FC236}">
                <a16:creationId xmlns:a16="http://schemas.microsoft.com/office/drawing/2014/main" id="{16BA6D32-06C4-4D93-AEA4-99772808DD48}"/>
              </a:ext>
            </a:extLst>
          </p:cNvPr>
          <p:cNvSpPr>
            <a:spLocks noChangeArrowheads="1"/>
          </p:cNvSpPr>
          <p:nvPr/>
        </p:nvSpPr>
        <p:spPr bwMode="auto">
          <a:xfrm>
            <a:off x="434502" y="892108"/>
            <a:ext cx="11322996"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Söhne"/>
              </a:rPr>
              <a:t>Thèse 1 : Étude des pratiques/besoins concernant le stockage et le traitement des denrées alimentaires identifiées dans les 3 zones cibles, étude des obstacles au changement, étude de marché. Démarrage 2023</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solidFill>
                <a:srgbClr val="000000"/>
              </a:solidFill>
              <a:latin typeface="Söhne"/>
            </a:endParaRPr>
          </a:p>
          <a:p>
            <a:pPr lvl="0"/>
            <a:r>
              <a:rPr kumimoji="0" lang="fr-FR" altLang="fr-FR" sz="1800" b="0" i="0" u="none" strike="noStrike" cap="none" normalizeH="0" baseline="0" dirty="0">
                <a:ln>
                  <a:noFill/>
                </a:ln>
                <a:solidFill>
                  <a:srgbClr val="000000"/>
                </a:solidFill>
                <a:effectLst/>
                <a:latin typeface="Söhne"/>
                <a:sym typeface="Wingdings" panose="05000000000000000000" pitchFamily="2" charset="2"/>
              </a:rPr>
              <a:t> </a:t>
            </a:r>
            <a:r>
              <a:rPr lang="fr-BE" dirty="0"/>
              <a:t>Aminata Diagne (Amadou Sidy Aly Ba et Hossein </a:t>
            </a:r>
            <a:r>
              <a:rPr lang="fr-BE" dirty="0" err="1"/>
              <a:t>Azadi</a:t>
            </a:r>
            <a:r>
              <a:rPr lang="fr-BE" dirty="0"/>
              <a:t>)</a:t>
            </a:r>
            <a:endParaRPr kumimoji="0" lang="fr-FR" altLang="fr-FR"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Söhne"/>
              </a:rPr>
              <a:t>Thèse 2 : Optimisation de la culture des plantes, du traitement post-récolte et du processus d'extraction des huiles essentielles. Étude de la composition et de la variabilité chimique des huiles essentielles en fonction de la saison et du site de production. Démarrage 2023</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solidFill>
                <a:srgbClr val="000000"/>
              </a:solidFill>
              <a:latin typeface="Söhne"/>
            </a:endParaRPr>
          </a:p>
          <a:p>
            <a:pPr lvl="0"/>
            <a:r>
              <a:rPr kumimoji="0" lang="fr-FR" altLang="fr-FR" sz="1800" b="0" i="0" u="none" strike="noStrike" cap="none" normalizeH="0" baseline="0" dirty="0">
                <a:ln>
                  <a:noFill/>
                </a:ln>
                <a:solidFill>
                  <a:srgbClr val="000000"/>
                </a:solidFill>
                <a:effectLst/>
                <a:latin typeface="Söhne"/>
                <a:sym typeface="Wingdings" panose="05000000000000000000" pitchFamily="2" charset="2"/>
              </a:rPr>
              <a:t> </a:t>
            </a:r>
            <a:r>
              <a:rPr lang="fr-BE" dirty="0"/>
              <a:t>Aissatou </a:t>
            </a:r>
            <a:r>
              <a:rPr lang="fr-BE" dirty="0" err="1"/>
              <a:t>Sakho</a:t>
            </a:r>
            <a:r>
              <a:rPr lang="fr-BE" dirty="0"/>
              <a:t> (Michel Bakar Diop et Marie-Laure Fauconnier)</a:t>
            </a:r>
            <a:endParaRPr kumimoji="0" lang="fr-FR" altLang="fr-FR"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Söhne"/>
              </a:rPr>
              <a:t>Thèse 3 : Corrélation entre la composition des huiles essentielles et leur activité antifongique et insecticide. Pour l'activité insecticide, différentes espèces d'insectes ravageurs du maïs et de l'arachide sont ciblées, et le mode d'action des huiles essentielles est étudié (fumigation ou contact). Réalisation d'essais de formulation à l'échelle du laboratoire. Démarrage 2024</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solidFill>
                <a:srgbClr val="000000"/>
              </a:solidFill>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Söhne"/>
                <a:sym typeface="Wingdings" panose="05000000000000000000" pitchFamily="2" charset="2"/>
              </a:rPr>
              <a:t> </a:t>
            </a:r>
            <a:r>
              <a:rPr kumimoji="0" lang="fr-FR" altLang="fr-FR" sz="1800" b="0" i="0" u="none" strike="noStrike" cap="none" normalizeH="0" baseline="0" dirty="0" err="1">
                <a:ln>
                  <a:noFill/>
                </a:ln>
                <a:solidFill>
                  <a:srgbClr val="000000"/>
                </a:solidFill>
                <a:effectLst/>
                <a:latin typeface="+mj-lt"/>
                <a:sym typeface="Wingdings" panose="05000000000000000000" pitchFamily="2" charset="2"/>
              </a:rPr>
              <a:t>Momar</a:t>
            </a:r>
            <a:r>
              <a:rPr kumimoji="0" lang="fr-FR" altLang="fr-FR" sz="1800" b="0" i="0" u="none" strike="noStrike" cap="none" normalizeH="0" baseline="0" dirty="0">
                <a:ln>
                  <a:noFill/>
                </a:ln>
                <a:solidFill>
                  <a:srgbClr val="000000"/>
                </a:solidFill>
                <a:effectLst/>
                <a:latin typeface="+mj-lt"/>
                <a:sym typeface="Wingdings" panose="05000000000000000000" pitchFamily="2" charset="2"/>
              </a:rPr>
              <a:t> Talla Gueye, Frédéric Francis, Thierry </a:t>
            </a:r>
            <a:r>
              <a:rPr kumimoji="0" lang="fr-FR" altLang="fr-FR" sz="1800" b="0" i="0" u="none" strike="noStrike" cap="none" normalizeH="0" baseline="0" dirty="0" err="1">
                <a:ln>
                  <a:noFill/>
                </a:ln>
                <a:solidFill>
                  <a:srgbClr val="000000"/>
                </a:solidFill>
                <a:effectLst/>
                <a:latin typeface="+mj-lt"/>
                <a:sym typeface="Wingdings" panose="05000000000000000000" pitchFamily="2" charset="2"/>
              </a:rPr>
              <a:t>Hance</a:t>
            </a:r>
            <a:r>
              <a:rPr kumimoji="0" lang="fr-FR" altLang="fr-FR" sz="1800" b="0" i="0" u="none" strike="noStrike" cap="none" normalizeH="0" baseline="0" dirty="0">
                <a:ln>
                  <a:noFill/>
                </a:ln>
                <a:solidFill>
                  <a:srgbClr val="000000"/>
                </a:solidFill>
                <a:effectLst/>
                <a:latin typeface="+mj-lt"/>
                <a:sym typeface="Wingdings" panose="05000000000000000000" pitchFamily="2" charset="2"/>
              </a:rPr>
              <a:t> </a:t>
            </a:r>
            <a:endParaRPr kumimoji="0" lang="fr-FR" altLang="fr-FR" sz="18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000000"/>
                </a:solidFill>
                <a:effectLst/>
                <a:latin typeface="+mj-lt"/>
              </a:rPr>
            </a:br>
            <a:endParaRPr kumimoji="0" lang="fr-FR" altLang="fr-FR"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51052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75798-AEC9-441A-8592-4A755A0474CA}"/>
              </a:ext>
            </a:extLst>
          </p:cNvPr>
          <p:cNvSpPr>
            <a:spLocks noGrp="1"/>
          </p:cNvSpPr>
          <p:nvPr>
            <p:ph type="dt" sz="half" idx="10"/>
          </p:nvPr>
        </p:nvSpPr>
        <p:spPr/>
        <p:txBody>
          <a:bodyPr/>
          <a:lstStyle/>
          <a:p>
            <a:fld id="{D68DC7BE-4429-5D42-8C7E-B3B21B75BB9E}" type="datetime3">
              <a:rPr lang="fr-BE" smtClean="0"/>
              <a:t>03/12/2023</a:t>
            </a:fld>
            <a:endParaRPr lang="fr-FR" dirty="0"/>
          </a:p>
        </p:txBody>
      </p:sp>
      <p:sp>
        <p:nvSpPr>
          <p:cNvPr id="3" name="Espace réservé du numéro de diapositive 2">
            <a:extLst>
              <a:ext uri="{FF2B5EF4-FFF2-40B4-BE49-F238E27FC236}">
                <a16:creationId xmlns:a16="http://schemas.microsoft.com/office/drawing/2014/main" id="{68731487-C94A-4CA7-9E09-15DB2836CF0B}"/>
              </a:ext>
            </a:extLst>
          </p:cNvPr>
          <p:cNvSpPr>
            <a:spLocks noGrp="1"/>
          </p:cNvSpPr>
          <p:nvPr>
            <p:ph type="sldNum" sz="quarter" idx="12"/>
          </p:nvPr>
        </p:nvSpPr>
        <p:spPr/>
        <p:txBody>
          <a:bodyPr/>
          <a:lstStyle/>
          <a:p>
            <a:pPr algn="l"/>
            <a:r>
              <a:rPr lang="fr-FR"/>
              <a:t>▪︎ </a:t>
            </a:r>
            <a:fld id="{71AEF36E-EA79-174C-93F9-FDA84EDD5956}" type="slidenum">
              <a:rPr lang="fr-FR" smtClean="0"/>
              <a:pPr algn="l"/>
              <a:t>9</a:t>
            </a:fld>
            <a:endParaRPr lang="fr-FR" dirty="0"/>
          </a:p>
        </p:txBody>
      </p:sp>
      <p:sp>
        <p:nvSpPr>
          <p:cNvPr id="4" name="Titre 3">
            <a:extLst>
              <a:ext uri="{FF2B5EF4-FFF2-40B4-BE49-F238E27FC236}">
                <a16:creationId xmlns:a16="http://schemas.microsoft.com/office/drawing/2014/main" id="{9F21E172-FD6D-42CC-A8CE-C273F3E59E08}"/>
              </a:ext>
            </a:extLst>
          </p:cNvPr>
          <p:cNvSpPr>
            <a:spLocks noGrp="1"/>
          </p:cNvSpPr>
          <p:nvPr>
            <p:ph type="title"/>
          </p:nvPr>
        </p:nvSpPr>
        <p:spPr>
          <a:xfrm>
            <a:off x="587375" y="557041"/>
            <a:ext cx="10022677" cy="620006"/>
          </a:xfrm>
        </p:spPr>
        <p:txBody>
          <a:bodyPr/>
          <a:lstStyle/>
          <a:p>
            <a:r>
              <a:rPr lang="fr-FR" dirty="0"/>
              <a:t>Les </a:t>
            </a:r>
            <a:r>
              <a:rPr lang="fr-FR" dirty="0" err="1"/>
              <a:t>work</a:t>
            </a:r>
            <a:r>
              <a:rPr lang="fr-FR" dirty="0"/>
              <a:t> packages – questions de recherche</a:t>
            </a:r>
            <a:endParaRPr lang="fr-BE" dirty="0"/>
          </a:p>
        </p:txBody>
      </p:sp>
      <p:sp>
        <p:nvSpPr>
          <p:cNvPr id="5" name="ZoneTexte 4">
            <a:extLst>
              <a:ext uri="{FF2B5EF4-FFF2-40B4-BE49-F238E27FC236}">
                <a16:creationId xmlns:a16="http://schemas.microsoft.com/office/drawing/2014/main" id="{D47E88FD-5FF7-41D3-8472-61967D92DDDF}"/>
              </a:ext>
            </a:extLst>
          </p:cNvPr>
          <p:cNvSpPr txBox="1"/>
          <p:nvPr/>
        </p:nvSpPr>
        <p:spPr>
          <a:xfrm>
            <a:off x="686402" y="1359962"/>
            <a:ext cx="10418324" cy="1200329"/>
          </a:xfrm>
          <a:prstGeom prst="rect">
            <a:avLst/>
          </a:prstGeom>
          <a:noFill/>
        </p:spPr>
        <p:txBody>
          <a:bodyPr wrap="square" rtlCol="0">
            <a:spAutoFit/>
          </a:bodyPr>
          <a:lstStyle/>
          <a:p>
            <a:pPr lvl="1"/>
            <a:endParaRPr lang="fr-FR" dirty="0"/>
          </a:p>
          <a:p>
            <a:pPr marL="285750" indent="-285750">
              <a:buFont typeface="Arial" panose="020B0604020202020204" pitchFamily="34" charset="0"/>
              <a:buChar char="•"/>
            </a:pPr>
            <a:endParaRPr lang="fr-FR" dirty="0"/>
          </a:p>
          <a:p>
            <a:endParaRPr lang="fr-FR" dirty="0"/>
          </a:p>
          <a:p>
            <a:pPr lvl="2"/>
            <a:endParaRPr lang="fr-FR" dirty="0"/>
          </a:p>
        </p:txBody>
      </p:sp>
      <p:sp>
        <p:nvSpPr>
          <p:cNvPr id="7" name="ZoneTexte 6">
            <a:extLst>
              <a:ext uri="{FF2B5EF4-FFF2-40B4-BE49-F238E27FC236}">
                <a16:creationId xmlns:a16="http://schemas.microsoft.com/office/drawing/2014/main" id="{0831C883-F935-44F2-A8C6-3F2C0E1127F6}"/>
              </a:ext>
            </a:extLst>
          </p:cNvPr>
          <p:cNvSpPr txBox="1"/>
          <p:nvPr/>
        </p:nvSpPr>
        <p:spPr>
          <a:xfrm>
            <a:off x="480646" y="1570892"/>
            <a:ext cx="11289323" cy="4801314"/>
          </a:xfrm>
          <a:prstGeom prst="rect">
            <a:avLst/>
          </a:prstGeom>
          <a:noFill/>
        </p:spPr>
        <p:txBody>
          <a:bodyPr wrap="square" rtlCol="0">
            <a:spAutoFit/>
          </a:bodyPr>
          <a:lstStyle/>
          <a:p>
            <a:r>
              <a:rPr lang="fr-FR" dirty="0"/>
              <a:t>A. Production d'huiles essentielles, distillation et analyse des </a:t>
            </a:r>
            <a:r>
              <a:rPr lang="fr-FR" dirty="0" err="1"/>
              <a:t>chimiotypes</a:t>
            </a:r>
            <a:r>
              <a:rPr lang="fr-FR" dirty="0"/>
              <a:t> (UGB et </a:t>
            </a:r>
            <a:r>
              <a:rPr lang="fr-FR" dirty="0" err="1"/>
              <a:t>Uliège</a:t>
            </a:r>
            <a:r>
              <a:rPr lang="fr-FR" dirty="0"/>
              <a:t>) Thèse 2 </a:t>
            </a:r>
          </a:p>
          <a:p>
            <a:endParaRPr lang="fr-FR" dirty="0"/>
          </a:p>
          <a:p>
            <a:r>
              <a:rPr lang="fr-FR" dirty="0"/>
              <a:t>- Comment sélectionner, propager, cultiver et traiter des plantes à huiles essentielles adaptées et locales ?</a:t>
            </a:r>
          </a:p>
          <a:p>
            <a:r>
              <a:rPr lang="fr-FR" dirty="0"/>
              <a:t>- Quels sont les rendements spécifiques et comment optimiser l'extraction des huiles essentielles ?</a:t>
            </a:r>
          </a:p>
          <a:p>
            <a:r>
              <a:rPr lang="fr-FR" dirty="0"/>
              <a:t>- Quels sont les </a:t>
            </a:r>
            <a:r>
              <a:rPr lang="fr-FR" dirty="0" err="1"/>
              <a:t>chimiotypes</a:t>
            </a:r>
            <a:r>
              <a:rPr lang="fr-FR" dirty="0"/>
              <a:t> des plantes sélectionnées et leur variabilité ?</a:t>
            </a:r>
          </a:p>
          <a:p>
            <a:endParaRPr lang="fr-FR" dirty="0"/>
          </a:p>
          <a:p>
            <a:r>
              <a:rPr lang="fr-FR" dirty="0"/>
              <a:t>B. Activité fongicide des huiles essentielles sélectionnées Thèse 2 (UGB, ITA, </a:t>
            </a:r>
            <a:r>
              <a:rPr lang="fr-FR" dirty="0" err="1"/>
              <a:t>Uliège</a:t>
            </a:r>
            <a:r>
              <a:rPr lang="fr-FR" dirty="0"/>
              <a:t>)</a:t>
            </a:r>
          </a:p>
          <a:p>
            <a:endParaRPr lang="fr-FR" dirty="0"/>
          </a:p>
          <a:p>
            <a:r>
              <a:rPr lang="fr-FR" dirty="0"/>
              <a:t>- Quelle huile essentielle présente la meilleure activité fongicide in vitro contre les souches productrices de mycotoxines ?</a:t>
            </a:r>
          </a:p>
          <a:p>
            <a:r>
              <a:rPr lang="fr-FR" dirty="0"/>
              <a:t>- Quelle formulation d'huile essentielle permet de contrôler le développement des champignons et contribue ainsi à réduire la contamination par les mycotoxines ?</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675563120"/>
      </p:ext>
    </p:extLst>
  </p:cSld>
  <p:clrMapOvr>
    <a:masterClrMapping/>
  </p:clrMapOvr>
</p:sld>
</file>

<file path=ppt/theme/theme1.xml><?xml version="1.0" encoding="utf-8"?>
<a:theme xmlns:a="http://schemas.openxmlformats.org/drawingml/2006/main" name="1_ULIEGE Cover + image">
  <a:themeElements>
    <a:clrScheme name="ULIEGE-GEMBLOUX">
      <a:dk1>
        <a:srgbClr val="000000"/>
      </a:dk1>
      <a:lt1>
        <a:srgbClr val="FFFFFF"/>
      </a:lt1>
      <a:dk2>
        <a:srgbClr val="006F7D"/>
      </a:dk2>
      <a:lt2>
        <a:srgbClr val="F4F0EF"/>
      </a:lt2>
      <a:accent1>
        <a:srgbClr val="6FBE25"/>
      </a:accent1>
      <a:accent2>
        <a:srgbClr val="86C142"/>
      </a:accent2>
      <a:accent3>
        <a:srgbClr val="A8C46B"/>
      </a:accent3>
      <a:accent4>
        <a:srgbClr val="E8E3DE"/>
      </a:accent4>
      <a:accent5>
        <a:srgbClr val="F4F0EF"/>
      </a:accent5>
      <a:accent6>
        <a:srgbClr val="C4BDAE"/>
      </a:accent6>
      <a:hlink>
        <a:srgbClr val="6FBE25"/>
      </a:hlink>
      <a:folHlink>
        <a:srgbClr val="A8C4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1_Presentation-etudes" id="{F6A6CCF6-45A4-7741-BA44-CF79072D84D7}" vid="{A064F924-F5E0-0B46-8C32-0ACA49D191B7}"/>
    </a:ext>
  </a:extLst>
</a:theme>
</file>

<file path=ppt/theme/theme2.xml><?xml version="1.0" encoding="utf-8"?>
<a:theme xmlns:a="http://schemas.openxmlformats.org/drawingml/2006/main" name="ULIEGE Titres, citations">
  <a:themeElements>
    <a:clrScheme name="Personnalisé 4">
      <a:dk1>
        <a:srgbClr val="000000"/>
      </a:dk1>
      <a:lt1>
        <a:srgbClr val="FFFFFF"/>
      </a:lt1>
      <a:dk2>
        <a:srgbClr val="006F7D"/>
      </a:dk2>
      <a:lt2>
        <a:srgbClr val="F4F0EF"/>
      </a:lt2>
      <a:accent1>
        <a:srgbClr val="6DBC25"/>
      </a:accent1>
      <a:accent2>
        <a:srgbClr val="A8C269"/>
      </a:accent2>
      <a:accent3>
        <a:srgbClr val="85C141"/>
      </a:accent3>
      <a:accent4>
        <a:srgbClr val="E8E3DE"/>
      </a:accent4>
      <a:accent5>
        <a:srgbClr val="F4F0EF"/>
      </a:accent5>
      <a:accent6>
        <a:srgbClr val="C4BDAE"/>
      </a:accent6>
      <a:hlink>
        <a:srgbClr val="6FBE25"/>
      </a:hlink>
      <a:folHlink>
        <a:srgbClr val="A8C4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LIEGE-PPT-MODELE" id="{F6628531-17DC-DE4E-AE9A-AB783A97C36E}" vid="{66C47452-BD1A-484D-9314-CF28769595A4}"/>
    </a:ext>
  </a:extLst>
</a:theme>
</file>

<file path=ppt/theme/theme3.xml><?xml version="1.0" encoding="utf-8"?>
<a:theme xmlns:a="http://schemas.openxmlformats.org/drawingml/2006/main" name="ULIEGE Base">
  <a:themeElements>
    <a:clrScheme name="ULIEGE-GEMBLOUX">
      <a:dk1>
        <a:srgbClr val="000000"/>
      </a:dk1>
      <a:lt1>
        <a:srgbClr val="FFFFFF"/>
      </a:lt1>
      <a:dk2>
        <a:srgbClr val="006F7D"/>
      </a:dk2>
      <a:lt2>
        <a:srgbClr val="F4F0EF"/>
      </a:lt2>
      <a:accent1>
        <a:srgbClr val="6FBE25"/>
      </a:accent1>
      <a:accent2>
        <a:srgbClr val="86C142"/>
      </a:accent2>
      <a:accent3>
        <a:srgbClr val="A8C46B"/>
      </a:accent3>
      <a:accent4>
        <a:srgbClr val="E8E3DE"/>
      </a:accent4>
      <a:accent5>
        <a:srgbClr val="F4F0EF"/>
      </a:accent5>
      <a:accent6>
        <a:srgbClr val="C4BDAE"/>
      </a:accent6>
      <a:hlink>
        <a:srgbClr val="6FBE25"/>
      </a:hlink>
      <a:folHlink>
        <a:srgbClr val="A8C4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4B61F5AD-C0B1-D74B-A0DD-CDBF3B10F0CB}"/>
    </a:ext>
  </a:extLst>
</a:theme>
</file>

<file path=ppt/theme/theme4.xml><?xml version="1.0" encoding="utf-8"?>
<a:theme xmlns:a="http://schemas.openxmlformats.org/drawingml/2006/main" name="ULIEGE images grid">
  <a:themeElements>
    <a:clrScheme name="ULIEGE-GEMBLOUX">
      <a:dk1>
        <a:srgbClr val="000000"/>
      </a:dk1>
      <a:lt1>
        <a:srgbClr val="FFFFFF"/>
      </a:lt1>
      <a:dk2>
        <a:srgbClr val="006F7D"/>
      </a:dk2>
      <a:lt2>
        <a:srgbClr val="F4F0EF"/>
      </a:lt2>
      <a:accent1>
        <a:srgbClr val="6FBE25"/>
      </a:accent1>
      <a:accent2>
        <a:srgbClr val="86C142"/>
      </a:accent2>
      <a:accent3>
        <a:srgbClr val="A8C46B"/>
      </a:accent3>
      <a:accent4>
        <a:srgbClr val="E8E3DE"/>
      </a:accent4>
      <a:accent5>
        <a:srgbClr val="F4F0EF"/>
      </a:accent5>
      <a:accent6>
        <a:srgbClr val="C4BDAE"/>
      </a:accent6>
      <a:hlink>
        <a:srgbClr val="6FBE25"/>
      </a:hlink>
      <a:folHlink>
        <a:srgbClr val="A8C4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IEGE-PPT-MODELE" id="{F6628531-17DC-DE4E-AE9A-AB783A97C36E}" vid="{F1C29A9D-A4F8-9C4E-907A-8E36CC6B268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2378</TotalTime>
  <Words>1521</Words>
  <Application>Microsoft Office PowerPoint</Application>
  <PresentationFormat>Grand écran</PresentationFormat>
  <Paragraphs>184</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20</vt:i4>
      </vt:variant>
    </vt:vector>
  </HeadingPairs>
  <TitlesOfParts>
    <vt:vector size="29" baseType="lpstr">
      <vt:lpstr>Arial</vt:lpstr>
      <vt:lpstr>Calibri</vt:lpstr>
      <vt:lpstr>Halyard Display</vt:lpstr>
      <vt:lpstr>Söhne</vt:lpstr>
      <vt:lpstr>Wingdings</vt:lpstr>
      <vt:lpstr>1_ULIEGE Cover + image</vt:lpstr>
      <vt:lpstr>ULIEGE Titres, citations</vt:lpstr>
      <vt:lpstr>ULIEGE Base</vt:lpstr>
      <vt:lpstr>ULIEGE images grid</vt:lpstr>
      <vt:lpstr>Présentation PowerPoint</vt:lpstr>
      <vt:lpstr>Présentation PowerPoint</vt:lpstr>
      <vt:lpstr>L’histoire du projet</vt:lpstr>
      <vt:lpstr>Le contexte</vt:lpstr>
      <vt:lpstr>Les partenaires et l’ARES</vt:lpstr>
      <vt:lpstr>L’organigramme</vt:lpstr>
      <vt:lpstr>Le projet en quelques chiffres</vt:lpstr>
      <vt:lpstr>Les thèses associées au projet</vt:lpstr>
      <vt:lpstr>Les work packages – questions de recherche</vt:lpstr>
      <vt:lpstr>Les work packages – questions de recherche</vt:lpstr>
      <vt:lpstr>Le chronogramme complet thèse 1</vt:lpstr>
      <vt:lpstr>Le chronogramme complet thèse 2</vt:lpstr>
      <vt:lpstr>Le chronogramme complet thèse 3</vt:lpstr>
      <vt:lpstr>Les activités détaillées pour l’année 1 – thèse 1</vt:lpstr>
      <vt:lpstr>Les activités détaillées pour l’année 1 – thèse 2</vt:lpstr>
      <vt:lpstr>Les activités détaillées pour l’année 1 hors thèses</vt:lpstr>
      <vt:lpstr>Rappel des échéances administratives importantes   </vt:lpstr>
      <vt:lpstr>Les retombées scientifiques au Sénégal </vt:lpstr>
      <vt:lpstr>Les retombées pour la population sénégalaise</vt:lpstr>
      <vt:lpstr>Jërejëf ci tèwlou bi   Jërejëf ci liguey bi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Pascal Schyns</dc:creator>
  <cp:keywords/>
  <dc:description/>
  <cp:lastModifiedBy>Fauconnier Marie-Laure</cp:lastModifiedBy>
  <cp:revision>73</cp:revision>
  <cp:lastPrinted>2019-04-19T09:55:52Z</cp:lastPrinted>
  <dcterms:created xsi:type="dcterms:W3CDTF">2022-06-28T21:23:28Z</dcterms:created>
  <dcterms:modified xsi:type="dcterms:W3CDTF">2023-12-03T18:25:54Z</dcterms:modified>
  <cp:category/>
</cp:coreProperties>
</file>