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sldIdLst>
    <p:sldId id="256" r:id="rId2"/>
    <p:sldId id="257" r:id="rId3"/>
    <p:sldId id="410" r:id="rId4"/>
    <p:sldId id="411" r:id="rId5"/>
    <p:sldId id="412" r:id="rId6"/>
    <p:sldId id="415" r:id="rId7"/>
    <p:sldId id="416" r:id="rId8"/>
    <p:sldId id="417" r:id="rId9"/>
    <p:sldId id="413" r:id="rId10"/>
    <p:sldId id="414" r:id="rId11"/>
    <p:sldId id="418" r:id="rId12"/>
    <p:sldId id="419" r:id="rId13"/>
    <p:sldId id="420" r:id="rId14"/>
    <p:sldId id="421" r:id="rId15"/>
    <p:sldId id="422" r:id="rId16"/>
    <p:sldId id="423" r:id="rId17"/>
    <p:sldId id="424" r:id="rId18"/>
    <p:sldId id="471" r:id="rId19"/>
    <p:sldId id="458" r:id="rId20"/>
    <p:sldId id="460" r:id="rId21"/>
    <p:sldId id="470" r:id="rId22"/>
    <p:sldId id="425" r:id="rId23"/>
    <p:sldId id="426" r:id="rId24"/>
    <p:sldId id="447" r:id="rId25"/>
    <p:sldId id="466" r:id="rId26"/>
    <p:sldId id="448" r:id="rId27"/>
    <p:sldId id="463" r:id="rId28"/>
    <p:sldId id="474" r:id="rId29"/>
    <p:sldId id="445" r:id="rId30"/>
    <p:sldId id="446" r:id="rId31"/>
    <p:sldId id="462" r:id="rId32"/>
    <p:sldId id="443" r:id="rId33"/>
    <p:sldId id="475" r:id="rId34"/>
    <p:sldId id="472" r:id="rId35"/>
    <p:sldId id="429" r:id="rId36"/>
    <p:sldId id="452" r:id="rId37"/>
    <p:sldId id="437" r:id="rId38"/>
    <p:sldId id="456" r:id="rId39"/>
    <p:sldId id="449" r:id="rId40"/>
    <p:sldId id="469" r:id="rId41"/>
    <p:sldId id="473" r:id="rId42"/>
    <p:sldId id="433" r:id="rId43"/>
    <p:sldId id="459" r:id="rId44"/>
    <p:sldId id="435" r:id="rId45"/>
    <p:sldId id="439" r:id="rId46"/>
    <p:sldId id="476" r:id="rId47"/>
    <p:sldId id="442" r:id="rId48"/>
    <p:sldId id="465" r:id="rId49"/>
    <p:sldId id="467" r:id="rId50"/>
    <p:sldId id="468" r:id="rId51"/>
    <p:sldId id="444" r:id="rId52"/>
    <p:sldId id="455" r:id="rId53"/>
    <p:sldId id="457"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48" autoAdjust="0"/>
  </p:normalViewPr>
  <p:slideViewPr>
    <p:cSldViewPr snapToGrid="0">
      <p:cViewPr varScale="1">
        <p:scale>
          <a:sx n="82" d="100"/>
          <a:sy n="82" d="100"/>
        </p:scale>
        <p:origin x="720" y="72"/>
      </p:cViewPr>
      <p:guideLst/>
    </p:cSldViewPr>
  </p:slideViewPr>
  <p:outlineViewPr>
    <p:cViewPr>
      <p:scale>
        <a:sx n="33" d="100"/>
        <a:sy n="33" d="100"/>
      </p:scale>
      <p:origin x="0" y="-4685"/>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12.847"/>
    </inkml:context>
    <inkml:brush xml:id="br0">
      <inkml:brushProperty name="width" value="0.35" units="cm"/>
      <inkml:brushProperty name="height" value="0.35" units="cm"/>
      <inkml:brushProperty name="color" value="#FFFFFF"/>
    </inkml:brush>
  </inkml:definitions>
  <inkml:trace contextRef="#ctx0" brushRef="#br0">192 0 24575,'-15'324'0,"7"31"0,9-221 0,10 46 0,0 3 0,-11 81 0,-31-318 0,21 39 0,-7-13 0,0-1 0,2 0 0,2-1 0,0-1 0,2 0 0,1-1 0,2 0 0,1-1 0,2 1 0,-3-67 0,9 42 0,-2-80 0,-11 42 0,6 60 0,2 0 0,0-36 0,4-3-1365</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54:35.2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0,'1297'0,"-1275"0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54:44.4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310 80,'140'-1,"154"3,-223 5,105 25,-108-17,116 9,-161-21,-1 0,0 1,33 11,-32-7,2-2,34 4,-4-6,-25-2,58 10,-45-5,0-3,0-1,81-5,-35 0,2202 2,-2262 1,54 11,13 0,183-11,-143-2,-109 0,1-2,28-6,-27 4,48-3,672 7,-359 3,-253 0,157-5,-171-13,-63 7,-25 4,181-17,-196 22,26 0,1-2,57-10,-45 4,0 3,1 2,60 6,-16-1,33-3,126 3,-149 11,31 0,243-14,-354 0,54-10,19-2,-20 12,-47 2,0-2,1-2,50-10,-48 6,0 3,1 1,79 4,-39 1,-18 0,-30 0,0-2,45-5,-73 3,0 0,1-1,-1 0,-1 0,12-7,-10 5,0 1,-1 0,19-5,259-46,-187 37,-64 13,0 1,0 2,51 3,103 19,-181-19,64 7,-28-3,86 19,-116-20,0 1,-1 0,1 1,-1 0,0 1,-1 0,0 1,0 1,-1 0,12 12,-18-17,0 1,1-1,-1-1,1 1,0-1,0 0,0 0,0 0,0-1,1 0,-1 0,1-1,12 2,6-2,0 0,34-4,-24 0,-35 3,0 0,0 0,0 0,0 0,0 0,0 0,0 0,0 0,0 0,0 0,0 0,0-1,0 1,0 0,0 0,0 0,0 0,0 0,0 0,0 0,0 0,0 0,0 0,0 0,0 0,0 0,0-1,0 1,0 0,0 0,0 0,0 0,0 0,0 0,0 0,0 0,0 0,0 0,0 0,0 0,1 0,-1 0,0 0,0 0,0 0,0 0,0 0,0 0,0 0,0 0,0 0,0 0,0 0,0 0,0 0,1 0,-1 0,0 0,-10-5,-16-4,-24 1,1 3,-1 3,-76 4,34 0,-821-1,886 0,-1 2,1 1,-46 14,43-10,-1-2,-49 6,-76-11,-77 7,52 6,-207-10,202-6,-1338 2,1481-2,-54-10,53 6,-49-1,17 6,-321 4,237 9,-53 2,-2637-15,2686-13,15 1,123 13,-304 2,208 10,-52 2,-312-15,445 3,-54 9,53-5,-50 1,40-5,-81 11,-65 14,136-19,0-3,-119-6,66-1,40 3,-91 14,-54 11,181-21,-57 1,74-6</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54:47.2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1,'753'0,"-727"1,0 2,30 6,-28-4,44 3,59-9,50 2,-149 4,-1 1,1 1,34 13,-35-9,2-2,53 8,-65-15</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55:45.8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0,'8'1,"0"0,1 0,-1 1,15 5,24 5,74-10,-89-3,-1 2,0 0,41 8,-8 7,-39-8,-1-2,1-1,44 3,-40-6,1 2,-1 0,39 13,16 2,-37-13,0-3,91-4,-42-2,-74 2,1-1,33-8,28-3,18 0,-66 7,58-3,1332 11,-1400-1,0 1,30 8,-28-5,43 3,319-7,-186-3,-185 3,-1 1,0 1,19 5,-16-4,-1 0,33 2,475-5,-250-3,-247 1,57-11,15-1,21 11,-66 3,0-3,72-11,-63 5,0 2,120 7,-68 2,-18-2,109-3,-139-10,-49 7,35-3,180 5,-125 3,152-17,-110-1,234 4,898 14,-1260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10:48:02.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55,'26'-1,"0"-1,30-8,-28 5,44-3,-46 7,25 0,83-12,-66 5,0 3,115 6,-64 1,879-2,-964 2,57 9,-56-5,52 2,-59-7,49 10,-48-5,43 1,-49-5,44 9,-44-7,46 5,335-8,-192-3,-178 4,54 9,14 1,-23-12,-55-2,-1 2,0 1,0 0,44 10,-25-1,45 5,-34-7,20 0,0-3,107-6,-56-2,760 3,-854-1,59-11,-55 6,43-2,342 7,-200 2,-207-1,0 0,0-1,-1-1,19-5,-13 2</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10:48:08.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0,'572'0,"-541"1,56 11,0-1,0-8,-53-3,0 1,49 8,-24 0,1-4,0-2,70-5,80 3,-129 9,121 31,-167-32,2-2,-1-2,0-1,1-1,66-5,-42-10,-45 7,1 2,23-2,15 2,129-11,-78 5,172 6,-136 5,-107-2,1-3,52-9,-27 4,0 3,122 5,-68 3,194-3,-286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16:38.26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1,'626'0,"-604"1,0 1,37 9,-37-6,0-1,41 1,181-5,-238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16:42.50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36,'2'-1,"-1"0,1 0,0 0,0 0,0 0,1 0,-1 1,0-1,0 1,0-1,0 1,1 0,-1 0,3 0,7-1,72-14,-52 10,0 1,0 2,39 2,-29 1,-36-1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16:50.27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1,'212'7,"42"-7,-248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16:52.79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1,'690'0,"-664"1,1 2,33 7,-34-5,1-1,36 1,-31-4,-23 0,0 0,1-1,-1 0,1-1,14-3,-21 3,-1-1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16:56.37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21,'98'-7,"-36"0,15 0,152 14,-109-7,16 1,220 4,-55-3,28 4,-144 2,19-1,-183-7,-15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16:58.47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1,'9'2,"0"1,0-1,0-1,0 1,0-2,1 1,-1-1,17-3,3 2,471 1,-481 3,-15-2</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0:23.34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99,'856'0,"-821"-2,-1-1,39-9,-36 5,55-4,458 10,-263 3,195-2,-450-1,0-2,37-9,-35 5,55-2,126 10,69-3,-252-1,35-9,-40 6,0 1,29 0,-5 4,-38 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0:24.71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0:26.47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35,'6'0,"-1"-1,0 0,1 0,-1-1,10-3,14-4,49-1,1 4,138 7,-80 1,615-2,-714 2,69 13,-66-8,51 2,521-7,-295-5,-215 5,115-5,-191-1,-6-3</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0:29.27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52,'1129'0,"-1110"-1,1-1,-1-1,21-6,37-5,291 9,-205 7,-156-2,-2 1,-1-1,1 0,0 0,-1-1,1 1,-1-1,1 0,0 0,-1-1,0 1,1-1,4-2,-2-3</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0:58.2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67,'449'0,"-416"-2,1-2,51-11,-40 6,12-2,-19 2,0 3,53-3,577 8,-307 3,430-2,-758 2,0 2,0 2,0 0,48 18,-45-14,-15-4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12.847"/>
    </inkml:context>
    <inkml:brush xml:id="br0">
      <inkml:brushProperty name="width" value="0.35" units="cm"/>
      <inkml:brushProperty name="height" value="0.35" units="cm"/>
      <inkml:brushProperty name="color" value="#FFFFFF"/>
    </inkml:brush>
  </inkml:definitions>
  <inkml:trace contextRef="#ctx0" brushRef="#br0">192 0 24575,'-15'324'0,"7"31"0,9-221 0,10 46 0,0 3 0,-11 81 0,-31-318 0,21 39 0,-7-13 0,0-1 0,2 0 0,2-1 0,0-1 0,2 0 0,1-1 0,2 0 0,1-1 0,2 1 0,-3-67 0,9 42 0,-2-80 0,-11 42 0,6 60 0,2 0 0,0-36 0,4-3-1365</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1:02.01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1,'1866'0,"-1839"1,0 2,39 9,-33-6,40 3,41-7,-81-2</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1:07.23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35,'53'-2,"60"-11,16-1,473 9,-336 7,-229-2,0 1,0 2,56 12,-44-7,1-2,0-3,99-5,-43 0,763 2,-835 2,67 12,13 1,324-12,-226-5,2874 2,-3054 1,0 2,35 8,-31-4,48 2,-12-7,201 16,-131-8,-43-5,-22 10,-57-10,0-1,24 2,204-5,12 0,-159 14,-65-9,39 3,393-6,-242-5,289 2,-508 0,24-2,-30 2,0 0,0 0,0 0,0-1,0 1,0 0,0-1,0 1,-1-1,1 1,0-1,0 1,0-1,-1 1,1-1,0 0,-1 1,1-1,-1 0,1 0,0 0,-1 1,0-1,1 0,-1 0,1-2,-2-11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1:11.14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36,'7988'0,"-7944"-2,72-13,-68 7,51-1,494 7,-283 4,138-2,-420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1:27.72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0,'645'0,"-616"2,0 1,40 9,-35-6,43 4,386-7,-239-5,-220 2,44-1,-1 3,61 9,-41-1,103 3,70-14,-83-2,-31 2,142 3,-36 29,-157-17,2-4,82 0,1259-13,-811 4,-573-3,63-11,6-1,382 9,-272 7,-211-2,136 0,152-19,-91 8,-92 7,8-11,-78 9,53-3,279 10,-365-1,-2 0,0 0,0 0,0 0,1 0,-1 0,0-1,0 1,0-1,0 1,0-1,0 0,3-1,2-6</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21:32.20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0,'2327'0,"-2269"3,63 10,25 2,391-12,-276-5,-112 0,160 5,-198 12,-72-8,54 3,-9-9,-24-1,84 11,1 3,277-7,-234-9,2185 2,-2279 4,120 22,-131-11,-48-7,-1-2,44 2,-51-8</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38:13.7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57,'86'1,"98"-3,-104-10,-56 7,45-3,-51 7,12 1,0-2,57-10,-52 6,0 1,0 2,1 2,-1 1,37 5,-9 7,-46-8,0 0,22 1,169-4,-110-2,-72 0,-1-2,31-6,-29 4,45-3,265 9,-315-1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38:40.6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55,'0'1,"0"0,0-1,0 1,1 0,-1 0,0 0,1 0,-1 0,1-1,-1 1,1 0,-1 0,1-1,-1 1,1 0,0-1,0 1,-1-1,1 1,0 0,0-1,-1 0,1 1,0-1,0 0,0 1,0-1,0 0,0 0,0 0,-1 1,1-1,0 0,0 0,0-1,1 1,1 0,0 0,0 0,0 0,0-1,0 0,0 1,0-1,-1 0,1 0,3-2,4-3,-1 1,1 0,0 0,1 1,-1 0,1 1,0 1,0-1,19 0,10 1,56 4,-24 1,-33-3,-1-2,66-12,-57 8,0 2,87 3,-76 2,-40 0,1 2,-1 0,0 1,-1 1,1 0,25 13,-23-10,0 0,1-1,-1-2,31 6,6-4,-1 2,-1 3,58 20,-92-26,1-1,0 0,0-2,26 0,94-5,-50 0,665 2,-719 1,52 10,21 2,47 1,46 0,-57-16,163 4,-188 10,46 2,395-15,-523-1,0-2,-1-2,49-13,2 0,-80 17,42-8,1 2,81-2,-48 12,0-4,0-4,102-20,-142 19,1 1,55 1,53-6,-28-1,231 7,-188 7,1037-2,-998-13,14 0,1310 14,-1497 0,55 11,-54-6,53 1,-61-5,1 2,-1 0,54 16,-65-15,12 3</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38:42.6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1,'35'0,"1"1,0 1,48 11,-39-6,-1-3,1-1,82-5,-33 0,497 2,-568 1,-1 2,1 1,0 0,28 10,-26-6,0-2,46 6,-55-11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41:39.2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0 106,'177'-13,"2"0,1437 14,-1590-3,0-1,0-1,45-13,-43 9,1 2,50-6,-30 9,58-10,-45 6,0 2,112 5,-67 3,1876-3,-1955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41:46.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82,'16'1,"0"1,0 0,18 6,38 4,313-9,-197-5,-125 3,94 13,-102-8,91-3,-6-1,12 21,-31-10,-64-5,58 0,1366-9,-1462 0,1-1,35-8,-34 5,1 1,23 0,435 2,-229 4,-212-4,55-9,31-2,625 11,-363 5,1236-3,-1564 1,0 3,98 21,-133-21,0-1,0-2,0 0,0-1,0-1,0-2,0 0,41-12,-16 6,1 2,0 3,1 1,70 6,-31-1,-47-2,2 2,0-2,-1-3,1-1,45-11,-39 4,0 2,1 3,103-1,23-5,-15-1,-97 13,108-15,-55 3,12-3,-70 8,2 2,114 5,-63 3,93-5,226 4,-258 15,-105-8,14 1,-21-1,77 0,1517-11,-974 2,-631 3,0 2,54 12,40 5,342-15,-278-9,1107 2,-1283-2,54-9,20-1,314 10,-220 3,-180-1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12.847"/>
    </inkml:context>
    <inkml:brush xml:id="br0">
      <inkml:brushProperty name="width" value="0.35" units="cm"/>
      <inkml:brushProperty name="height" value="0.35" units="cm"/>
      <inkml:brushProperty name="color" value="#FFFFFF"/>
    </inkml:brush>
  </inkml:definitions>
  <inkml:trace contextRef="#ctx0" brushRef="#br0">192 0 24575,'-15'324'0,"7"31"0,9-221 0,10 46 0,0 3 0,-11 81 0,-31-318 0,21 39 0,-7-13 0,0-1 0,2 0 0,2-1 0,0-1 0,2 0 0,1-1 0,2 0 0,1-1 0,2 1 0,-3-67 0,9 42 0,-2-80 0,-11 42 0,6 60 0,2 0 0,0-36 0,4-3-1365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12:48:10.3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1,'0'1,"0"1,1-1,-1 1,1-1,0 1,-1-1,1 1,0-1,0 0,0 0,0 1,0-1,0 0,0 0,1 0,-1 0,0 0,0 0,4 1,27 13,-12-10,1-1,-1 0,1-2,-1 0,1-2,24-1,-20 0,0 1,0 1,41 7,-7 2,1-3,-1-3,107-5,-52-2,-90 3,1-1,-1-1,1-1,25-8,-15 5,0 2,0 0,0 3,47 3,-16 0,-57-2,-1 0,0 1,1 0,8 2,1 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12:48:33.0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1,'809'0,"-773"2,62 11,-59-7,44 2,19-9,43 2,-121 3,1 0,39 14,-41-11,0 0,46 5,15-11,-62-2,0 1,0 1,0 1,33 7,-13 0,1-3,-1-2,1-1,79-6,-27 1,9 0,125 4,-226-1,0-1,0 0,0 1,-1 0,1 0,0-1,0 2,0-1,-1 0,1 1,0-1,2 3,7 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12.847"/>
    </inkml:context>
    <inkml:brush xml:id="br0">
      <inkml:brushProperty name="width" value="0.35" units="cm"/>
      <inkml:brushProperty name="height" value="0.35" units="cm"/>
      <inkml:brushProperty name="color" value="#FFFFFF"/>
    </inkml:brush>
  </inkml:definitions>
  <inkml:trace contextRef="#ctx0" brushRef="#br0">192 0 24575,'-15'324'0,"7"31"0,9-221 0,10 46 0,0 3 0,-11 81 0,-31-318 0,21 39 0,-7-13 0,0-1 0,2 0 0,2-1 0,0-1 0,2 0 0,1-1 0,2 0 0,1-1 0,2 1 0,-3-67 0,9 42 0,-2-80 0,-11 42 0,6 60 0,2 0 0,0-36 0,4-3-1365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12:48:42.5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2638 1,'-899'0,"670"15,123-5,-109 19,69-7,-30-14,123-8,0 2,-53 9,-13 9,-91 18,195-34,0-2,0 0,-19 0,28-2,0-1,0 1,0-1,0 0,0 0,1-1,-1 0,0 0,1 0,0-1,-7-4,-112-61,90 47,21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12:48:47.0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2,'87'-2,"99"4,-111 11,-52-8,38 3,-5-6,-24-1,0 1,56 10,-46-5,1-2,-1-2,85-5,-37 0,-90 2,34-1,1 2,-1 1,65 13,-79-11,1-1,35 1,-36-3,-1 0,1 1,20 6,2 3,0 3,-1 1,48 25,-71-28,-4-1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12:48:49.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1,'2026'0,"-2007"1,0 1,0 1,20 5,-18-3,-1-1,30 2,168-7,-194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0:41:01.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1 267,'49'-3,"1"-2,64-14,-65 9,0 2,66-1,283 10,-373-2,1-2,25-5,32-3,197-17,-241 24,22-7,-37 7,34-4,68 5,85-7,-29 0,-48 3,-99 3,66-17,-70 13,2 1,49-4,73-2,42 0,-138 11,77-13,-54 7,156 4,-145 6,-55 0,0 3,-1 1,64 19,-58-14,-6-1,62 12,-96-21,-1-1,1 1,-1 0,1-1,-1 1,0 0,1 1,-1-1,0 0,0 1,0-1,0 1,3 3,-4-5,-1 1,0-1,1 1,-1-1,0 1,0-1,1 0,-1 1,0-1,0 1,0-1,0 1,0-1,0 1,0-1,0 1,0-1,0 1,0-1,0 1,0-1,0 1,0-1,0 1,0-1,-1 1,0 0,0 0,0 0,0 0,0 0,0 0,0 0,0-1,0 1,0 0,-1-1,1 1,0-1,0 1,-1-1,-1 0,-26 6,0-2,-1-2,0 0,-41-4,37 1,0 0,0 3,-37 6,-118 33,142-34,-2 2,-98 4,114-11,0 1,0 2,-41 11,40-8,0-1,-64 4,-299-25,29 0,-743 15,605-2,484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06:55:23.4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0,'1401'0,"-1390"1,1 1,0 0,-1 0,0 1,1 1,17 8,-16-7,1 0,0 0,28 5,24-6,96-5,-53-2,643 4,-736-1,0 2,0 0,19 6,-17-3,38 3,46 5,-66-7,58 2,-52-7,1 1,54 10,-31 2,-34-6,1-2,58 4,-63-9,0 1,42 10,-15-5,0-2,0-2,67-6,-16 0,-93 3,21 1,-1-2,0-1,56-11,-68 9,37-3,-36 6,37-8,-7 0,0 3,1 2,-1 2,57 5,0 0,770-3,-857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06:55:28.8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0 157,'54'1,"0"-3,72-12,-61 6,0 2,124 7,-71 2,1484-3,-1574-2,0 0,29-8,-27 5,45-3,137 10,79-4,-200-10,-59 6,46-1,10 7,-44 1,-1-2,67-9,-92 7,58-12,1 3,115-2,875 15,-1032-2,56-11,-55 6,52-1,716 7,-349 1,-421 1,0 1,35 8,-13-1,6 1,-30-5,64 4,523-9,-289-3,-302 4,54 9,14 2,-95-13,57 2,67 12,-62-6,1-3,109-6,-63-1,793 2,-871 1,58 11,-57-6,53 2,-44-6,43 8,25 2,446-9,-286-6,-204 2,74 3,-70 10,-50-7,-1-2,28 3,4-6,-29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13:31:25.3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1,'521'0,"-490"2,-1 2,0 1,0 1,0 2,37 14,46 12,9-1,-81-20,1-2,0-2,1-1,58 2,797-9,-393-3,-154 2,-340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13:31:28.6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83,'30'-2,"0"-1,-1-1,49-14,-48 9,1 3,0 0,39-1,73-7,-92 8,55-1,2489 8,-2586-1,-1 0,1 1,16 3,-8 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3:30:05.001"/>
    </inkml:context>
    <inkml:brush xml:id="br0">
      <inkml:brushProperty name="width" value="0.35" units="cm"/>
      <inkml:brushProperty name="height" value="0.35" units="cm"/>
      <inkml:brushProperty name="color" value="#FFFFFF"/>
    </inkml:brush>
  </inkml:definitions>
  <inkml:trace contextRef="#ctx0" brushRef="#br0">1 333 24575,'98'1'0,"1"-4"0,180-30 0,-205 22 0,1 3 0,0 4 0,98 6 0,-47 0 0,-19-1 0,116-3 0,-121-11 0,-64 7 0,47-2 0,24 8 0,-40 1 0,0-3 0,113-18 0,181-41 0,-302 51 0,-19 3 0,74-4 0,645 10 0,-351 3 0,-377-4 0,-1-1 0,0-2 0,37-10 0,-29 6 0,54-6 0,49 0 0,118-5 0,-241 20 0,354-15 0,-156-13 0,-174 21 0,0 3 0,0 1 0,1 2 0,52 7 0,-83-1 0,-21 1 0,-24 3 0,-54-1 0,-156-7 0,111-3 0,-39 0 0,-213 4 0,322 4 0,1 3 0,-86 24 0,-4 1 0,29-7 0,100-21 0,0 1 0,1 1 0,0 0 0,0 2 0,1 0 0,-33 24 0,17-11 0,11-8 0,-4 1 0,2 1 0,0 1 0,-41 39 0,64-56 0,1 0 0,0 0 0,0 0 0,1 0 0,-1 0 0,0 0 0,0 0 0,0 0 0,1 0 0,-1 0 0,0 1 0,1-1 0,-1 0 0,1 0 0,0 1 0,-1-1 0,1 0 0,0 1 0,0-1 0,0 0 0,0 1 0,0-1 0,0 0 0,0 1 0,0 0 0,1 0 0,0-1 0,0 0 0,0 0 0,1 0 0,-1 0 0,0 0 0,0 0 0,0-1 0,1 1 0,-1 0 0,0 0 0,1-1 0,-1 1 0,1-1 0,-1 0 0,1 1 0,-1-1 0,2 0 0,7 1 0,-1 0 0,0-1 0,0 0 0,0 0 0,0-1 0,11-3 0,74-22 0,152-66 0,-190 60 0,-49 27 0,1 0 0,0 0 0,0 1 0,0-1 0,0 2 0,1-1 0,-1 2 0,1-1 0,0 1 0,0 0 0,10 0 0,112-11 0,22-1 0,-601 16 0,-487 14 0,472-5 0,405-8 0,-109 18 0,30-1 0,-311 44 0,604-62 0,74-3 0,388-10 0,658-7 0,-850 20 0,470-2 0,-669 14 0,-21 0 0,-64-14 0,179 10 0,68 43 0,-214-30 0,1 0 0,311 76 0,-455-94 0,0-2 0,0-1 0,0-1 0,-1-2 0,50-7 0,-19-3 0,109-34 0,-148 39 0,0 0 0,0 2 0,0 1 0,25-1 0,97 6 0,-62 0 0,66-1-1365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13:30:29.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1,'984'0,"-961"0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0:42:54.3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76,'134'-1,"146"3,-200 11,-58-8,0-1,24 0,0-3,-7 0,-1 0,58 12,-41-1,0-2,2-2,59-1,1287-8,-798 1,-578-1,0-2,31-6,-29 3,45-2,127-11,-194 18,84-6,140 6,-98 4,-100-4,0-2,0 0,57-15,91-43,-155 52,-3 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12.847"/>
    </inkml:context>
    <inkml:brush xml:id="br0">
      <inkml:brushProperty name="width" value="0.35" units="cm"/>
      <inkml:brushProperty name="height" value="0.35" units="cm"/>
      <inkml:brushProperty name="color" value="#FFFFFF"/>
    </inkml:brush>
  </inkml:definitions>
  <inkml:trace contextRef="#ctx0" brushRef="#br0">192 0 24575,'-15'324'0,"7"31"0,9-221 0,10 46 0,0 3 0,-11 81 0,-31-318 0,21 39 0,-7-13 0,0-1 0,2 0 0,2-1 0,0-1 0,2 0 0,1-1 0,2 0 0,1-1 0,2 1 0,-3-67 0,9 42 0,-2-80 0,-11 42 0,6 60 0,2 0 0,0-36 0,4-3-1365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59:06.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28,'173'2,"190"-4,-201-11,35 0,841 12,-503 3,813-2,-1320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59:31.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0 132,'12'0,"67"1,133-17,-129 7,0 4,99 6,-53 1,347-2,-435-1,58-12,-57 7,53-2,-59 8,0-3,46-8,109-16,-166 24,0 0,1 1,-1 2,1 1,-1 0,51 11,1-3,1-4,105-6,-59-1,935 2,-897-14,-6 1,-129 11,50-9,-49 6,43-2,-35 6,240 3,-196 10,-52-6,45 2,-31-7,66 13,-72-10,0-1,48-2,25 2,-38 9,8 0,344-9,-218-6,-154 3,-29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59:45.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82,'442'0,"-416"-2,0 0,30-7,-28 3,44-2,509 7,-282 3,425-2,-698 1,0 2,30 6,-27-4,45 3,-44-7,4-1,0 2,59 10,-49-5,1-2,-1-2,81-5,-31-1,3908 3,-3979 2,1 0,31 8,-29-5,43 3,105-10,68 4,-162 10,-52-7,49 3,500-6,-277-4,-285 1,0-1,0 0,16-5,35-4,182 7,-113-18,379 17,-283 7,-105 0,139-4,-147-9,116-4,-194 15,0-1,1-2,-1-1,70-18,-73 10,1 1,1 2,0 2,0 2,43-1,7 5,117 5,-165 1,66 18,-17-4,-44-14,-25-4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00:01.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54,'40'-2,"55"-9,34-2,808 12,-452 3,191-2,-652-2,0 0,30-7,34-4,365 11,-233 4,626-2,-839 0,0 1,-1 0,1 1,0 0,-1 0,1 0,-1 1,1 0,-1 0,6 4,-3-2,8 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00:04.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1,'29'10,"-4"0,-1-7,-1 2,0 1,0 0,-1 2,0 1,22 11,-31-12,0-1,1-1,0 1,0-2,1 0,-1-1,1-1,0 0,0 0,22-1,-12-2,-2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00:08.7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1,'441'0,"-419"1,0 2,39 9,-10-2,0-1,-20-2,0-3,34 2,224-7,-279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35:34.3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56,'73'0,"0"3,115 21,51 31,-179-33,-48-17,-1-1,1 0,0 0,0-1,24 3,301-4,-162-5,-131 1,58-10,-57 6,52-2,-16 9,-33 1,0-3,72-10,102-21,43-4,-173 24,-47 6,53-1,-82 5,1 0,-1 0,0-2,0 0,21-9,-20 7,1 1,-1 0,1 1,22-2,281 4,-150 5,373-3,-526 1,0 1,35 8,-13-2,-18-5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26:49.0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1,'1555'0,"-1531"0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27:11.2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0 106,'1400'0,"-1378"-2,-1 0,32-7,29-4,324 11,-208 4,2443-2,-2612-2,0-1,0-2,-1-1,55-18,-54 15,0 0,0 2,0 1,49-3,310 12,-332 1,-34 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27:15.3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55,'829'0,"-810"1,1 1,34 8,-32-5,41 3,488-5,-283-5,-235 0,58-10,-55 6,44-2,-43 5,39-7,-40 4,42-1,476 6,-263 3,-267-3,1-2,28-6,36-3,374 9,-235 5,56-2,-262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27:22.0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1,'436'0,"-415"1,0 1,34 8,-33-5,46 3,52-9,47 2,-157 1,-1 0,1 1,-1 0,1 1,-1 0,0 0,0 1,0 0,-1 0,9 8,-9-7,8 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27:24.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0,'644'0,"-632"1,0 0,0 1,0 0,0 1,-1 0,1 1,13 6,14 5,-23-11,0 0,0-2,0 0,30 0,-24-1,41 6,-28-1,0-2,41 1,-64-5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45:34.2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56,'416'0,"-384"2,58 10,-56-6,47 2,597-7,-328-3,-279 2,24-1,99 12,252 5,-358-16,-52 1,55 11,-52-6,41 1,712-6,-383-3,1253 2,-1579-4,0-4,85-19,-79 11,130-7,264 24,68-3,-393-10,52-2,-159 15,-14 0,1-1,-1-2,68-12,-66 7,1 3,0 1,80 5,-36 0,877-2,-939 1,-1 1,41 10,-12-1,-30-6,-3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45:36.9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3,'519'0,"-479"2,-1 2,67 15,15 2,-30-8,-37-4,78 1,-93-9,1 1,52 9,-29-3,0-2,121-7,-69-1,1902 2,-1943-4,0-2,142-32,-130 14,-63 16,1 1,0 1,0 1,47-3,135 11,-183-3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45:43.8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1,'11'1,"0"0,0 1,0 1,0 0,-1 0,17 8,-12-5,-1-1,26 6,-10-7,50 0,-50-4,49 8,72 23,-117-25,0-2,1-1,-1-1,50-5,-5 0,284 3,-317-4,-29-2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45:47.2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27,'1372'0,"-1095"-13,24-1,100 15,-390-1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45:59.9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0 183,'494'0,"-462"2,51 8,3 1,29 3,20 0,22 0,18 0,-94-13,4-1,101 14,57 13,-152-19,147-6,-132-3,26 2,16 0,165-19,-72-8,-168 21,0 3,122 14,4-1,657-9,-414-4,-390 0,54-10,-25 2,271-40,-247 43,120 7,-82 3,-87-3,88-2,-124 0,0-1,0-1,-1 0,0-1,23-10,9-4,65-15,-48 16,-15 3,0 3,1 3,0 1,87 1,1777 8,-1878-3,-1-2,70-16,-66 11,79-8,171 16,-138 3,-103 1,0 2,97 24,-87-16,-17-2,-26-6,0-1,39 3,38-7,29 1,-54 13,-24-4,-27-5,1 0,-1 2,-1 1,1 0,27 17,-28-15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12.847"/>
    </inkml:context>
    <inkml:brush xml:id="br0">
      <inkml:brushProperty name="width" value="0.35" units="cm"/>
      <inkml:brushProperty name="height" value="0.35" units="cm"/>
      <inkml:brushProperty name="color" value="#FFFFFF"/>
    </inkml:brush>
  </inkml:definitions>
  <inkml:trace contextRef="#ctx0" brushRef="#br0">192 0 24575,'-15'324'0,"7"31"0,9-221 0,10 46 0,0 3 0,-11 81 0,-31-318 0,21 39 0,-7-13 0,0-1 0,2 0 0,2-1 0,0-1 0,2 0 0,1-1 0,2 0 0,1-1 0,2 1 0,-3-67 0,9 42 0,-2-80 0,-11 42 0,6 60 0,2 0 0,0-36 0,4-3-1365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46:02.7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10740 134,'-141'-12,"62"3,-563-23,531 33,-424-16,415 5,-1 5,-161 14,104 11,-124 8,-354-27,320-3,311 4,-1 1,1 1,0 2,-44 14,-25 6,43-17,-103 3,-54-14,62-1,-281 3,395 2,-59 10,56-6,-44 2,41-7,-7 1,0-2,-65-8,95 4,1 0,-1-1,1 0,-21-12,22 10,-1 1,0 0,0 1,-25-6,-19 5,0 3,-89 5,47 0,-102 8,103-4,23-6,1-3,-94-17,33 3,-45-4,-96-9,102 28,105 3,-113-12,-36-22,145 25,-2 3,-105 7,51 0,-33-3,-188 3,212 10,-53 2,141-15,-27 0,1 2,-95 15,117-9,-106-2,117-5,-1 1,1 1,-87 18,88-10,0-2,-85 4,-90-12,90-3,-111 3,234 1,-1 0,1-1,0 2,0-1,0 1,0-1,0 1,-4 3,4-2,1-1,-1 0,1-1,-1 1,1-1,-1 0,0 0,-6 0,8-1,1 0,-1-1,1 1,-1-1,1 0,-1 0,1 0,-4-2,5 3,-10-7</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8:46:06.6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1,'3111'0,"-3088"0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10:45:22.7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0 101,'50'1,"-11"0,-1-2,1-1,52-10,-43 3,0 2,61-1,100 10,-74 0,1055-2,-1170-1,0-1,0-1,24-7,-21 5,43-5,18 9,-59 2,-1-1,1-1,-1-1,37-9,-30 4,0 1,1 2,36-1,98 6,-63 1,122-2,-198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4:27:33.7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0,'46'0,"0"2,74 13,-61-7,-1-3,1-3,61-4,-16 0,-13 0,110 4,-50 22,-7 4,-36-6,-58-16,1-3,86-5,-38-1,1173 3,-1245-1,0-2,28-6,38-3,72 11,-143 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4:27:36.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0,'1431'0,"-1409"1,-1 1,30 7,27 3,282-8,-204-6,-134 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4:27:42.3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0,'124'1,"192"24,-212-12,191 2,637-17,-510 3,-364 2,79 14,-106-13,37 8,-35-5,67 4,29 2,-1 1,-80-13,177-4,-203-1,-5-2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4:27:43.9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29,'34'-2,"53"-8,3-2,358 8,-250 6,-133 1,1 4,127 29,-85-13,-50-16,0-2,0-2,61-6,-9 0,-63 1,51-9,24-1,67 11,-167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4:27:46.0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4:27:47.9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1,'1850'0,"-1787"3,1 3,78 17,-57-8,-29-9,1-2,85-6,-38-1,572 3,-647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4:27:49.4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57,'1236'0,"-1176"-3,111-21,23-2,280 23,-252 5,-189 0,-1 1,1 2,54 16,-74-17,0 1,0 0,15 9,-11-5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4:27:51.5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0,'2541'0,"-2518"0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46:33.21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0,'31'2,"1"1,38 8,-36-4,56 3,25-11,-71-1,0 2,0 2,65 11,115 27,-159-32,-1-3,128-5,-76-2,709 2,-764-3,0-3,77-18,-73 11,118-7,-171 20,0-1,0 0,13-3,-5-2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9:46:38.50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1,'774'0,"-734"3,0 1,44 10,-31-5,-11 0,42 14,-54-13,0-2,0-1,52 5,97 2,96 4,3321-19,-3568-1,-1-1,40-8,-36 5,45-4,87-6,-6 0,-1-1,39-1,-144 15,59-10,-59 6,59-2,688 9,-343 1,-427-1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12.847"/>
    </inkml:context>
    <inkml:brush xml:id="br0">
      <inkml:brushProperty name="width" value="0.35" units="cm"/>
      <inkml:brushProperty name="height" value="0.35" units="cm"/>
      <inkml:brushProperty name="color" value="#FFFFFF"/>
    </inkml:brush>
  </inkml:definitions>
  <inkml:trace contextRef="#ctx0" brushRef="#br0">192 0 24575,'-15'324'0,"7"31"0,9-221 0,10 46 0,0 3 0,-11 81 0,-31-318 0,21 39 0,-7-13 0,0-1 0,2 0 0,2-1 0,0-1 0,2 0 0,1-1 0,2 0 0,1-1 0,2 1 0,-3-67 0,9 42 0,-2-80 0,-11 42 0,6 60 0,2 0 0,0-36 0,4-3-1365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49:22.4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1 133,'61'3,"111"20,-79-8,278 39,-301-46,0-3,100-7,-52 0,70 0,206 5,-271 9,32 2,1652-14,-827-1,-940-1,53-9,33-3,-29 16,-59 0,-1-2,1-2,64-10,-39 3,0 2,0 3,104 6,-47 0,818-2,-907-2,0-1,0-2,-1-1,52-18,48-9,-56 21,1 2,100 1,852 11,-553-3,-431-1,73-14,-79 10,73-16,-62 11,63-6,-2 11,77-9,-81 6,183 7,-141 4,549-2,-674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49:24.5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2,'126'-1,"142"3,-131 11,34 1,-108-14,-5-1,0 3,73 11,2 2,-22-3,-63-7,78-2,2-1,-53 10,-50-7,34 3,62 5,14 1,-113-14</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49:28.7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1 210,'850'0,"-693"-14,-19 1,-109 11,41-8,22-2,22 10,-60 3,92-11,35-8,32-6,-77-3,-56 9,1 4,125-7,-85 10,-21 1,515 6,-337 6,-152-4,141 4,-94 23,-152-23,36 9,19 2,-55-12</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49:31.9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80,'127'-2,"137"4,-155 11,-70-7,52 1,76 6,-7 0,-21 1,-65-4,-54-7,347 23,210-27,-420-11,-37 1,-2 8,-45 2,138-19,-127 4,287-47,-289 58,110 5,29 0,-54-24,-111 13,60-3,376 10,-265 7,-102-5,135 4,-125 23,-114-24</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50:09.5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80,'781'0,"-749"-2,57-9,-54 5,41-1,-53 6,14 1,1-2,-1-2,65-14,-62 9,0 1,1 3,43-2,126 8,-85 1,135-2,-238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1:21:43.4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82,'68'-4,"127"-23,-99 11,70-2,272 2,-380 17,-14-2,1 2,-1 1,81 17,93 32,-182-45,1-2,-1-1,1-2,40-4,-4 1,2612-1,-1382 5,1045-2,-2309-2,-1-2,73-17,-64 11,59-6,282 13,-201 5,-55-3,151 3,-239 3,83 19,-11-1,-26-10,141 2,-132-14,95-4,-101-9,-61 6,46-2,515 7,-286 3,-290-3,-1-1,1-1,-1-1,1 0,27-11,36-9,-32 14,0 2,92-2,945 11,-1063-1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1:21:59.1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1,'25'0,"44"-1,1 3,107 18,-75 3,41 8,-90-26,1-2,64-5,-31 0,-66 1,0-1,33-8,-32 5,1 1,26-1,385 4,-207 3,-207-3,-1-1,33-8,-30 5,39-3,90-5,53-2,997 16,-1172-1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1:22:02.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27,'1278'0,"-1068"-13,-6-1,698 15,-880-1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1:22:13.2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8543 2,'-234'13,"138"-5,-56 4,-226 8,156-14,-344 52,325-21,137-30,-125-7,91-3,70 3,1-3,-120-22,-41-2,137 19,-20-4,-360-19,-467 32,516-2,375-1,-46-8,-20-1,-586 6,385 7,-894-2,1030-14,-3 1,-563 14,721-1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3:14:55.5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84,'1'3,"-1"-1,0 0,1 1,-1-1,1 0,0 0,0 0,-1 1,2-1,-1 0,0 0,0 0,1-1,-1 1,1 0,-1 0,1-1,0 1,-1-1,1 1,0-1,0 0,0 0,0 0,0 0,1 0,-1 0,0-1,0 1,1-1,3 1,10 1,-1 0,1-1,26-2,-25 1,33-1,-11-1,0 2,0 2,73 13,-68-8,0-2,0-2,87-5,-35-1,-45 3,-1 3,62 10,-82-8,0-1,1-1,-1-2,1-1,0-1,-1-2,0-1,1-1,-2-2,34-11,3-4,135-27,-182 45,0-1,26-11,-31 10,0 1,0 1,0 0,1 0,21-1,199-24,-230 29,0-1,0 1,0 1,0-1,0 1,0 0,0 0,0 0,0 1,0-1,6 4,32 9,10-9,97-3,-111-4,0 1,-1 3,1 1,0 2,43 11,-75-14,0 0,0 0,0 0,1 0,10 0,-16-2,-1 0,1 0,0 0,0-1,0 1,0-1,0 1,0-1,0 1,0-1,-1 0,1 0,0 0,-1 0,1 0,0 0,-1-1,1 1,-1 0,0-1,2-2,-1 2,0 0,0-1,1 1,-1 0,0 0,1 1,-1-1,1 0,0 1,-1 0,1 0,0-1,0 2,0-1,0 0,0 1,0-1,4 1,8-1,-1 1,26 4,-1 0,-13-4,-3 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3:14:58.9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2775 1,'-2752'0,"2729"0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3:15:07.5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0 134,'1240'0,"-1199"-2,0-3,0-1,71-21,-68 15,0 2,83-7,77 18,48-2,-143-22,-12 9,-52 7,74-4,939 13,-1036-2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3:15:13.6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0 133,'269'-16,"-139"6,180 8,-147 4,-113-2,364 16,-306-1,-38-4,81 2,388-13,-238-1,-279 0,0-2,35-7,-32 5,36-3,11 4,111-9,-71 3,175 8,-140 4,18 0,177-5,-110-22,-99 7,-77 9,0-2,-32 6,0 1,25-2,209 7,54-3,-228-10,-60 7,1 1,25-1,-19 5,341 2,-339 2,0 1,-1 2,53 18,-66-19</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3:15:48.3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30,'224'-14,"5"0,1887 15,-2074 2,70 12,-69-8,22 5,-41-6,0-2,41 3,369-7,-190-1,-72-13,-16 1,645 12,-387 3,138-2,-523 1,57 11,-55-6,45 2,-40-7,155-4,-123-9,-47 8,40-5,23 9,-52 0,1 0,0-2,34-7,-7 0,1 3,0 2,79 6,-41-1,-77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3:15:53.1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0,'397'16,"-295"-6,329 18,-382-28,0 1,72 13,-48-5,1-4,119-6,-66-1,529 2,-478-14,-5 0,828 13,-443 3,-550-2,-1 0,1 0,0 1,8 3,1 2</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9T10:38:02.299"/>
    </inkml:context>
    <inkml:brush xml:id="br0">
      <inkml:brushProperty name="width" value="0.35" units="cm"/>
      <inkml:brushProperty name="height" value="0.35" units="cm"/>
      <inkml:brushProperty name="color" value="#FFFFFF"/>
    </inkml:brush>
  </inkml:definitions>
  <inkml:trace contextRef="#ctx0" brushRef="#br0">2 1 24575,'-1'80'0,"2"83"0,26 82 0,-11-130 0,-9-82 0,4 65 0,-12-86 0,0 0 0,-1 1 0,0-1 0,-7 17 0,-2 17 0,-4 80 0,7-37 0,3 1 0,9 110 0,7 169 0,-4-259 0,22 113 0,-8-62 0,-20-155 0,-1-1 0,1 1 0,1-1 0,-1 0 0,1 1 0,-1-1 0,2 0 0,3 7 0,-5-12 0,0 0 0,0 0 0,-1-1 0,1 1 0,0 0 0,0-1 0,0 1 0,0-1 0,0 1 0,0-1 0,-1 1 0,1-1 0,0 0 0,-1 1 0,1-1 0,0 0 0,-1 0 0,1 1 0,-1-1 0,1-1 0,15-23 0,-13 20 0,30-45 0,-12 20 0,-1-1 0,-2 0 0,26-63 0,-38 76 0,-1 0 0,-1-1 0,0 1 0,-1-1 0,0-35 0,1 2 0,2 0 0,22-82 0,0 0 0,-24 92 0,-2 0 0,-5-81 0,0 73 0,-39-284 0,8 101 0,24 146 0,1 19 0,0-70 0,9 130 0,0-3 0,0-1 0,1 0 0,3-17 0,-4 27 0,1 0 0,-1 0 0,1 0 0,-1 0 0,1 0 0,0 0 0,0 0 0,0 1 0,0-1 0,0 0 0,0 0 0,0 1 0,0-1 0,1 1 0,-1-1 0,1 1 0,-1-1 0,1 1 0,-1 0 0,1 0 0,0 0 0,0 0 0,0 0 0,0 0 0,-1 0 0,1 1 0,3-2 0,-1 3 0,-1-1 0,0 0 0,0 1 0,0-1 0,1 1 0,-1 0 0,0 0 0,0 0 0,0 0 0,0 1 0,-1-1 0,1 1 0,0 0 0,-1 0 0,1 0 0,-1 0 0,1 0 0,2 4 0,3 3 0,0 0 0,-1 1 0,10 16 0,15 34 0,-2 2 0,32 99 0,22 138 0,-76-263 0,55 189 0,-54-199 0,10 46 0,-16-54 0,4 12 0,-3 0 0,0 0 0,-2 0 0,-1 0 0,-5 51 0,-3-47 0,-1-1 0,-1 0 0,-2 0 0,-29 57 0,33-80 0,12-29 0,-3 7 0,31-102 0,-9 35 0,-4 13 0,11-49 0,-24 88 0,-5 19 0,0 0 0,0 0 0,-1 0 0,1-14 0,-1-12 0,2-1 0,2 1 0,1 0 0,1 0 0,16-44 0,-22 75 0,-1 0 0,0 1 0,0-1 0,0 0 0,0 0 0,0 1 0,0-1 0,-1 0 0,0 0 0,1 1 0,-1-1 0,0 0 0,0 1 0,0-1 0,-3-4 0,-28-39 0,21 31 0,-50-68 0,-47-70 0,63 80 0,19 34 0,3 0 0,-31-70 0,44 79-195,2 0 0,0 0 0,2-1 0,2 1 0,1-1 0,1-43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54:2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1,'1183'0,"-1157"1,1 2,30 6,-30-4,54 4,-42-9,-7-1,0 2,1 1,50 10,-40-4,-23-6</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54:32.4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0,'625'0,"-596"1,56 11,8 0,-68-9,34 7,-36-5,0-1,28 1,-31-3,-1 0,1 2,-1 0,0 1,21 8,-10-3,-13-5,0-2,32 4,11 1,47 17,-64-13,1-2,0-2,82 5,413-15,-495 0,1-3,68-15,-69 11,1 1,68-2,-45 10,104-14,-82 5,176 6,-138 5,4140-2,-4247 1,0 1,32 8,29 2,340-9,-218-5,1962 2,-1974-14,-5 1,-96 15,73-4,-118-4,48-13,-59 10,1 2,66-4,68-1,28-1,287 14,-463-1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DC9F8-DCB3-4281-AEC9-5381DC6DE817}" type="datetimeFigureOut">
              <a:rPr lang="fr-BE" smtClean="0"/>
              <a:t>16-10-23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5F4F9-0312-4700-A38E-10AE7655AC5D}" type="slidenum">
              <a:rPr lang="fr-BE" smtClean="0"/>
              <a:t>‹N°›</a:t>
            </a:fld>
            <a:endParaRPr lang="fr-BE"/>
          </a:p>
        </p:txBody>
      </p:sp>
    </p:spTree>
    <p:extLst>
      <p:ext uri="{BB962C8B-B14F-4D97-AF65-F5344CB8AC3E}">
        <p14:creationId xmlns:p14="http://schemas.microsoft.com/office/powerpoint/2010/main" val="291271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10/16/2023</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45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947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73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10/16/2023</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34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71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09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3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420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39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10/16/2023</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056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10/16/2023</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‹N°›</a:t>
            </a:fld>
            <a:endParaRPr lang="en-US"/>
          </a:p>
        </p:txBody>
      </p:sp>
    </p:spTree>
    <p:extLst>
      <p:ext uri="{BB962C8B-B14F-4D97-AF65-F5344CB8AC3E}">
        <p14:creationId xmlns:p14="http://schemas.microsoft.com/office/powerpoint/2010/main" val="2493488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customXml" Target="../ink/ink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2.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1.png"/><Relationship Id="rId12" Type="http://schemas.openxmlformats.org/officeDocument/2006/relationships/customXml" Target="../ink/ink20.xml"/><Relationship Id="rId17" Type="http://schemas.openxmlformats.org/officeDocument/2006/relationships/image" Target="../media/image45.png"/><Relationship Id="rId2" Type="http://schemas.openxmlformats.org/officeDocument/2006/relationships/customXml" Target="../ink/ink17.xml"/><Relationship Id="rId16" Type="http://schemas.openxmlformats.org/officeDocument/2006/relationships/customXml" Target="../ink/ink2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customXml" Target="../ink/ink19.xml"/><Relationship Id="rId4" Type="http://schemas.openxmlformats.org/officeDocument/2006/relationships/image" Target="../media/image38.png"/><Relationship Id="rId9" Type="http://schemas.openxmlformats.org/officeDocument/2006/relationships/image" Target="../media/image410.png"/><Relationship Id="rId14" Type="http://schemas.openxmlformats.org/officeDocument/2006/relationships/customXml" Target="../ink/ink21.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6.png"/><Relationship Id="rId7" Type="http://schemas.openxmlformats.org/officeDocument/2006/relationships/image" Target="../media/image49.jpeg"/><Relationship Id="rId2" Type="http://schemas.openxmlformats.org/officeDocument/2006/relationships/customXml" Target="../ink/ink2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7.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2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ustomXml" Target="../ink/ink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4.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customXml" Target="../ink/ink30.xml"/><Relationship Id="rId3" Type="http://schemas.openxmlformats.org/officeDocument/2006/relationships/image" Target="../media/image63.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customXml" Target="../ink/ink27.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customXml" Target="../ink/ink29.xml"/><Relationship Id="rId5" Type="http://schemas.openxmlformats.org/officeDocument/2006/relationships/image" Target="../media/image54.jpeg"/><Relationship Id="rId10"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customXml" Target="../ink/ink28.xml"/><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6.png"/><Relationship Id="rId7" Type="http://schemas.openxmlformats.org/officeDocument/2006/relationships/image" Target="../media/image69.jpeg"/><Relationship Id="rId12" Type="http://schemas.openxmlformats.org/officeDocument/2006/relationships/image" Target="../media/image650.png"/><Relationship Id="rId2" Type="http://schemas.openxmlformats.org/officeDocument/2006/relationships/customXml" Target="../ink/ink31.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customXml" Target="../ink/ink33.xml"/><Relationship Id="rId5" Type="http://schemas.openxmlformats.org/officeDocument/2006/relationships/image" Target="../media/image54.jpeg"/><Relationship Id="rId10" Type="http://schemas.openxmlformats.org/officeDocument/2006/relationships/image" Target="../media/image640.png"/><Relationship Id="rId4" Type="http://schemas.openxmlformats.org/officeDocument/2006/relationships/image" Target="../media/image52.png"/><Relationship Id="rId9" Type="http://schemas.openxmlformats.org/officeDocument/2006/relationships/customXml" Target="../ink/ink32.xml"/></Relationships>
</file>

<file path=ppt/slides/_rels/slide23.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700.png"/><Relationship Id="rId3" Type="http://schemas.openxmlformats.org/officeDocument/2006/relationships/image" Target="../media/image36.png"/><Relationship Id="rId7" Type="http://schemas.openxmlformats.org/officeDocument/2006/relationships/customXml" Target="../ink/ink35.xml"/><Relationship Id="rId12" Type="http://schemas.openxmlformats.org/officeDocument/2006/relationships/customXml" Target="../ink/ink37.xml"/><Relationship Id="rId2" Type="http://schemas.openxmlformats.org/officeDocument/2006/relationships/customXml" Target="../ink/ink34.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3.png"/><Relationship Id="rId5" Type="http://schemas.openxmlformats.org/officeDocument/2006/relationships/image" Target="../media/image54.jpeg"/><Relationship Id="rId10" Type="http://schemas.openxmlformats.org/officeDocument/2006/relationships/image" Target="../media/image680.png"/><Relationship Id="rId4" Type="http://schemas.openxmlformats.org/officeDocument/2006/relationships/image" Target="../media/image52.png"/><Relationship Id="rId9" Type="http://schemas.openxmlformats.org/officeDocument/2006/relationships/customXml" Target="../ink/ink3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6.png"/><Relationship Id="rId2" Type="http://schemas.openxmlformats.org/officeDocument/2006/relationships/customXml" Target="../ink/ink3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75.jpe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3.png"/><Relationship Id="rId7" Type="http://schemas.openxmlformats.org/officeDocument/2006/relationships/image" Target="../media/image78.png"/><Relationship Id="rId2" Type="http://schemas.openxmlformats.org/officeDocument/2006/relationships/customXml" Target="../ink/ink3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54.jpe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customXml" Target="../ink/ink41.xml"/><Relationship Id="rId13" Type="http://schemas.openxmlformats.org/officeDocument/2006/relationships/image" Target="../media/image85.png"/><Relationship Id="rId18" Type="http://schemas.openxmlformats.org/officeDocument/2006/relationships/customXml" Target="../ink/ink46.xml"/><Relationship Id="rId3" Type="http://schemas.openxmlformats.org/officeDocument/2006/relationships/image" Target="../media/image36.png"/><Relationship Id="rId7" Type="http://schemas.openxmlformats.org/officeDocument/2006/relationships/image" Target="../media/image81.png"/><Relationship Id="rId12" Type="http://schemas.openxmlformats.org/officeDocument/2006/relationships/customXml" Target="../ink/ink43.xml"/><Relationship Id="rId17" Type="http://schemas.openxmlformats.org/officeDocument/2006/relationships/image" Target="../media/image87.png"/><Relationship Id="rId2" Type="http://schemas.openxmlformats.org/officeDocument/2006/relationships/customXml" Target="../ink/ink40.xml"/><Relationship Id="rId16" Type="http://schemas.openxmlformats.org/officeDocument/2006/relationships/customXml" Target="../ink/ink45.xml"/><Relationship Id="rId20"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61.png"/><Relationship Id="rId15" Type="http://schemas.openxmlformats.org/officeDocument/2006/relationships/image" Target="../media/image86.png"/><Relationship Id="rId10" Type="http://schemas.openxmlformats.org/officeDocument/2006/relationships/customXml" Target="../ink/ink42.xml"/><Relationship Id="rId19" Type="http://schemas.openxmlformats.org/officeDocument/2006/relationships/image" Target="../media/image88.png"/><Relationship Id="rId4" Type="http://schemas.openxmlformats.org/officeDocument/2006/relationships/image" Target="../media/image54.jpeg"/><Relationship Id="rId9" Type="http://schemas.openxmlformats.org/officeDocument/2006/relationships/image" Target="../media/image83.png"/><Relationship Id="rId14" Type="http://schemas.openxmlformats.org/officeDocument/2006/relationships/customXml" Target="../ink/ink44.xml"/></Relationships>
</file>

<file path=ppt/slides/_rels/slide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3.png"/><Relationship Id="rId7" Type="http://schemas.openxmlformats.org/officeDocument/2006/relationships/customXml" Target="../ink/ink48.xml"/><Relationship Id="rId2" Type="http://schemas.openxmlformats.org/officeDocument/2006/relationships/customXml" Target="../ink/ink4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52.png"/><Relationship Id="rId9"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customXml" Target="../ink/ink52.xml"/><Relationship Id="rId18" Type="http://schemas.openxmlformats.org/officeDocument/2006/relationships/image" Target="../media/image103.png"/><Relationship Id="rId3" Type="http://schemas.openxmlformats.org/officeDocument/2006/relationships/image" Target="../media/image36.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customXml" Target="../ink/ink54.xml"/><Relationship Id="rId2" Type="http://schemas.openxmlformats.org/officeDocument/2006/relationships/customXml" Target="../ink/ink49.xml"/><Relationship Id="rId16" Type="http://schemas.openxmlformats.org/officeDocument/2006/relationships/image" Target="../media/image102.png"/><Relationship Id="rId20"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customXml" Target="../ink/ink51.xml"/><Relationship Id="rId5" Type="http://schemas.openxmlformats.org/officeDocument/2006/relationships/image" Target="../media/image92.png"/><Relationship Id="rId15" Type="http://schemas.openxmlformats.org/officeDocument/2006/relationships/customXml" Target="../ink/ink53.xml"/><Relationship Id="rId10" Type="http://schemas.openxmlformats.org/officeDocument/2006/relationships/image" Target="../media/image99.png"/><Relationship Id="rId19" Type="http://schemas.openxmlformats.org/officeDocument/2006/relationships/image" Target="../media/image97.jpeg"/><Relationship Id="rId4" Type="http://schemas.openxmlformats.org/officeDocument/2006/relationships/image" Target="../media/image54.jpeg"/><Relationship Id="rId9" Type="http://schemas.openxmlformats.org/officeDocument/2006/relationships/customXml" Target="../ink/ink50.xml"/><Relationship Id="rId1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55.xml"/><Relationship Id="rId13" Type="http://schemas.openxmlformats.org/officeDocument/2006/relationships/image" Target="../media/image112.png"/><Relationship Id="rId18" Type="http://schemas.openxmlformats.org/officeDocument/2006/relationships/customXml" Target="../ink/ink60.xml"/><Relationship Id="rId3" Type="http://schemas.openxmlformats.org/officeDocument/2006/relationships/image" Target="../media/image74.png"/><Relationship Id="rId21" Type="http://schemas.openxmlformats.org/officeDocument/2006/relationships/image" Target="../media/image116.png"/><Relationship Id="rId7" Type="http://schemas.openxmlformats.org/officeDocument/2006/relationships/image" Target="../media/image107.png"/><Relationship Id="rId12" Type="http://schemas.openxmlformats.org/officeDocument/2006/relationships/customXml" Target="../ink/ink57.xml"/><Relationship Id="rId17" Type="http://schemas.openxmlformats.org/officeDocument/2006/relationships/image" Target="../media/image114.png"/><Relationship Id="rId2" Type="http://schemas.openxmlformats.org/officeDocument/2006/relationships/image" Target="../media/image54.jpeg"/><Relationship Id="rId16" Type="http://schemas.openxmlformats.org/officeDocument/2006/relationships/customXml" Target="../ink/ink59.xml"/><Relationship Id="rId20" Type="http://schemas.openxmlformats.org/officeDocument/2006/relationships/customXml" Target="../ink/ink61.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3.png"/><Relationship Id="rId10" Type="http://schemas.openxmlformats.org/officeDocument/2006/relationships/customXml" Target="../ink/ink56.xml"/><Relationship Id="rId19" Type="http://schemas.openxmlformats.org/officeDocument/2006/relationships/image" Target="../media/image115.png"/><Relationship Id="rId4" Type="http://schemas.openxmlformats.org/officeDocument/2006/relationships/image" Target="../media/image104.png"/><Relationship Id="rId9" Type="http://schemas.openxmlformats.org/officeDocument/2006/relationships/image" Target="../media/image110.png"/><Relationship Id="rId14" Type="http://schemas.openxmlformats.org/officeDocument/2006/relationships/customXml" Target="../ink/ink5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63.png"/><Relationship Id="rId7" Type="http://schemas.openxmlformats.org/officeDocument/2006/relationships/image" Target="../media/image118.png"/><Relationship Id="rId2" Type="http://schemas.openxmlformats.org/officeDocument/2006/relationships/customXml" Target="../ink/ink62.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54.jpe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6.png"/><Relationship Id="rId7" Type="http://schemas.openxmlformats.org/officeDocument/2006/relationships/image" Target="../media/image122.png"/><Relationship Id="rId2" Type="http://schemas.openxmlformats.org/officeDocument/2006/relationships/customXml" Target="../ink/ink63.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54.jpe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customXml" Target="../ink/ink65.xml"/><Relationship Id="rId3" Type="http://schemas.openxmlformats.org/officeDocument/2006/relationships/image" Target="../media/image36.png"/><Relationship Id="rId7" Type="http://schemas.openxmlformats.org/officeDocument/2006/relationships/image" Target="../media/image126.png"/><Relationship Id="rId2" Type="http://schemas.openxmlformats.org/officeDocument/2006/relationships/customXml" Target="../ink/ink6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54.jpeg"/><Relationship Id="rId9" Type="http://schemas.openxmlformats.org/officeDocument/2006/relationships/image" Target="../media/image129.png"/></Relationships>
</file>

<file path=ppt/slides/_rels/slide3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020.png"/><Relationship Id="rId18" Type="http://schemas.openxmlformats.org/officeDocument/2006/relationships/customXml" Target="../ink/ink71.xml"/><Relationship Id="rId3" Type="http://schemas.openxmlformats.org/officeDocument/2006/relationships/image" Target="../media/image36.png"/><Relationship Id="rId21" Type="http://schemas.openxmlformats.org/officeDocument/2006/relationships/image" Target="../media/image1060.png"/><Relationship Id="rId7" Type="http://schemas.openxmlformats.org/officeDocument/2006/relationships/image" Target="../media/image128.png"/><Relationship Id="rId12" Type="http://schemas.openxmlformats.org/officeDocument/2006/relationships/customXml" Target="../ink/ink68.xml"/><Relationship Id="rId17" Type="http://schemas.openxmlformats.org/officeDocument/2006/relationships/image" Target="../media/image1040.png"/><Relationship Id="rId25" Type="http://schemas.openxmlformats.org/officeDocument/2006/relationships/image" Target="../media/image1080.png"/><Relationship Id="rId2" Type="http://schemas.openxmlformats.org/officeDocument/2006/relationships/customXml" Target="../ink/ink66.xml"/><Relationship Id="rId16" Type="http://schemas.openxmlformats.org/officeDocument/2006/relationships/customXml" Target="../ink/ink70.xml"/><Relationship Id="rId20" Type="http://schemas.openxmlformats.org/officeDocument/2006/relationships/customXml" Target="../ink/ink72.xml"/><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010.png"/><Relationship Id="rId24" Type="http://schemas.openxmlformats.org/officeDocument/2006/relationships/customXml" Target="../ink/ink74.xml"/><Relationship Id="rId5" Type="http://schemas.openxmlformats.org/officeDocument/2006/relationships/image" Target="../media/image54.jpeg"/><Relationship Id="rId15" Type="http://schemas.openxmlformats.org/officeDocument/2006/relationships/image" Target="../media/image1030.png"/><Relationship Id="rId23" Type="http://schemas.openxmlformats.org/officeDocument/2006/relationships/image" Target="../media/image1070.png"/><Relationship Id="rId10" Type="http://schemas.openxmlformats.org/officeDocument/2006/relationships/customXml" Target="../ink/ink67.xml"/><Relationship Id="rId19" Type="http://schemas.openxmlformats.org/officeDocument/2006/relationships/image" Target="../media/image1050.png"/><Relationship Id="rId4" Type="http://schemas.openxmlformats.org/officeDocument/2006/relationships/image" Target="../media/image52.png"/><Relationship Id="rId9" Type="http://schemas.openxmlformats.org/officeDocument/2006/relationships/image" Target="../media/image131.png"/><Relationship Id="rId14" Type="http://schemas.openxmlformats.org/officeDocument/2006/relationships/customXml" Target="../ink/ink69.xml"/><Relationship Id="rId22" Type="http://schemas.openxmlformats.org/officeDocument/2006/relationships/customXml" Target="../ink/ink73.xml"/></Relationships>
</file>

<file path=ppt/slides/_rels/slide38.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36.png"/><Relationship Id="rId7" Type="http://schemas.openxmlformats.org/officeDocument/2006/relationships/image" Target="../media/image133.png"/><Relationship Id="rId2" Type="http://schemas.openxmlformats.org/officeDocument/2006/relationships/customXml" Target="../ink/ink75.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54.jpe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76.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61.pn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customXml" Target="../ink/ink1.xml"/><Relationship Id="rId12"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customXml" Target="../ink/ink2.xml"/></Relationships>
</file>

<file path=ppt/slides/_rels/slide40.xml.rels><?xml version="1.0" encoding="UTF-8" standalone="yes"?>
<Relationships xmlns="http://schemas.openxmlformats.org/package/2006/relationships"><Relationship Id="rId8" Type="http://schemas.openxmlformats.org/officeDocument/2006/relationships/customXml" Target="../ink/ink78.xml"/><Relationship Id="rId3" Type="http://schemas.openxmlformats.org/officeDocument/2006/relationships/image" Target="../media/image63.png"/><Relationship Id="rId7" Type="http://schemas.openxmlformats.org/officeDocument/2006/relationships/image" Target="../media/image137.png"/><Relationship Id="rId2" Type="http://schemas.openxmlformats.org/officeDocument/2006/relationships/customXml" Target="../ink/ink77.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68.png"/><Relationship Id="rId5" Type="http://schemas.openxmlformats.org/officeDocument/2006/relationships/image" Target="../media/image61.png"/><Relationship Id="rId10" Type="http://schemas.openxmlformats.org/officeDocument/2006/relationships/customXml" Target="../ink/ink79.xml"/><Relationship Id="rId4" Type="http://schemas.openxmlformats.org/officeDocument/2006/relationships/image" Target="../media/image54.jpeg"/><Relationship Id="rId9" Type="http://schemas.openxmlformats.org/officeDocument/2006/relationships/image" Target="../media/image167.png"/></Relationships>
</file>

<file path=ppt/slides/_rels/slide4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customXml" Target="../ink/ink81.xml"/><Relationship Id="rId13" Type="http://schemas.openxmlformats.org/officeDocument/2006/relationships/image" Target="../media/image174.png"/><Relationship Id="rId18" Type="http://schemas.openxmlformats.org/officeDocument/2006/relationships/image" Target="../media/image141.png"/><Relationship Id="rId3" Type="http://schemas.openxmlformats.org/officeDocument/2006/relationships/image" Target="../media/image36.png"/><Relationship Id="rId7" Type="http://schemas.openxmlformats.org/officeDocument/2006/relationships/image" Target="../media/image140.png"/><Relationship Id="rId12" Type="http://schemas.openxmlformats.org/officeDocument/2006/relationships/customXml" Target="../ink/ink83.xml"/><Relationship Id="rId17" Type="http://schemas.openxmlformats.org/officeDocument/2006/relationships/image" Target="../media/image176.png"/><Relationship Id="rId2" Type="http://schemas.openxmlformats.org/officeDocument/2006/relationships/customXml" Target="../ink/ink80.xml"/><Relationship Id="rId16" Type="http://schemas.openxmlformats.org/officeDocument/2006/relationships/customXml" Target="../ink/ink85.xml"/><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73.png"/><Relationship Id="rId5" Type="http://schemas.openxmlformats.org/officeDocument/2006/relationships/image" Target="../media/image54.jpeg"/><Relationship Id="rId15" Type="http://schemas.openxmlformats.org/officeDocument/2006/relationships/image" Target="../media/image175.png"/><Relationship Id="rId10" Type="http://schemas.openxmlformats.org/officeDocument/2006/relationships/customXml" Target="../ink/ink82.xml"/><Relationship Id="rId19" Type="http://schemas.openxmlformats.org/officeDocument/2006/relationships/image" Target="../media/image142.png"/><Relationship Id="rId4" Type="http://schemas.openxmlformats.org/officeDocument/2006/relationships/image" Target="../media/image52.png"/><Relationship Id="rId9" Type="http://schemas.openxmlformats.org/officeDocument/2006/relationships/image" Target="../media/image172.png"/><Relationship Id="rId14" Type="http://schemas.openxmlformats.org/officeDocument/2006/relationships/customXml" Target="../ink/ink84.xml"/></Relationships>
</file>

<file path=ppt/slides/_rels/slide43.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customXml" Target="../ink/ink89.xml"/><Relationship Id="rId3" Type="http://schemas.openxmlformats.org/officeDocument/2006/relationships/image" Target="../media/image63.png"/><Relationship Id="rId7" Type="http://schemas.openxmlformats.org/officeDocument/2006/relationships/image" Target="../media/image145.png"/><Relationship Id="rId12" Type="http://schemas.openxmlformats.org/officeDocument/2006/relationships/image" Target="../media/image184.png"/><Relationship Id="rId17" Type="http://schemas.openxmlformats.org/officeDocument/2006/relationships/image" Target="../media/image139.png"/><Relationship Id="rId2" Type="http://schemas.openxmlformats.org/officeDocument/2006/relationships/customXml" Target="../ink/ink86.xml"/><Relationship Id="rId16"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customXml" Target="../ink/ink88.xml"/><Relationship Id="rId5" Type="http://schemas.openxmlformats.org/officeDocument/2006/relationships/image" Target="../media/image54.jpeg"/><Relationship Id="rId15" Type="http://schemas.openxmlformats.org/officeDocument/2006/relationships/customXml" Target="../ink/ink90.xml"/><Relationship Id="rId10" Type="http://schemas.openxmlformats.org/officeDocument/2006/relationships/image" Target="../media/image183.png"/><Relationship Id="rId4" Type="http://schemas.openxmlformats.org/officeDocument/2006/relationships/image" Target="../media/image52.png"/><Relationship Id="rId9" Type="http://schemas.openxmlformats.org/officeDocument/2006/relationships/customXml" Target="../ink/ink87.xml"/><Relationship Id="rId14" Type="http://schemas.openxmlformats.org/officeDocument/2006/relationships/image" Target="../media/image185.png"/></Relationships>
</file>

<file path=ppt/slides/_rels/slide44.xml.rels><?xml version="1.0" encoding="UTF-8" standalone="yes"?>
<Relationships xmlns="http://schemas.openxmlformats.org/package/2006/relationships"><Relationship Id="rId8" Type="http://schemas.openxmlformats.org/officeDocument/2006/relationships/image" Target="../media/image900.png"/><Relationship Id="rId13" Type="http://schemas.openxmlformats.org/officeDocument/2006/relationships/customXml" Target="../ink/ink94.xml"/><Relationship Id="rId18" Type="http://schemas.openxmlformats.org/officeDocument/2006/relationships/image" Target="../media/image950.png"/><Relationship Id="rId3" Type="http://schemas.openxmlformats.org/officeDocument/2006/relationships/image" Target="../media/image147.png"/><Relationship Id="rId7" Type="http://schemas.openxmlformats.org/officeDocument/2006/relationships/customXml" Target="../ink/ink91.xml"/><Relationship Id="rId12" Type="http://schemas.openxmlformats.org/officeDocument/2006/relationships/image" Target="../media/image920.png"/><Relationship Id="rId17" Type="http://schemas.openxmlformats.org/officeDocument/2006/relationships/customXml" Target="../ink/ink96.xml"/><Relationship Id="rId2" Type="http://schemas.openxmlformats.org/officeDocument/2006/relationships/image" Target="../media/image54.jpeg"/><Relationship Id="rId16" Type="http://schemas.openxmlformats.org/officeDocument/2006/relationships/image" Target="../media/image940.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customXml" Target="../ink/ink93.xml"/><Relationship Id="rId5" Type="http://schemas.openxmlformats.org/officeDocument/2006/relationships/image" Target="../media/image148.png"/><Relationship Id="rId15" Type="http://schemas.openxmlformats.org/officeDocument/2006/relationships/customXml" Target="../ink/ink95.xml"/><Relationship Id="rId10" Type="http://schemas.openxmlformats.org/officeDocument/2006/relationships/image" Target="../media/image910.png"/><Relationship Id="rId19" Type="http://schemas.openxmlformats.org/officeDocument/2006/relationships/image" Target="../media/image150.png"/><Relationship Id="rId4" Type="http://schemas.openxmlformats.org/officeDocument/2006/relationships/image" Target="../media/image61.png"/><Relationship Id="rId9" Type="http://schemas.openxmlformats.org/officeDocument/2006/relationships/customXml" Target="../ink/ink92.xml"/><Relationship Id="rId14" Type="http://schemas.openxmlformats.org/officeDocument/2006/relationships/image" Target="../media/image930.png"/></Relationships>
</file>

<file path=ppt/slides/_rels/slide4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customXml" Target="../ink/ink100.xml"/><Relationship Id="rId18" Type="http://schemas.openxmlformats.org/officeDocument/2006/relationships/image" Target="../media/image198.png"/><Relationship Id="rId3" Type="http://schemas.openxmlformats.org/officeDocument/2006/relationships/image" Target="../media/image36.png"/><Relationship Id="rId21" Type="http://schemas.openxmlformats.org/officeDocument/2006/relationships/image" Target="../media/image154.png"/><Relationship Id="rId7" Type="http://schemas.openxmlformats.org/officeDocument/2006/relationships/image" Target="../media/image152.png"/><Relationship Id="rId12" Type="http://schemas.openxmlformats.org/officeDocument/2006/relationships/image" Target="../media/image195.png"/><Relationship Id="rId17" Type="http://schemas.openxmlformats.org/officeDocument/2006/relationships/customXml" Target="../ink/ink102.xml"/><Relationship Id="rId25" Type="http://schemas.openxmlformats.org/officeDocument/2006/relationships/image" Target="../media/image202.png"/><Relationship Id="rId2" Type="http://schemas.openxmlformats.org/officeDocument/2006/relationships/customXml" Target="../ink/ink97.xml"/><Relationship Id="rId16" Type="http://schemas.openxmlformats.org/officeDocument/2006/relationships/image" Target="../media/image197.png"/><Relationship Id="rId20"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customXml" Target="../ink/ink99.xml"/><Relationship Id="rId24" Type="http://schemas.openxmlformats.org/officeDocument/2006/relationships/customXml" Target="../ink/ink105.xml"/><Relationship Id="rId5" Type="http://schemas.openxmlformats.org/officeDocument/2006/relationships/image" Target="../media/image54.jpeg"/><Relationship Id="rId15" Type="http://schemas.openxmlformats.org/officeDocument/2006/relationships/customXml" Target="../ink/ink101.xml"/><Relationship Id="rId23" Type="http://schemas.openxmlformats.org/officeDocument/2006/relationships/image" Target="../media/image201.png"/><Relationship Id="rId10" Type="http://schemas.openxmlformats.org/officeDocument/2006/relationships/image" Target="../media/image194.png"/><Relationship Id="rId19" Type="http://schemas.openxmlformats.org/officeDocument/2006/relationships/customXml" Target="../ink/ink103.xml"/><Relationship Id="rId4" Type="http://schemas.openxmlformats.org/officeDocument/2006/relationships/image" Target="../media/image52.png"/><Relationship Id="rId9" Type="http://schemas.openxmlformats.org/officeDocument/2006/relationships/customXml" Target="../ink/ink98.xml"/><Relationship Id="rId14" Type="http://schemas.openxmlformats.org/officeDocument/2006/relationships/image" Target="../media/image196.png"/><Relationship Id="rId22" Type="http://schemas.openxmlformats.org/officeDocument/2006/relationships/customXml" Target="../ink/ink104.xml"/></Relationships>
</file>

<file path=ppt/slides/_rels/slide4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57.png"/><Relationship Id="rId2" Type="http://schemas.openxmlformats.org/officeDocument/2006/relationships/customXml" Target="../ink/ink106.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24.pn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customXml" Target="../ink/ink110.xml"/><Relationship Id="rId18" Type="http://schemas.openxmlformats.org/officeDocument/2006/relationships/image" Target="../media/image1390.png"/><Relationship Id="rId3" Type="http://schemas.openxmlformats.org/officeDocument/2006/relationships/image" Target="../media/image63.png"/><Relationship Id="rId21" Type="http://schemas.openxmlformats.org/officeDocument/2006/relationships/image" Target="../media/image161.png"/><Relationship Id="rId7" Type="http://schemas.openxmlformats.org/officeDocument/2006/relationships/image" Target="../media/image159.png"/><Relationship Id="rId12" Type="http://schemas.openxmlformats.org/officeDocument/2006/relationships/image" Target="../media/image1360.png"/><Relationship Id="rId17" Type="http://schemas.openxmlformats.org/officeDocument/2006/relationships/customXml" Target="../ink/ink112.xml"/><Relationship Id="rId2" Type="http://schemas.openxmlformats.org/officeDocument/2006/relationships/customXml" Target="../ink/ink107.xml"/><Relationship Id="rId16" Type="http://schemas.openxmlformats.org/officeDocument/2006/relationships/image" Target="../media/image1380.png"/><Relationship Id="rId20" Type="http://schemas.openxmlformats.org/officeDocument/2006/relationships/image" Target="../media/image1400.png"/><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customXml" Target="../ink/ink109.xml"/><Relationship Id="rId5" Type="http://schemas.openxmlformats.org/officeDocument/2006/relationships/image" Target="../media/image61.png"/><Relationship Id="rId15" Type="http://schemas.openxmlformats.org/officeDocument/2006/relationships/customXml" Target="../ink/ink111.xml"/><Relationship Id="rId10" Type="http://schemas.openxmlformats.org/officeDocument/2006/relationships/image" Target="../media/image1350.png"/><Relationship Id="rId19" Type="http://schemas.openxmlformats.org/officeDocument/2006/relationships/customXml" Target="../ink/ink113.xml"/><Relationship Id="rId4" Type="http://schemas.openxmlformats.org/officeDocument/2006/relationships/image" Target="../media/image54.jpeg"/><Relationship Id="rId9" Type="http://schemas.openxmlformats.org/officeDocument/2006/relationships/customXml" Target="../ink/ink108.xml"/><Relationship Id="rId14" Type="http://schemas.openxmlformats.org/officeDocument/2006/relationships/image" Target="../media/image1370.png"/></Relationships>
</file>

<file path=ppt/slides/_rels/slide49.xml.rels><?xml version="1.0" encoding="UTF-8" standalone="yes"?>
<Relationships xmlns="http://schemas.openxmlformats.org/package/2006/relationships"><Relationship Id="rId8" Type="http://schemas.openxmlformats.org/officeDocument/2006/relationships/customXml" Target="../ink/ink115.xml"/><Relationship Id="rId13" Type="http://schemas.openxmlformats.org/officeDocument/2006/relationships/image" Target="../media/image1460.png"/><Relationship Id="rId18" Type="http://schemas.openxmlformats.org/officeDocument/2006/relationships/customXml" Target="../ink/ink120.xml"/><Relationship Id="rId26" Type="http://schemas.openxmlformats.org/officeDocument/2006/relationships/customXml" Target="../ink/ink124.xml"/><Relationship Id="rId3" Type="http://schemas.openxmlformats.org/officeDocument/2006/relationships/customXml" Target="../ink/ink114.xml"/><Relationship Id="rId21" Type="http://schemas.openxmlformats.org/officeDocument/2006/relationships/image" Target="../media/image1500.png"/><Relationship Id="rId7" Type="http://schemas.openxmlformats.org/officeDocument/2006/relationships/image" Target="../media/image163.png"/><Relationship Id="rId12" Type="http://schemas.openxmlformats.org/officeDocument/2006/relationships/customXml" Target="../ink/ink117.xml"/><Relationship Id="rId17" Type="http://schemas.openxmlformats.org/officeDocument/2006/relationships/image" Target="../media/image1480.png"/><Relationship Id="rId25" Type="http://schemas.openxmlformats.org/officeDocument/2006/relationships/image" Target="../media/image1520.png"/><Relationship Id="rId2" Type="http://schemas.openxmlformats.org/officeDocument/2006/relationships/image" Target="../media/image162.png"/><Relationship Id="rId16" Type="http://schemas.openxmlformats.org/officeDocument/2006/relationships/customXml" Target="../ink/ink119.xml"/><Relationship Id="rId20" Type="http://schemas.openxmlformats.org/officeDocument/2006/relationships/customXml" Target="../ink/ink121.xml"/><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1450.png"/><Relationship Id="rId24" Type="http://schemas.openxmlformats.org/officeDocument/2006/relationships/customXml" Target="../ink/ink123.xml"/><Relationship Id="rId5" Type="http://schemas.openxmlformats.org/officeDocument/2006/relationships/image" Target="../media/image54.jpeg"/><Relationship Id="rId15" Type="http://schemas.openxmlformats.org/officeDocument/2006/relationships/image" Target="../media/image1470.png"/><Relationship Id="rId23" Type="http://schemas.openxmlformats.org/officeDocument/2006/relationships/image" Target="../media/image1510.png"/><Relationship Id="rId28" Type="http://schemas.openxmlformats.org/officeDocument/2006/relationships/image" Target="../media/image164.png"/><Relationship Id="rId10" Type="http://schemas.openxmlformats.org/officeDocument/2006/relationships/customXml" Target="../ink/ink116.xml"/><Relationship Id="rId19" Type="http://schemas.openxmlformats.org/officeDocument/2006/relationships/image" Target="../media/image1490.png"/><Relationship Id="rId4" Type="http://schemas.openxmlformats.org/officeDocument/2006/relationships/image" Target="../media/image63.png"/><Relationship Id="rId9" Type="http://schemas.openxmlformats.org/officeDocument/2006/relationships/image" Target="../media/image1440.png"/><Relationship Id="rId14" Type="http://schemas.openxmlformats.org/officeDocument/2006/relationships/customXml" Target="../ink/ink118.xml"/><Relationship Id="rId22" Type="http://schemas.openxmlformats.org/officeDocument/2006/relationships/customXml" Target="../ink/ink122.xml"/><Relationship Id="rId27" Type="http://schemas.openxmlformats.org/officeDocument/2006/relationships/image" Target="../media/image153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customXml" Target="../ink/ink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209.png"/><Relationship Id="rId18" Type="http://schemas.openxmlformats.org/officeDocument/2006/relationships/customXml" Target="../ink/ink129.xml"/><Relationship Id="rId3" Type="http://schemas.openxmlformats.org/officeDocument/2006/relationships/image" Target="../media/image36.png"/><Relationship Id="rId21" Type="http://schemas.openxmlformats.org/officeDocument/2006/relationships/image" Target="../media/image214.png"/><Relationship Id="rId7" Type="http://schemas.openxmlformats.org/officeDocument/2006/relationships/image" Target="../media/image171.png"/><Relationship Id="rId12" Type="http://schemas.openxmlformats.org/officeDocument/2006/relationships/customXml" Target="../ink/ink127.xml"/><Relationship Id="rId17" Type="http://schemas.openxmlformats.org/officeDocument/2006/relationships/image" Target="../media/image180.jpeg"/><Relationship Id="rId2" Type="http://schemas.openxmlformats.org/officeDocument/2006/relationships/customXml" Target="../ink/ink125.xml"/><Relationship Id="rId16" Type="http://schemas.openxmlformats.org/officeDocument/2006/relationships/image" Target="../media/image179.png"/><Relationship Id="rId20" Type="http://schemas.openxmlformats.org/officeDocument/2006/relationships/customXml" Target="../ink/ink130.xml"/><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08.png"/><Relationship Id="rId5" Type="http://schemas.openxmlformats.org/officeDocument/2006/relationships/image" Target="../media/image54.jpeg"/><Relationship Id="rId15" Type="http://schemas.openxmlformats.org/officeDocument/2006/relationships/image" Target="../media/image210.png"/><Relationship Id="rId10" Type="http://schemas.openxmlformats.org/officeDocument/2006/relationships/customXml" Target="../ink/ink126.xml"/><Relationship Id="rId19" Type="http://schemas.openxmlformats.org/officeDocument/2006/relationships/image" Target="../media/image213.png"/><Relationship Id="rId4" Type="http://schemas.openxmlformats.org/officeDocument/2006/relationships/image" Target="../media/image52.png"/><Relationship Id="rId9" Type="http://schemas.openxmlformats.org/officeDocument/2006/relationships/image" Target="../media/image178.png"/><Relationship Id="rId14" Type="http://schemas.openxmlformats.org/officeDocument/2006/relationships/customXml" Target="../ink/ink128.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82.jpeg"/><Relationship Id="rId2" Type="http://schemas.openxmlformats.org/officeDocument/2006/relationships/customXml" Target="../ink/ink131.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51.pn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13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183.jpe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customXml" Target="../ink/ink6.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customXml" Target="../ink/ink8.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8.jpeg"/><Relationship Id="rId4" Type="http://schemas.openxmlformats.org/officeDocument/2006/relationships/customXml" Target="../ink/ink10.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customXml" Target="../ink/ink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AFFACD0-9D9A-41F0-9A9F-B3CD262DD3B1}"/>
              </a:ext>
            </a:extLst>
          </p:cNvPr>
          <p:cNvSpPr>
            <a:spLocks noGrp="1"/>
          </p:cNvSpPr>
          <p:nvPr>
            <p:ph type="ctrTitle"/>
          </p:nvPr>
        </p:nvSpPr>
        <p:spPr>
          <a:xfrm>
            <a:off x="287323" y="597276"/>
            <a:ext cx="6050435" cy="3751592"/>
          </a:xfrm>
        </p:spPr>
        <p:txBody>
          <a:bodyPr>
            <a:normAutofit/>
          </a:bodyPr>
          <a:lstStyle/>
          <a:p>
            <a:r>
              <a:rPr lang="fr-FR" sz="5100" dirty="0"/>
              <a:t>Réhabilitation améliorée et morbidité pulmonaire postopératoire</a:t>
            </a:r>
            <a:endParaRPr lang="fr-BE" sz="5100" dirty="0"/>
          </a:p>
        </p:txBody>
      </p:sp>
      <p:sp>
        <p:nvSpPr>
          <p:cNvPr id="16" name="Freeform: Shape 15">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3994"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09F6268-C52B-DB3D-DF6C-F474B354682E}"/>
              </a:ext>
            </a:extLst>
          </p:cNvPr>
          <p:cNvPicPr>
            <a:picLocks noChangeAspect="1"/>
          </p:cNvPicPr>
          <p:nvPr/>
        </p:nvPicPr>
        <p:blipFill rotWithShape="1">
          <a:blip r:embed="rId2"/>
          <a:srcRect l="20648" r="8854" b="2"/>
          <a:stretch/>
        </p:blipFill>
        <p:spPr>
          <a:xfrm>
            <a:off x="6595884" y="57974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0" name="Freeform: Shape 19">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8" descr="Le CHU de Liège va créer un institut de cancérologie">
            <a:extLst>
              <a:ext uri="{FF2B5EF4-FFF2-40B4-BE49-F238E27FC236}">
                <a16:creationId xmlns:a16="http://schemas.microsoft.com/office/drawing/2014/main" id="{99389795-B039-489A-A5AC-C4A68B23A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885" y="4348869"/>
            <a:ext cx="4467041" cy="250913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1A302D2-DDBB-4C93-9581-931591639B4D}"/>
              </a:ext>
            </a:extLst>
          </p:cNvPr>
          <p:cNvSpPr txBox="1"/>
          <p:nvPr/>
        </p:nvSpPr>
        <p:spPr>
          <a:xfrm>
            <a:off x="10859733" y="6103492"/>
            <a:ext cx="1331742" cy="707886"/>
          </a:xfrm>
          <a:prstGeom prst="rect">
            <a:avLst/>
          </a:prstGeom>
          <a:noFill/>
        </p:spPr>
        <p:txBody>
          <a:bodyPr wrap="square" rtlCol="0">
            <a:spAutoFit/>
          </a:bodyPr>
          <a:lstStyle/>
          <a:p>
            <a:r>
              <a:rPr lang="fr-FR" sz="2000" b="1" dirty="0"/>
              <a:t>Gabriel </a:t>
            </a:r>
          </a:p>
          <a:p>
            <a:r>
              <a:rPr lang="fr-FR" sz="2000" b="1" dirty="0"/>
              <a:t>THIERRY</a:t>
            </a:r>
            <a:endParaRPr lang="fr-BE" sz="2000" b="1" dirty="0"/>
          </a:p>
        </p:txBody>
      </p:sp>
    </p:spTree>
    <p:extLst>
      <p:ext uri="{BB962C8B-B14F-4D97-AF65-F5344CB8AC3E}">
        <p14:creationId xmlns:p14="http://schemas.microsoft.com/office/powerpoint/2010/main" val="31272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a:t>
            </a:r>
            <a:r>
              <a:rPr lang="fr-BE" altLang="fr-FR" sz="3200" dirty="0">
                <a:ln w="0"/>
                <a:gradFill>
                  <a:gsLst>
                    <a:gs pos="21000">
                      <a:srgbClr val="53575C"/>
                    </a:gs>
                    <a:gs pos="88000">
                      <a:srgbClr val="C5C7CA"/>
                    </a:gs>
                  </a:gsLst>
                  <a:lin ang="5400000"/>
                </a:gradFill>
              </a:rPr>
              <a:t>qu’est-ce-que c’est </a:t>
            </a:r>
            <a:r>
              <a:rPr lang="fr-BE" altLang="fr-FR" sz="4400" dirty="0">
                <a:ln w="0"/>
                <a:gradFill>
                  <a:gsLst>
                    <a:gs pos="21000">
                      <a:srgbClr val="53575C"/>
                    </a:gs>
                    <a:gs pos="88000">
                      <a:srgbClr val="C5C7CA"/>
                    </a:gs>
                  </a:gsLst>
                  <a:lin ang="5400000"/>
                </a:gradFill>
              </a:rPr>
              <a:t>?</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id="{E5DD1A42-C24B-8E8F-1435-78D599BE1D3A}"/>
                  </a:ext>
                </a:extLst>
              </p14:cNvPr>
              <p14:cNvContentPartPr/>
              <p14:nvPr/>
            </p14:nvContentPartPr>
            <p14:xfrm>
              <a:off x="4626885" y="3588825"/>
              <a:ext cx="69120" cy="518760"/>
            </p14:xfrm>
          </p:contentPart>
        </mc:Choice>
        <mc:Fallback xmlns="">
          <p:pic>
            <p:nvPicPr>
              <p:cNvPr id="17" name="Encre 16">
                <a:extLst>
                  <a:ext uri="{FF2B5EF4-FFF2-40B4-BE49-F238E27FC236}">
                    <a16:creationId xmlns:a16="http://schemas.microsoft.com/office/drawing/2014/main" id="{E5DD1A42-C24B-8E8F-1435-78D599BE1D3A}"/>
                  </a:ext>
                </a:extLst>
              </p:cNvPr>
              <p:cNvPicPr/>
              <p:nvPr/>
            </p:nvPicPr>
            <p:blipFill>
              <a:blip r:embed="rId5"/>
              <a:stretch>
                <a:fillRect/>
              </a:stretch>
            </p:blipFill>
            <p:spPr>
              <a:xfrm>
                <a:off x="4563885" y="3525825"/>
                <a:ext cx="194760" cy="644400"/>
              </a:xfrm>
              <a:prstGeom prst="rect">
                <a:avLst/>
              </a:prstGeom>
            </p:spPr>
          </p:pic>
        </mc:Fallback>
      </mc:AlternateContent>
      <p:pic>
        <p:nvPicPr>
          <p:cNvPr id="5" name="Image 4">
            <a:extLst>
              <a:ext uri="{FF2B5EF4-FFF2-40B4-BE49-F238E27FC236}">
                <a16:creationId xmlns:a16="http://schemas.microsoft.com/office/drawing/2014/main" id="{5DF734F4-7847-8AFE-5F6C-21605E32E551}"/>
              </a:ext>
            </a:extLst>
          </p:cNvPr>
          <p:cNvPicPr>
            <a:picLocks noChangeAspect="1"/>
          </p:cNvPicPr>
          <p:nvPr/>
        </p:nvPicPr>
        <p:blipFill>
          <a:blip r:embed="rId6"/>
          <a:stretch>
            <a:fillRect/>
          </a:stretch>
        </p:blipFill>
        <p:spPr>
          <a:xfrm>
            <a:off x="9343653" y="1231770"/>
            <a:ext cx="2238375" cy="5314950"/>
          </a:xfrm>
          <a:prstGeom prst="rect">
            <a:avLst/>
          </a:prstGeom>
        </p:spPr>
      </p:pic>
      <p:pic>
        <p:nvPicPr>
          <p:cNvPr id="7" name="Image 6">
            <a:extLst>
              <a:ext uri="{FF2B5EF4-FFF2-40B4-BE49-F238E27FC236}">
                <a16:creationId xmlns:a16="http://schemas.microsoft.com/office/drawing/2014/main" id="{F6F78CAD-E21E-5EA9-68AF-59AB6973220E}"/>
              </a:ext>
            </a:extLst>
          </p:cNvPr>
          <p:cNvPicPr>
            <a:picLocks noChangeAspect="1"/>
          </p:cNvPicPr>
          <p:nvPr/>
        </p:nvPicPr>
        <p:blipFill>
          <a:blip r:embed="rId7"/>
          <a:stretch>
            <a:fillRect/>
          </a:stretch>
        </p:blipFill>
        <p:spPr>
          <a:xfrm>
            <a:off x="970721" y="1543655"/>
            <a:ext cx="7718135" cy="4090340"/>
          </a:xfrm>
          <a:prstGeom prst="rect">
            <a:avLst/>
          </a:prstGeom>
        </p:spPr>
      </p:pic>
    </p:spTree>
    <p:extLst>
      <p:ext uri="{BB962C8B-B14F-4D97-AF65-F5344CB8AC3E}">
        <p14:creationId xmlns:p14="http://schemas.microsoft.com/office/powerpoint/2010/main" val="601661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Impact de la réhabilitation améliorée sur la morbidité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2052" name="Picture 4" descr="Association between adherence to the enhanced recovery after surgery protocol and postoperative outcomes. *Statistically significant at P &lt; .05.">
            <a:extLst>
              <a:ext uri="{FF2B5EF4-FFF2-40B4-BE49-F238E27FC236}">
                <a16:creationId xmlns:a16="http://schemas.microsoft.com/office/drawing/2014/main" id="{6850650E-9E54-BF50-35FB-0DA82DE24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307" y="2384323"/>
            <a:ext cx="3841014" cy="284382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AB3C74F6-6B9B-B4DC-EF3B-BA106F841328}"/>
              </a:ext>
            </a:extLst>
          </p:cNvPr>
          <p:cNvPicPr>
            <a:picLocks noChangeAspect="1"/>
          </p:cNvPicPr>
          <p:nvPr/>
        </p:nvPicPr>
        <p:blipFill>
          <a:blip r:embed="rId5"/>
          <a:stretch>
            <a:fillRect/>
          </a:stretch>
        </p:blipFill>
        <p:spPr>
          <a:xfrm>
            <a:off x="503332" y="1758397"/>
            <a:ext cx="6576630" cy="2377646"/>
          </a:xfrm>
          <a:prstGeom prst="rect">
            <a:avLst/>
          </a:prstGeom>
        </p:spPr>
      </p:pic>
      <p:pic>
        <p:nvPicPr>
          <p:cNvPr id="2054" name="Picture 6" descr="JAMA General Surgery [2023] - CMEList">
            <a:extLst>
              <a:ext uri="{FF2B5EF4-FFF2-40B4-BE49-F238E27FC236}">
                <a16:creationId xmlns:a16="http://schemas.microsoft.com/office/drawing/2014/main" id="{6AD3663D-8CDC-F52C-CA1A-C7E3B3BF9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6950" y="4444472"/>
            <a:ext cx="46101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209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Impact de la réhabilitation améliorée sur la morbidité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A22ED502-C07E-C83B-5C50-AE3FBBFECF64}"/>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736258" y="1473547"/>
            <a:ext cx="7147044" cy="4642471"/>
          </a:xfrm>
          <a:prstGeom prst="rect">
            <a:avLst/>
          </a:prstGeom>
        </p:spPr>
      </p:pic>
      <p:pic>
        <p:nvPicPr>
          <p:cNvPr id="5" name="Picture 8" descr="Le CHU de Liège va créer un institut de cancérologie">
            <a:extLst>
              <a:ext uri="{FF2B5EF4-FFF2-40B4-BE49-F238E27FC236}">
                <a16:creationId xmlns:a16="http://schemas.microsoft.com/office/drawing/2014/main" id="{EBB75400-A2FA-6733-47D9-7900DA41D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40" y="3794782"/>
            <a:ext cx="2457087" cy="138014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EFFEED6-04DB-0B50-416D-72FAC3E2EFAA}"/>
              </a:ext>
            </a:extLst>
          </p:cNvPr>
          <p:cNvPicPr>
            <a:picLocks noChangeAspect="1"/>
          </p:cNvPicPr>
          <p:nvPr/>
        </p:nvPicPr>
        <p:blipFill>
          <a:blip r:embed="rId7"/>
          <a:stretch>
            <a:fillRect/>
          </a:stretch>
        </p:blipFill>
        <p:spPr>
          <a:xfrm>
            <a:off x="700212" y="1709921"/>
            <a:ext cx="2118544" cy="1775614"/>
          </a:xfrm>
          <a:prstGeom prst="rect">
            <a:avLst/>
          </a:prstGeom>
        </p:spPr>
      </p:pic>
    </p:spTree>
    <p:extLst>
      <p:ext uri="{BB962C8B-B14F-4D97-AF65-F5344CB8AC3E}">
        <p14:creationId xmlns:p14="http://schemas.microsoft.com/office/powerpoint/2010/main" val="1826954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Impact de la réhabilitation améliorée sur la mortalité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6" name="Image 5">
            <a:extLst>
              <a:ext uri="{FF2B5EF4-FFF2-40B4-BE49-F238E27FC236}">
                <a16:creationId xmlns:a16="http://schemas.microsoft.com/office/drawing/2014/main" id="{ADC794AA-55AD-0098-12D3-844D74750597}"/>
              </a:ext>
            </a:extLst>
          </p:cNvPr>
          <p:cNvPicPr>
            <a:picLocks noChangeAspect="1"/>
          </p:cNvPicPr>
          <p:nvPr/>
        </p:nvPicPr>
        <p:blipFill>
          <a:blip r:embed="rId4"/>
          <a:stretch>
            <a:fillRect/>
          </a:stretch>
        </p:blipFill>
        <p:spPr>
          <a:xfrm>
            <a:off x="513149" y="1436427"/>
            <a:ext cx="6759526" cy="1943268"/>
          </a:xfrm>
          <a:prstGeom prst="rect">
            <a:avLst/>
          </a:prstGeom>
        </p:spPr>
      </p:pic>
      <p:pic>
        <p:nvPicPr>
          <p:cNvPr id="9" name="Image 8">
            <a:extLst>
              <a:ext uri="{FF2B5EF4-FFF2-40B4-BE49-F238E27FC236}">
                <a16:creationId xmlns:a16="http://schemas.microsoft.com/office/drawing/2014/main" id="{494A8946-C45E-5112-A95F-5C3188DE8178}"/>
              </a:ext>
            </a:extLst>
          </p:cNvPr>
          <p:cNvPicPr>
            <a:picLocks noChangeAspect="1"/>
          </p:cNvPicPr>
          <p:nvPr/>
        </p:nvPicPr>
        <p:blipFill>
          <a:blip r:embed="rId5"/>
          <a:stretch>
            <a:fillRect/>
          </a:stretch>
        </p:blipFill>
        <p:spPr>
          <a:xfrm>
            <a:off x="8086424" y="1338452"/>
            <a:ext cx="1577477" cy="510584"/>
          </a:xfrm>
          <a:prstGeom prst="rect">
            <a:avLst/>
          </a:prstGeom>
        </p:spPr>
      </p:pic>
      <p:pic>
        <p:nvPicPr>
          <p:cNvPr id="11" name="Image 10">
            <a:extLst>
              <a:ext uri="{FF2B5EF4-FFF2-40B4-BE49-F238E27FC236}">
                <a16:creationId xmlns:a16="http://schemas.microsoft.com/office/drawing/2014/main" id="{E1DD938E-DAC2-B1F3-8845-93E8F3140B3B}"/>
              </a:ext>
            </a:extLst>
          </p:cNvPr>
          <p:cNvPicPr>
            <a:picLocks noChangeAspect="1"/>
          </p:cNvPicPr>
          <p:nvPr/>
        </p:nvPicPr>
        <p:blipFill>
          <a:blip r:embed="rId6"/>
          <a:stretch>
            <a:fillRect/>
          </a:stretch>
        </p:blipFill>
        <p:spPr>
          <a:xfrm>
            <a:off x="6938420" y="2506698"/>
            <a:ext cx="5116709" cy="3196264"/>
          </a:xfrm>
          <a:prstGeom prst="rect">
            <a:avLst/>
          </a:prstGeom>
        </p:spPr>
      </p:pic>
      <p:pic>
        <p:nvPicPr>
          <p:cNvPr id="13" name="Image 12">
            <a:extLst>
              <a:ext uri="{FF2B5EF4-FFF2-40B4-BE49-F238E27FC236}">
                <a16:creationId xmlns:a16="http://schemas.microsoft.com/office/drawing/2014/main" id="{60A9713E-10CD-87AA-AA7A-CA81B13D2665}"/>
              </a:ext>
            </a:extLst>
          </p:cNvPr>
          <p:cNvPicPr>
            <a:picLocks noChangeAspect="1"/>
          </p:cNvPicPr>
          <p:nvPr/>
        </p:nvPicPr>
        <p:blipFill>
          <a:blip r:embed="rId7"/>
          <a:stretch>
            <a:fillRect/>
          </a:stretch>
        </p:blipFill>
        <p:spPr>
          <a:xfrm>
            <a:off x="360065" y="4144578"/>
            <a:ext cx="7059490" cy="1127214"/>
          </a:xfrm>
          <a:prstGeom prst="rect">
            <a:avLst/>
          </a:prstGeom>
        </p:spPr>
      </p:pic>
      <mc:AlternateContent xmlns:mc="http://schemas.openxmlformats.org/markup-compatibility/2006" xmlns:p14="http://schemas.microsoft.com/office/powerpoint/2010/main">
        <mc:Choice Requires="p14">
          <p:contentPart p14:bwMode="auto" r:id="rId8">
            <p14:nvContentPartPr>
              <p14:cNvPr id="14" name="Encre 13">
                <a:extLst>
                  <a:ext uri="{FF2B5EF4-FFF2-40B4-BE49-F238E27FC236}">
                    <a16:creationId xmlns:a16="http://schemas.microsoft.com/office/drawing/2014/main" id="{99F3556C-13BF-B869-492D-E95A97FC3C2C}"/>
                  </a:ext>
                </a:extLst>
              </p14:cNvPr>
              <p14:cNvContentPartPr/>
              <p14:nvPr/>
            </p14:nvContentPartPr>
            <p14:xfrm>
              <a:off x="5120193" y="4182678"/>
              <a:ext cx="477360" cy="31320"/>
            </p14:xfrm>
          </p:contentPart>
        </mc:Choice>
        <mc:Fallback xmlns="">
          <p:pic>
            <p:nvPicPr>
              <p:cNvPr id="14" name="Encre 13">
                <a:extLst>
                  <a:ext uri="{FF2B5EF4-FFF2-40B4-BE49-F238E27FC236}">
                    <a16:creationId xmlns:a16="http://schemas.microsoft.com/office/drawing/2014/main" id="{99F3556C-13BF-B869-492D-E95A97FC3C2C}"/>
                  </a:ext>
                </a:extLst>
              </p:cNvPr>
              <p:cNvPicPr/>
              <p:nvPr/>
            </p:nvPicPr>
            <p:blipFill>
              <a:blip r:embed="rId9"/>
              <a:stretch>
                <a:fillRect/>
              </a:stretch>
            </p:blipFill>
            <p:spPr>
              <a:xfrm>
                <a:off x="5066193" y="4074678"/>
                <a:ext cx="58500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Encre 14">
                <a:extLst>
                  <a:ext uri="{FF2B5EF4-FFF2-40B4-BE49-F238E27FC236}">
                    <a16:creationId xmlns:a16="http://schemas.microsoft.com/office/drawing/2014/main" id="{A1AC8B95-30CD-C4D9-1E6E-D0379D9C00F7}"/>
                  </a:ext>
                </a:extLst>
              </p14:cNvPr>
              <p14:cNvContentPartPr/>
              <p14:nvPr/>
            </p14:nvContentPartPr>
            <p14:xfrm>
              <a:off x="461857" y="4748493"/>
              <a:ext cx="914040" cy="49680"/>
            </p14:xfrm>
          </p:contentPart>
        </mc:Choice>
        <mc:Fallback xmlns="">
          <p:pic>
            <p:nvPicPr>
              <p:cNvPr id="15" name="Encre 14">
                <a:extLst>
                  <a:ext uri="{FF2B5EF4-FFF2-40B4-BE49-F238E27FC236}">
                    <a16:creationId xmlns:a16="http://schemas.microsoft.com/office/drawing/2014/main" id="{A1AC8B95-30CD-C4D9-1E6E-D0379D9C00F7}"/>
                  </a:ext>
                </a:extLst>
              </p:cNvPr>
              <p:cNvPicPr/>
              <p:nvPr/>
            </p:nvPicPr>
            <p:blipFill>
              <a:blip r:embed="rId11"/>
              <a:stretch>
                <a:fillRect/>
              </a:stretch>
            </p:blipFill>
            <p:spPr>
              <a:xfrm>
                <a:off x="408217" y="4640853"/>
                <a:ext cx="10216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Encre 17">
                <a:extLst>
                  <a:ext uri="{FF2B5EF4-FFF2-40B4-BE49-F238E27FC236}">
                    <a16:creationId xmlns:a16="http://schemas.microsoft.com/office/drawing/2014/main" id="{710C2B51-667A-45CA-6C37-EB48472D6173}"/>
                  </a:ext>
                </a:extLst>
              </p14:cNvPr>
              <p14:cNvContentPartPr/>
              <p14:nvPr/>
            </p14:nvContentPartPr>
            <p14:xfrm>
              <a:off x="6139777" y="4601253"/>
              <a:ext cx="949680" cy="59760"/>
            </p14:xfrm>
          </p:contentPart>
        </mc:Choice>
        <mc:Fallback xmlns="">
          <p:pic>
            <p:nvPicPr>
              <p:cNvPr id="18" name="Encre 17">
                <a:extLst>
                  <a:ext uri="{FF2B5EF4-FFF2-40B4-BE49-F238E27FC236}">
                    <a16:creationId xmlns:a16="http://schemas.microsoft.com/office/drawing/2014/main" id="{710C2B51-667A-45CA-6C37-EB48472D6173}"/>
                  </a:ext>
                </a:extLst>
              </p:cNvPr>
              <p:cNvPicPr/>
              <p:nvPr/>
            </p:nvPicPr>
            <p:blipFill>
              <a:blip r:embed="rId13"/>
              <a:stretch>
                <a:fillRect/>
              </a:stretch>
            </p:blipFill>
            <p:spPr>
              <a:xfrm>
                <a:off x="6086137" y="4493613"/>
                <a:ext cx="105732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Encre 18">
                <a:extLst>
                  <a:ext uri="{FF2B5EF4-FFF2-40B4-BE49-F238E27FC236}">
                    <a16:creationId xmlns:a16="http://schemas.microsoft.com/office/drawing/2014/main" id="{365C511B-C10F-73C9-F1F0-B97AAE7B3EBF}"/>
                  </a:ext>
                </a:extLst>
              </p14:cNvPr>
              <p14:cNvContentPartPr/>
              <p14:nvPr/>
            </p14:nvContentPartPr>
            <p14:xfrm>
              <a:off x="2900497" y="4728693"/>
              <a:ext cx="586440" cy="72000"/>
            </p14:xfrm>
          </p:contentPart>
        </mc:Choice>
        <mc:Fallback xmlns="">
          <p:pic>
            <p:nvPicPr>
              <p:cNvPr id="19" name="Encre 18">
                <a:extLst>
                  <a:ext uri="{FF2B5EF4-FFF2-40B4-BE49-F238E27FC236}">
                    <a16:creationId xmlns:a16="http://schemas.microsoft.com/office/drawing/2014/main" id="{365C511B-C10F-73C9-F1F0-B97AAE7B3EBF}"/>
                  </a:ext>
                </a:extLst>
              </p:cNvPr>
              <p:cNvPicPr/>
              <p:nvPr/>
            </p:nvPicPr>
            <p:blipFill>
              <a:blip r:embed="rId15"/>
              <a:stretch>
                <a:fillRect/>
              </a:stretch>
            </p:blipFill>
            <p:spPr>
              <a:xfrm>
                <a:off x="2846857" y="4620693"/>
                <a:ext cx="69408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Encre 19">
                <a:extLst>
                  <a:ext uri="{FF2B5EF4-FFF2-40B4-BE49-F238E27FC236}">
                    <a16:creationId xmlns:a16="http://schemas.microsoft.com/office/drawing/2014/main" id="{4E87D18D-B4E3-BCF3-C332-F10FD718BCB5}"/>
                  </a:ext>
                </a:extLst>
              </p14:cNvPr>
              <p14:cNvContentPartPr/>
              <p14:nvPr/>
            </p14:nvContentPartPr>
            <p14:xfrm>
              <a:off x="3588457" y="4748493"/>
              <a:ext cx="884160" cy="10800"/>
            </p14:xfrm>
          </p:contentPart>
        </mc:Choice>
        <mc:Fallback xmlns="">
          <p:pic>
            <p:nvPicPr>
              <p:cNvPr id="20" name="Encre 19">
                <a:extLst>
                  <a:ext uri="{FF2B5EF4-FFF2-40B4-BE49-F238E27FC236}">
                    <a16:creationId xmlns:a16="http://schemas.microsoft.com/office/drawing/2014/main" id="{4E87D18D-B4E3-BCF3-C332-F10FD718BCB5}"/>
                  </a:ext>
                </a:extLst>
              </p:cNvPr>
              <p:cNvPicPr/>
              <p:nvPr/>
            </p:nvPicPr>
            <p:blipFill>
              <a:blip r:embed="rId17"/>
              <a:stretch>
                <a:fillRect/>
              </a:stretch>
            </p:blipFill>
            <p:spPr>
              <a:xfrm>
                <a:off x="3534817" y="4640853"/>
                <a:ext cx="991800" cy="226440"/>
              </a:xfrm>
              <a:prstGeom prst="rect">
                <a:avLst/>
              </a:prstGeom>
            </p:spPr>
          </p:pic>
        </mc:Fallback>
      </mc:AlternateContent>
    </p:spTree>
    <p:extLst>
      <p:ext uri="{BB962C8B-B14F-4D97-AF65-F5344CB8AC3E}">
        <p14:creationId xmlns:p14="http://schemas.microsoft.com/office/powerpoint/2010/main" val="3245506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Impact de la réhabilitation améliorée sur la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074" name="Picture 2" descr="Fig. 2">
            <a:extLst>
              <a:ext uri="{FF2B5EF4-FFF2-40B4-BE49-F238E27FC236}">
                <a16:creationId xmlns:a16="http://schemas.microsoft.com/office/drawing/2014/main" id="{E25B5ADA-49BF-D877-892F-7179C7197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920" y="1575782"/>
            <a:ext cx="4794231" cy="1990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 3">
            <a:extLst>
              <a:ext uri="{FF2B5EF4-FFF2-40B4-BE49-F238E27FC236}">
                <a16:creationId xmlns:a16="http://schemas.microsoft.com/office/drawing/2014/main" id="{3EDFDAA3-D011-9720-233D-EF16562DC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5777" y="3889245"/>
            <a:ext cx="775335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36B6E55A-9CAA-2529-DCB9-ED3B1D16FE99}"/>
              </a:ext>
            </a:extLst>
          </p:cNvPr>
          <p:cNvPicPr>
            <a:picLocks noChangeAspect="1"/>
          </p:cNvPicPr>
          <p:nvPr/>
        </p:nvPicPr>
        <p:blipFill>
          <a:blip r:embed="rId6"/>
          <a:stretch>
            <a:fillRect/>
          </a:stretch>
        </p:blipFill>
        <p:spPr>
          <a:xfrm>
            <a:off x="488849" y="1575782"/>
            <a:ext cx="5166808" cy="2377646"/>
          </a:xfrm>
          <a:prstGeom prst="rect">
            <a:avLst/>
          </a:prstGeom>
        </p:spPr>
      </p:pic>
      <p:pic>
        <p:nvPicPr>
          <p:cNvPr id="3078" name="Picture 6" descr="Poumons Humaine Organe Interne Sain Vs Malsain, Médical Anatomique Drôle  Paire De Personnages De Dessins Animés En Comparaison Heureux Contre Les  Malades Et Endommagés Clip Art Libres De Droits, Svg, Vecteurs Et">
            <a:extLst>
              <a:ext uri="{FF2B5EF4-FFF2-40B4-BE49-F238E27FC236}">
                <a16:creationId xmlns:a16="http://schemas.microsoft.com/office/drawing/2014/main" id="{7A68C98D-91F6-590D-FC49-DFF97DA609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761" b="22717"/>
          <a:stretch/>
        </p:blipFill>
        <p:spPr bwMode="auto">
          <a:xfrm>
            <a:off x="666721" y="3953428"/>
            <a:ext cx="2968755" cy="16483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3E72974-3964-0D6F-1909-61F9A7B51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0930" y="1499129"/>
            <a:ext cx="3057591" cy="98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3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Impact de la réhabilitation améliorée sur la morbidité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5" name="Picture 8" descr="Le CHU de Liège va créer un institut de cancérologie">
            <a:extLst>
              <a:ext uri="{FF2B5EF4-FFF2-40B4-BE49-F238E27FC236}">
                <a16:creationId xmlns:a16="http://schemas.microsoft.com/office/drawing/2014/main" id="{EBB75400-A2FA-6733-47D9-7900DA41D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40" y="3794782"/>
            <a:ext cx="2457087" cy="138014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EFFEED6-04DB-0B50-416D-72FAC3E2EFAA}"/>
              </a:ext>
            </a:extLst>
          </p:cNvPr>
          <p:cNvPicPr>
            <a:picLocks noChangeAspect="1"/>
          </p:cNvPicPr>
          <p:nvPr/>
        </p:nvPicPr>
        <p:blipFill>
          <a:blip r:embed="rId5"/>
          <a:stretch>
            <a:fillRect/>
          </a:stretch>
        </p:blipFill>
        <p:spPr>
          <a:xfrm>
            <a:off x="700212" y="1709921"/>
            <a:ext cx="2118544" cy="1775614"/>
          </a:xfrm>
          <a:prstGeom prst="rect">
            <a:avLst/>
          </a:prstGeom>
        </p:spPr>
      </p:pic>
      <p:pic>
        <p:nvPicPr>
          <p:cNvPr id="6" name="Image 5">
            <a:extLst>
              <a:ext uri="{FF2B5EF4-FFF2-40B4-BE49-F238E27FC236}">
                <a16:creationId xmlns:a16="http://schemas.microsoft.com/office/drawing/2014/main" id="{50747451-6ECD-6FA6-C09B-A5C90363C310}"/>
              </a:ext>
            </a:extLst>
          </p:cNvPr>
          <p:cNvPicPr>
            <a:picLocks noChangeAspect="1"/>
          </p:cNvPicPr>
          <p:nvPr/>
        </p:nvPicPr>
        <p:blipFill rotWithShape="1">
          <a:blip r:embed="rId6"/>
          <a:srcRect t="21002"/>
          <a:stretch/>
        </p:blipFill>
        <p:spPr>
          <a:xfrm>
            <a:off x="3922122" y="1592826"/>
            <a:ext cx="7286652" cy="4814352"/>
          </a:xfrm>
          <a:prstGeom prst="rect">
            <a:avLst/>
          </a:prstGeom>
        </p:spPr>
      </p:pic>
      <p:sp>
        <p:nvSpPr>
          <p:cNvPr id="9" name="Rectangle 8">
            <a:extLst>
              <a:ext uri="{FF2B5EF4-FFF2-40B4-BE49-F238E27FC236}">
                <a16:creationId xmlns:a16="http://schemas.microsoft.com/office/drawing/2014/main" id="{C9B8B6AD-3420-C339-18B7-6843354C89E2}"/>
              </a:ext>
            </a:extLst>
          </p:cNvPr>
          <p:cNvSpPr/>
          <p:nvPr/>
        </p:nvSpPr>
        <p:spPr>
          <a:xfrm>
            <a:off x="5897880" y="3520440"/>
            <a:ext cx="674370" cy="256413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876E35F0-7612-7781-82BF-A088BF8FC4F0}"/>
              </a:ext>
            </a:extLst>
          </p:cNvPr>
          <p:cNvSpPr txBox="1"/>
          <p:nvPr/>
        </p:nvSpPr>
        <p:spPr>
          <a:xfrm>
            <a:off x="4583574" y="2013996"/>
            <a:ext cx="856527" cy="369332"/>
          </a:xfrm>
          <a:prstGeom prst="rect">
            <a:avLst/>
          </a:prstGeom>
          <a:noFill/>
        </p:spPr>
        <p:txBody>
          <a:bodyPr wrap="square" rtlCol="0">
            <a:spAutoFit/>
          </a:bodyPr>
          <a:lstStyle/>
          <a:p>
            <a:r>
              <a:rPr lang="fr-FR" b="1" dirty="0"/>
              <a:t>2022</a:t>
            </a:r>
            <a:endParaRPr lang="fr-BE" b="1" dirty="0"/>
          </a:p>
        </p:txBody>
      </p:sp>
    </p:spTree>
    <p:extLst>
      <p:ext uri="{BB962C8B-B14F-4D97-AF65-F5344CB8AC3E}">
        <p14:creationId xmlns:p14="http://schemas.microsoft.com/office/powerpoint/2010/main" val="64187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4098" name="Picture 2" descr="Reliable Research. Real Results. | CrimeSolutions, National Institute of  Justice">
            <a:extLst>
              <a:ext uri="{FF2B5EF4-FFF2-40B4-BE49-F238E27FC236}">
                <a16:creationId xmlns:a16="http://schemas.microsoft.com/office/drawing/2014/main" id="{C2467F7D-E2C1-B33E-ACCB-2ACC40257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76" y="2242665"/>
            <a:ext cx="2217998" cy="14786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39F83AD8-D900-0863-E23F-A4EBF8802D78}"/>
              </a:ext>
            </a:extLst>
          </p:cNvPr>
          <p:cNvSpPr txBox="1"/>
          <p:nvPr/>
        </p:nvSpPr>
        <p:spPr>
          <a:xfrm>
            <a:off x="3001741" y="1643170"/>
            <a:ext cx="5849678" cy="2677656"/>
          </a:xfrm>
          <a:prstGeom prst="rect">
            <a:avLst/>
          </a:prstGeom>
          <a:noFill/>
        </p:spPr>
        <p:txBody>
          <a:bodyPr wrap="none" rtlCol="0">
            <a:spAutoFit/>
          </a:bodyPr>
          <a:lstStyle/>
          <a:p>
            <a:r>
              <a:rPr lang="fr-FR" sz="2800" dirty="0">
                <a:latin typeface="+mj-lt"/>
              </a:rPr>
              <a:t>- </a:t>
            </a:r>
            <a:r>
              <a:rPr lang="fr-FR" sz="2800" dirty="0" err="1">
                <a:latin typeface="+mj-lt"/>
              </a:rPr>
              <a:t>Preoperative</a:t>
            </a:r>
            <a:r>
              <a:rPr lang="fr-FR" sz="2800" dirty="0">
                <a:latin typeface="+mj-lt"/>
              </a:rPr>
              <a:t> information</a:t>
            </a:r>
          </a:p>
          <a:p>
            <a:r>
              <a:rPr lang="fr-FR" sz="2800" dirty="0">
                <a:latin typeface="+mj-lt"/>
              </a:rPr>
              <a:t>- Prénarcose sédative</a:t>
            </a:r>
          </a:p>
          <a:p>
            <a:r>
              <a:rPr lang="fr-FR" sz="2800" dirty="0">
                <a:latin typeface="+mj-lt"/>
              </a:rPr>
              <a:t>- Patient </a:t>
            </a:r>
            <a:r>
              <a:rPr lang="fr-FR" sz="2800" dirty="0" err="1">
                <a:latin typeface="+mj-lt"/>
              </a:rPr>
              <a:t>blood</a:t>
            </a:r>
            <a:r>
              <a:rPr lang="fr-FR" sz="2800" dirty="0">
                <a:latin typeface="+mj-lt"/>
              </a:rPr>
              <a:t> management</a:t>
            </a:r>
          </a:p>
          <a:p>
            <a:r>
              <a:rPr lang="fr-FR" sz="2800" dirty="0">
                <a:latin typeface="+mj-lt"/>
              </a:rPr>
              <a:t>- Absence de sonde vésicale</a:t>
            </a:r>
          </a:p>
          <a:p>
            <a:r>
              <a:rPr lang="fr-FR" sz="2800" dirty="0">
                <a:latin typeface="+mj-lt"/>
              </a:rPr>
              <a:t>- Absence de drainage chirurgical</a:t>
            </a:r>
          </a:p>
          <a:p>
            <a:r>
              <a:rPr lang="fr-FR" sz="2800" dirty="0">
                <a:latin typeface="+mj-lt"/>
              </a:rPr>
              <a:t>- Prévention NVPO</a:t>
            </a:r>
            <a:endParaRPr lang="fr-BE" sz="2800" dirty="0">
              <a:latin typeface="+mj-lt"/>
            </a:endParaRPr>
          </a:p>
        </p:txBody>
      </p:sp>
      <p:pic>
        <p:nvPicPr>
          <p:cNvPr id="4100" name="Picture 4" descr="Compass Positive Effect - Compass">
            <a:extLst>
              <a:ext uri="{FF2B5EF4-FFF2-40B4-BE49-F238E27FC236}">
                <a16:creationId xmlns:a16="http://schemas.microsoft.com/office/drawing/2014/main" id="{F6357374-71F0-2C5B-A3AD-2E2440A5C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2269" y="5214830"/>
            <a:ext cx="3557286" cy="97501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2387BB42-B079-777F-5C84-7305C0D94601}"/>
              </a:ext>
            </a:extLst>
          </p:cNvPr>
          <p:cNvSpPr txBox="1"/>
          <p:nvPr/>
        </p:nvSpPr>
        <p:spPr>
          <a:xfrm>
            <a:off x="7587802" y="5458682"/>
            <a:ext cx="4006225" cy="954107"/>
          </a:xfrm>
          <a:prstGeom prst="rect">
            <a:avLst/>
          </a:prstGeom>
          <a:noFill/>
        </p:spPr>
        <p:txBody>
          <a:bodyPr wrap="none" rtlCol="0">
            <a:spAutoFit/>
          </a:bodyPr>
          <a:lstStyle/>
          <a:p>
            <a:r>
              <a:rPr lang="fr-FR" sz="2800" dirty="0">
                <a:latin typeface="+mj-lt"/>
              </a:rPr>
              <a:t>- Thromboprophylaxie</a:t>
            </a:r>
          </a:p>
          <a:p>
            <a:r>
              <a:rPr lang="fr-FR" sz="2800" dirty="0">
                <a:latin typeface="+mj-lt"/>
              </a:rPr>
              <a:t>- Antibioprophylaxie</a:t>
            </a:r>
          </a:p>
        </p:txBody>
      </p:sp>
    </p:spTree>
    <p:extLst>
      <p:ext uri="{BB962C8B-B14F-4D97-AF65-F5344CB8AC3E}">
        <p14:creationId xmlns:p14="http://schemas.microsoft.com/office/powerpoint/2010/main" val="4240934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2"/>
          <a:stretch>
            <a:fillRect/>
          </a:stretch>
        </p:blipFill>
        <p:spPr>
          <a:xfrm>
            <a:off x="9255353" y="445211"/>
            <a:ext cx="2936647" cy="2043506"/>
          </a:xfrm>
          <a:prstGeom prst="rect">
            <a:avLst/>
          </a:prstGeom>
        </p:spPr>
      </p:pic>
      <p:sp>
        <p:nvSpPr>
          <p:cNvPr id="7" name="ZoneTexte 6">
            <a:extLst>
              <a:ext uri="{FF2B5EF4-FFF2-40B4-BE49-F238E27FC236}">
                <a16:creationId xmlns:a16="http://schemas.microsoft.com/office/drawing/2014/main" id="{39F83AD8-D900-0863-E23F-A4EBF8802D78}"/>
              </a:ext>
            </a:extLst>
          </p:cNvPr>
          <p:cNvSpPr txBox="1"/>
          <p:nvPr/>
        </p:nvSpPr>
        <p:spPr>
          <a:xfrm>
            <a:off x="2048719" y="2002420"/>
            <a:ext cx="4160113" cy="4401205"/>
          </a:xfrm>
          <a:prstGeom prst="rect">
            <a:avLst/>
          </a:prstGeom>
          <a:noFill/>
        </p:spPr>
        <p:txBody>
          <a:bodyPr wrap="none" rtlCol="0">
            <a:spAutoFit/>
          </a:bodyPr>
          <a:lstStyle/>
          <a:p>
            <a:r>
              <a:rPr lang="fr-FR" sz="2800" dirty="0">
                <a:latin typeface="+mj-lt"/>
              </a:rPr>
              <a:t>- Short </a:t>
            </a:r>
            <a:r>
              <a:rPr lang="fr-FR" sz="2800" dirty="0" err="1">
                <a:latin typeface="+mj-lt"/>
              </a:rPr>
              <a:t>fasting</a:t>
            </a:r>
            <a:r>
              <a:rPr lang="fr-FR" sz="2800" dirty="0">
                <a:latin typeface="+mj-lt"/>
              </a:rPr>
              <a:t> </a:t>
            </a:r>
            <a:r>
              <a:rPr lang="fr-FR" sz="2800" dirty="0" err="1">
                <a:latin typeface="+mj-lt"/>
              </a:rPr>
              <a:t>period</a:t>
            </a:r>
            <a:endParaRPr lang="fr-FR" sz="2800" dirty="0">
              <a:latin typeface="+mj-lt"/>
            </a:endParaRPr>
          </a:p>
          <a:p>
            <a:endParaRPr lang="fr-FR" sz="2800" dirty="0">
              <a:latin typeface="+mj-lt"/>
            </a:endParaRPr>
          </a:p>
          <a:p>
            <a:endParaRPr lang="fr-FR" sz="2800" dirty="0">
              <a:latin typeface="+mj-lt"/>
            </a:endParaRPr>
          </a:p>
          <a:p>
            <a:endParaRPr lang="fr-FR" sz="2800" dirty="0">
              <a:latin typeface="+mj-lt"/>
            </a:endParaRPr>
          </a:p>
          <a:p>
            <a:endParaRPr lang="fr-FR" sz="2800" dirty="0">
              <a:latin typeface="+mj-lt"/>
            </a:endParaRPr>
          </a:p>
          <a:p>
            <a:endParaRPr lang="fr-FR" sz="2800" dirty="0">
              <a:latin typeface="+mj-lt"/>
            </a:endParaRPr>
          </a:p>
          <a:p>
            <a:endParaRPr lang="fr-FR" sz="2800" dirty="0">
              <a:latin typeface="+mj-lt"/>
            </a:endParaRPr>
          </a:p>
          <a:p>
            <a:r>
              <a:rPr lang="fr-FR" sz="2800" dirty="0">
                <a:latin typeface="+mj-lt"/>
              </a:rPr>
              <a:t>- Carbohydrate </a:t>
            </a:r>
            <a:r>
              <a:rPr lang="fr-FR" sz="2800" dirty="0" err="1">
                <a:latin typeface="+mj-lt"/>
              </a:rPr>
              <a:t>loading</a:t>
            </a:r>
            <a:endParaRPr lang="fr-FR" sz="2800" dirty="0">
              <a:latin typeface="+mj-lt"/>
            </a:endParaRPr>
          </a:p>
          <a:p>
            <a:endParaRPr lang="fr-FR" sz="2800" dirty="0">
              <a:latin typeface="+mj-lt"/>
            </a:endParaRPr>
          </a:p>
          <a:p>
            <a:r>
              <a:rPr lang="fr-FR" sz="2800" dirty="0">
                <a:latin typeface="+mj-lt"/>
              </a:rPr>
              <a:t>- Corticoïdes</a:t>
            </a:r>
            <a:endParaRPr lang="fr-BE" sz="2800" dirty="0">
              <a:latin typeface="+mj-lt"/>
            </a:endParaRPr>
          </a:p>
        </p:txBody>
      </p:sp>
      <p:pic>
        <p:nvPicPr>
          <p:cNvPr id="5122" name="Picture 2" descr="No side effects grunge rubber stamp Royalty Free Vector">
            <a:extLst>
              <a:ext uri="{FF2B5EF4-FFF2-40B4-BE49-F238E27FC236}">
                <a16:creationId xmlns:a16="http://schemas.microsoft.com/office/drawing/2014/main" id="{C113E19B-F354-8228-345B-3BA4BA70D9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11"/>
          <a:stretch/>
        </p:blipFill>
        <p:spPr bwMode="auto">
          <a:xfrm>
            <a:off x="367468" y="2607368"/>
            <a:ext cx="2411065" cy="22781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DFD9985-63D0-D708-EBDA-CC7FD1A1C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061" y="4843245"/>
            <a:ext cx="4870870" cy="1841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SPEN Guidelines – Applications sur Google Play">
            <a:extLst>
              <a:ext uri="{FF2B5EF4-FFF2-40B4-BE49-F238E27FC236}">
                <a16:creationId xmlns:a16="http://schemas.microsoft.com/office/drawing/2014/main" id="{BC8F2510-4374-AC03-8CDA-F4C11B53C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0160" y="5562017"/>
            <a:ext cx="704020" cy="704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eoperative Fasting Recommendations* of the American Society of... |  Download Table">
            <a:extLst>
              <a:ext uri="{FF2B5EF4-FFF2-40B4-BE49-F238E27FC236}">
                <a16:creationId xmlns:a16="http://schemas.microsoft.com/office/drawing/2014/main" id="{D59C239E-81A9-C23C-DBD4-192916798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084" y="2607368"/>
            <a:ext cx="4635831" cy="198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02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17410" name="Picture 2" descr="Dénutrition personne âgée : dénutrition définition, conséquences et  traitement">
            <a:extLst>
              <a:ext uri="{FF2B5EF4-FFF2-40B4-BE49-F238E27FC236}">
                <a16:creationId xmlns:a16="http://schemas.microsoft.com/office/drawing/2014/main" id="{E4B97CE1-A612-5EB9-9965-60B80C769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5" y="1763585"/>
            <a:ext cx="657225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47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6C2BE26E-1043-6F91-89B3-5DDB1860E139}"/>
              </a:ext>
            </a:extLst>
          </p:cNvPr>
          <p:cNvPicPr>
            <a:picLocks noChangeAspect="1"/>
          </p:cNvPicPr>
          <p:nvPr/>
        </p:nvPicPr>
        <p:blipFill>
          <a:blip r:embed="rId6"/>
          <a:stretch>
            <a:fillRect/>
          </a:stretch>
        </p:blipFill>
        <p:spPr>
          <a:xfrm>
            <a:off x="2687216" y="2954055"/>
            <a:ext cx="7912359" cy="3060442"/>
          </a:xfrm>
          <a:prstGeom prst="rect">
            <a:avLst/>
          </a:prstGeom>
        </p:spPr>
      </p:pic>
    </p:spTree>
    <p:extLst>
      <p:ext uri="{BB962C8B-B14F-4D97-AF65-F5344CB8AC3E}">
        <p14:creationId xmlns:p14="http://schemas.microsoft.com/office/powerpoint/2010/main" val="3074868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BEE17F4-C672-4A6E-AC19-5326459F3274}"/>
              </a:ext>
            </a:extLst>
          </p:cNvPr>
          <p:cNvSpPr>
            <a:spLocks noGrp="1"/>
          </p:cNvSpPr>
          <p:nvPr>
            <p:ph idx="1"/>
          </p:nvPr>
        </p:nvSpPr>
        <p:spPr>
          <a:xfrm>
            <a:off x="323850" y="1586042"/>
            <a:ext cx="11468099" cy="4908276"/>
          </a:xfrm>
        </p:spPr>
        <p:txBody>
          <a:bodyPr>
            <a:normAutofit/>
          </a:bodyPr>
          <a:lstStyle/>
          <a:p>
            <a:pPr marL="114300" indent="0">
              <a:buNone/>
            </a:pPr>
            <a:r>
              <a:rPr lang="fr-BE" sz="3000" b="1" dirty="0"/>
              <a:t>Danish surgeon – Henrik KEHLET – 1995</a:t>
            </a:r>
          </a:p>
          <a:p>
            <a:pPr marL="114300" indent="0" algn="ctr">
              <a:buNone/>
            </a:pPr>
            <a:r>
              <a:rPr lang="fr-BE" sz="3000" b="1" dirty="0"/>
              <a:t>-&gt; Concept</a:t>
            </a:r>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dirty="0"/>
          </a:p>
          <a:p>
            <a:pPr marL="1485900" lvl="3" indent="0">
              <a:buNone/>
            </a:pPr>
            <a:endParaRPr lang="fr-BE" dirty="0"/>
          </a:p>
        </p:txBody>
      </p:sp>
      <p:pic>
        <p:nvPicPr>
          <p:cNvPr id="2050" name="Picture 2" descr="Aucune description de photo disponible.">
            <a:extLst>
              <a:ext uri="{FF2B5EF4-FFF2-40B4-BE49-F238E27FC236}">
                <a16:creationId xmlns:a16="http://schemas.microsoft.com/office/drawing/2014/main" id="{AB9F0128-8AE0-2C12-4A0A-F81DCB53E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778269"/>
            <a:ext cx="5479473" cy="3082204"/>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un peu d’histoire</a:t>
            </a:r>
            <a:endParaRPr lang="fr-BE" sz="3600" dirty="0"/>
          </a:p>
        </p:txBody>
      </p:sp>
      <p:pic>
        <p:nvPicPr>
          <p:cNvPr id="6" name="Image 5">
            <a:extLst>
              <a:ext uri="{FF2B5EF4-FFF2-40B4-BE49-F238E27FC236}">
                <a16:creationId xmlns:a16="http://schemas.microsoft.com/office/drawing/2014/main" id="{575F1B1A-3474-A859-0DBF-7185C0934ACE}"/>
              </a:ext>
            </a:extLst>
          </p:cNvPr>
          <p:cNvPicPr>
            <a:picLocks noChangeAspect="1"/>
          </p:cNvPicPr>
          <p:nvPr/>
        </p:nvPicPr>
        <p:blipFill>
          <a:blip r:embed="rId3"/>
          <a:stretch>
            <a:fillRect/>
          </a:stretch>
        </p:blipFill>
        <p:spPr>
          <a:xfrm>
            <a:off x="6057899" y="3695774"/>
            <a:ext cx="5561064" cy="2282353"/>
          </a:xfrm>
          <a:prstGeom prst="rect">
            <a:avLst/>
          </a:prstGeom>
        </p:spPr>
      </p:pic>
      <p:pic>
        <p:nvPicPr>
          <p:cNvPr id="8" name="Image 7">
            <a:extLst>
              <a:ext uri="{FF2B5EF4-FFF2-40B4-BE49-F238E27FC236}">
                <a16:creationId xmlns:a16="http://schemas.microsoft.com/office/drawing/2014/main" id="{B1A80996-554D-90F6-0601-6F82B5175416}"/>
              </a:ext>
            </a:extLst>
          </p:cNvPr>
          <p:cNvPicPr>
            <a:picLocks noChangeAspect="1"/>
          </p:cNvPicPr>
          <p:nvPr/>
        </p:nvPicPr>
        <p:blipFill>
          <a:blip r:embed="rId4"/>
          <a:stretch>
            <a:fillRect/>
          </a:stretch>
        </p:blipFill>
        <p:spPr>
          <a:xfrm>
            <a:off x="8097598" y="2878787"/>
            <a:ext cx="3521365" cy="550213"/>
          </a:xfrm>
          <a:prstGeom prst="rect">
            <a:avLst/>
          </a:prstGeom>
        </p:spPr>
      </p:pic>
    </p:spTree>
    <p:extLst>
      <p:ext uri="{BB962C8B-B14F-4D97-AF65-F5344CB8AC3E}">
        <p14:creationId xmlns:p14="http://schemas.microsoft.com/office/powerpoint/2010/main" val="242878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9DAD5A2-FCA6-BF2D-4056-ABCD8A66B6F7}"/>
              </a:ext>
            </a:extLst>
          </p:cNvPr>
          <p:cNvPicPr>
            <a:picLocks noChangeAspect="1"/>
          </p:cNvPicPr>
          <p:nvPr/>
        </p:nvPicPr>
        <p:blipFill>
          <a:blip r:embed="rId6"/>
          <a:stretch>
            <a:fillRect/>
          </a:stretch>
        </p:blipFill>
        <p:spPr>
          <a:xfrm>
            <a:off x="9496899" y="2564458"/>
            <a:ext cx="2628978" cy="2078893"/>
          </a:xfrm>
          <a:prstGeom prst="rect">
            <a:avLst/>
          </a:prstGeom>
        </p:spPr>
      </p:pic>
      <p:sp>
        <p:nvSpPr>
          <p:cNvPr id="8" name="ZoneTexte 7">
            <a:extLst>
              <a:ext uri="{FF2B5EF4-FFF2-40B4-BE49-F238E27FC236}">
                <a16:creationId xmlns:a16="http://schemas.microsoft.com/office/drawing/2014/main" id="{C5735863-4A36-875C-9966-05E0AEC49FE4}"/>
              </a:ext>
            </a:extLst>
          </p:cNvPr>
          <p:cNvSpPr txBox="1"/>
          <p:nvPr/>
        </p:nvSpPr>
        <p:spPr>
          <a:xfrm>
            <a:off x="66123" y="4643351"/>
            <a:ext cx="10708557" cy="1754326"/>
          </a:xfrm>
          <a:prstGeom prst="rect">
            <a:avLst/>
          </a:prstGeom>
          <a:noFill/>
        </p:spPr>
        <p:txBody>
          <a:bodyPr wrap="square">
            <a:spAutoFit/>
          </a:bodyPr>
          <a:lstStyle/>
          <a:p>
            <a:r>
              <a:rPr lang="en-US" b="1" i="0" dirty="0">
                <a:solidFill>
                  <a:srgbClr val="212121"/>
                </a:solidFill>
                <a:effectLst/>
              </a:rPr>
              <a:t>Preoperative malnutrition -&gt; overall complications after esophagectomy OR = 3.50</a:t>
            </a:r>
          </a:p>
          <a:p>
            <a:endParaRPr lang="en-US" b="1" dirty="0">
              <a:solidFill>
                <a:srgbClr val="212121"/>
              </a:solidFill>
            </a:endParaRPr>
          </a:p>
          <a:p>
            <a:endParaRPr lang="en-US" b="1" dirty="0">
              <a:solidFill>
                <a:srgbClr val="212121"/>
              </a:solidFill>
            </a:endParaRPr>
          </a:p>
          <a:p>
            <a:endParaRPr lang="en-US" b="1" dirty="0">
              <a:solidFill>
                <a:srgbClr val="212121"/>
              </a:solidFill>
            </a:endParaRPr>
          </a:p>
          <a:p>
            <a:pPr algn="r"/>
            <a:r>
              <a:rPr lang="en-US" b="1" dirty="0">
                <a:solidFill>
                  <a:srgbClr val="212121"/>
                </a:solidFill>
              </a:rPr>
              <a:t>P</a:t>
            </a:r>
            <a:r>
              <a:rPr lang="en-US" b="1" i="0" dirty="0">
                <a:solidFill>
                  <a:srgbClr val="212121"/>
                </a:solidFill>
                <a:effectLst/>
              </a:rPr>
              <a:t>reoperative intensive nutritional support by a dietician </a:t>
            </a:r>
          </a:p>
          <a:p>
            <a:pPr algn="r"/>
            <a:r>
              <a:rPr lang="en-US" b="1" i="0" dirty="0">
                <a:solidFill>
                  <a:srgbClr val="212121"/>
                </a:solidFill>
                <a:effectLst/>
              </a:rPr>
              <a:t>-&gt; postoperative respiratory complications OR = 0.23</a:t>
            </a:r>
            <a:endParaRPr lang="fr-BE" b="1" dirty="0"/>
          </a:p>
        </p:txBody>
      </p:sp>
      <p:pic>
        <p:nvPicPr>
          <p:cNvPr id="10" name="Image 9">
            <a:extLst>
              <a:ext uri="{FF2B5EF4-FFF2-40B4-BE49-F238E27FC236}">
                <a16:creationId xmlns:a16="http://schemas.microsoft.com/office/drawing/2014/main" id="{E5A99C3F-0314-06BA-5EE1-2671C80039A4}"/>
              </a:ext>
            </a:extLst>
          </p:cNvPr>
          <p:cNvPicPr>
            <a:picLocks noChangeAspect="1"/>
          </p:cNvPicPr>
          <p:nvPr/>
        </p:nvPicPr>
        <p:blipFill>
          <a:blip r:embed="rId7"/>
          <a:stretch>
            <a:fillRect/>
          </a:stretch>
        </p:blipFill>
        <p:spPr>
          <a:xfrm>
            <a:off x="4231140" y="1890982"/>
            <a:ext cx="4861981" cy="838273"/>
          </a:xfrm>
          <a:prstGeom prst="rect">
            <a:avLst/>
          </a:prstGeom>
        </p:spPr>
      </p:pic>
      <p:pic>
        <p:nvPicPr>
          <p:cNvPr id="12" name="Image 11">
            <a:extLst>
              <a:ext uri="{FF2B5EF4-FFF2-40B4-BE49-F238E27FC236}">
                <a16:creationId xmlns:a16="http://schemas.microsoft.com/office/drawing/2014/main" id="{165E1B8A-71C9-2A1B-A89F-FAE64F842828}"/>
              </a:ext>
            </a:extLst>
          </p:cNvPr>
          <p:cNvPicPr>
            <a:picLocks noChangeAspect="1"/>
          </p:cNvPicPr>
          <p:nvPr/>
        </p:nvPicPr>
        <p:blipFill>
          <a:blip r:embed="rId8"/>
          <a:stretch>
            <a:fillRect/>
          </a:stretch>
        </p:blipFill>
        <p:spPr>
          <a:xfrm>
            <a:off x="395533" y="3518011"/>
            <a:ext cx="8537840" cy="506812"/>
          </a:xfrm>
          <a:prstGeom prst="rect">
            <a:avLst/>
          </a:prstGeom>
        </p:spPr>
      </p:pic>
      <p:sp>
        <p:nvSpPr>
          <p:cNvPr id="13" name="ZoneTexte 12">
            <a:extLst>
              <a:ext uri="{FF2B5EF4-FFF2-40B4-BE49-F238E27FC236}">
                <a16:creationId xmlns:a16="http://schemas.microsoft.com/office/drawing/2014/main" id="{A0FBABC7-D40C-1982-50B5-4185A6031FC3}"/>
              </a:ext>
            </a:extLst>
          </p:cNvPr>
          <p:cNvSpPr txBox="1"/>
          <p:nvPr/>
        </p:nvSpPr>
        <p:spPr>
          <a:xfrm>
            <a:off x="8089325" y="2139238"/>
            <a:ext cx="723275" cy="369332"/>
          </a:xfrm>
          <a:prstGeom prst="rect">
            <a:avLst/>
          </a:prstGeom>
          <a:noFill/>
        </p:spPr>
        <p:txBody>
          <a:bodyPr wrap="none" rtlCol="0">
            <a:spAutoFit/>
          </a:bodyPr>
          <a:lstStyle/>
          <a:p>
            <a:r>
              <a:rPr lang="fr-FR" dirty="0"/>
              <a:t>2013</a:t>
            </a:r>
            <a:endParaRPr lang="fr-BE" dirty="0"/>
          </a:p>
        </p:txBody>
      </p:sp>
      <mc:AlternateContent xmlns:mc="http://schemas.openxmlformats.org/markup-compatibility/2006" xmlns:p14="http://schemas.microsoft.com/office/powerpoint/2010/main">
        <mc:Choice Requires="p14">
          <p:contentPart p14:bwMode="auto" r:id="rId9">
            <p14:nvContentPartPr>
              <p14:cNvPr id="14" name="Encre 13">
                <a:extLst>
                  <a:ext uri="{FF2B5EF4-FFF2-40B4-BE49-F238E27FC236}">
                    <a16:creationId xmlns:a16="http://schemas.microsoft.com/office/drawing/2014/main" id="{0F4819E7-8701-7BC8-9B28-192A973E9EAE}"/>
                  </a:ext>
                </a:extLst>
              </p14:cNvPr>
              <p14:cNvContentPartPr/>
              <p14:nvPr/>
            </p14:nvContentPartPr>
            <p14:xfrm>
              <a:off x="1628445" y="4790655"/>
              <a:ext cx="1367640" cy="96840"/>
            </p14:xfrm>
          </p:contentPart>
        </mc:Choice>
        <mc:Fallback xmlns="">
          <p:pic>
            <p:nvPicPr>
              <p:cNvPr id="14" name="Encre 13">
                <a:extLst>
                  <a:ext uri="{FF2B5EF4-FFF2-40B4-BE49-F238E27FC236}">
                    <a16:creationId xmlns:a16="http://schemas.microsoft.com/office/drawing/2014/main" id="{0F4819E7-8701-7BC8-9B28-192A973E9EAE}"/>
                  </a:ext>
                </a:extLst>
              </p:cNvPr>
              <p:cNvPicPr/>
              <p:nvPr/>
            </p:nvPicPr>
            <p:blipFill>
              <a:blip r:embed="rId10"/>
              <a:stretch>
                <a:fillRect/>
              </a:stretch>
            </p:blipFill>
            <p:spPr>
              <a:xfrm>
                <a:off x="1574431" y="4682655"/>
                <a:ext cx="1475308"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Encre 5">
                <a:extLst>
                  <a:ext uri="{FF2B5EF4-FFF2-40B4-BE49-F238E27FC236}">
                    <a16:creationId xmlns:a16="http://schemas.microsoft.com/office/drawing/2014/main" id="{94232A72-D04B-53A6-A2C8-B1A0A6E4A014}"/>
                  </a:ext>
                </a:extLst>
              </p14:cNvPr>
              <p14:cNvContentPartPr/>
              <p14:nvPr/>
            </p14:nvContentPartPr>
            <p14:xfrm>
              <a:off x="7109728" y="5943710"/>
              <a:ext cx="2042640" cy="67320"/>
            </p14:xfrm>
          </p:contentPart>
        </mc:Choice>
        <mc:Fallback xmlns="">
          <p:pic>
            <p:nvPicPr>
              <p:cNvPr id="6" name="Encre 5">
                <a:extLst>
                  <a:ext uri="{FF2B5EF4-FFF2-40B4-BE49-F238E27FC236}">
                    <a16:creationId xmlns:a16="http://schemas.microsoft.com/office/drawing/2014/main" id="{94232A72-D04B-53A6-A2C8-B1A0A6E4A014}"/>
                  </a:ext>
                </a:extLst>
              </p:cNvPr>
              <p:cNvPicPr/>
              <p:nvPr/>
            </p:nvPicPr>
            <p:blipFill>
              <a:blip r:embed="rId12"/>
              <a:stretch>
                <a:fillRect/>
              </a:stretch>
            </p:blipFill>
            <p:spPr>
              <a:xfrm>
                <a:off x="7056088" y="5835710"/>
                <a:ext cx="215028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Encre 6">
                <a:extLst>
                  <a:ext uri="{FF2B5EF4-FFF2-40B4-BE49-F238E27FC236}">
                    <a16:creationId xmlns:a16="http://schemas.microsoft.com/office/drawing/2014/main" id="{B7115493-B8E1-255E-7818-494963ABAA4F}"/>
                  </a:ext>
                </a:extLst>
              </p14:cNvPr>
              <p14:cNvContentPartPr/>
              <p14:nvPr/>
            </p14:nvContentPartPr>
            <p14:xfrm>
              <a:off x="6718048" y="6138830"/>
              <a:ext cx="4029840" cy="66240"/>
            </p14:xfrm>
          </p:contentPart>
        </mc:Choice>
        <mc:Fallback xmlns="">
          <p:pic>
            <p:nvPicPr>
              <p:cNvPr id="7" name="Encre 6">
                <a:extLst>
                  <a:ext uri="{FF2B5EF4-FFF2-40B4-BE49-F238E27FC236}">
                    <a16:creationId xmlns:a16="http://schemas.microsoft.com/office/drawing/2014/main" id="{B7115493-B8E1-255E-7818-494963ABAA4F}"/>
                  </a:ext>
                </a:extLst>
              </p:cNvPr>
              <p:cNvPicPr/>
              <p:nvPr/>
            </p:nvPicPr>
            <p:blipFill>
              <a:blip r:embed="rId14"/>
              <a:stretch>
                <a:fillRect/>
              </a:stretch>
            </p:blipFill>
            <p:spPr>
              <a:xfrm>
                <a:off x="6664048" y="6031190"/>
                <a:ext cx="4137480" cy="281880"/>
              </a:xfrm>
              <a:prstGeom prst="rect">
                <a:avLst/>
              </a:prstGeom>
            </p:spPr>
          </p:pic>
        </mc:Fallback>
      </mc:AlternateContent>
    </p:spTree>
    <p:extLst>
      <p:ext uri="{BB962C8B-B14F-4D97-AF65-F5344CB8AC3E}">
        <p14:creationId xmlns:p14="http://schemas.microsoft.com/office/powerpoint/2010/main" val="647653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16388" name="Picture 4" descr="Tabac, alcool, alimentation, les effets positifs du confinement - Espace  Social Européen">
            <a:extLst>
              <a:ext uri="{FF2B5EF4-FFF2-40B4-BE49-F238E27FC236}">
                <a16:creationId xmlns:a16="http://schemas.microsoft.com/office/drawing/2014/main" id="{9EE86D12-CF7E-07FF-FCBF-4BFB95AE8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949" y="1999667"/>
            <a:ext cx="596265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196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66F4AF2-5371-746E-545B-8FA3B63D430D}"/>
              </a:ext>
            </a:extLst>
          </p:cNvPr>
          <p:cNvPicPr>
            <a:picLocks noChangeAspect="1"/>
          </p:cNvPicPr>
          <p:nvPr/>
        </p:nvPicPr>
        <p:blipFill>
          <a:blip r:embed="rId6"/>
          <a:stretch>
            <a:fillRect/>
          </a:stretch>
        </p:blipFill>
        <p:spPr>
          <a:xfrm>
            <a:off x="270076" y="3537085"/>
            <a:ext cx="5938682" cy="861029"/>
          </a:xfrm>
          <a:prstGeom prst="rect">
            <a:avLst/>
          </a:prstGeom>
        </p:spPr>
      </p:pic>
      <p:pic>
        <p:nvPicPr>
          <p:cNvPr id="2050" name="Picture 2" descr="Collaboration SFAR/SRLF, les projets à venir - La SFAR">
            <a:extLst>
              <a:ext uri="{FF2B5EF4-FFF2-40B4-BE49-F238E27FC236}">
                <a16:creationId xmlns:a16="http://schemas.microsoft.com/office/drawing/2014/main" id="{5CBAF2ED-F117-8CD1-0194-C41997F633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380" y="1811415"/>
            <a:ext cx="4945626" cy="92408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5BC9FBF-6933-3887-01BB-881046B2F047}"/>
              </a:ext>
            </a:extLst>
          </p:cNvPr>
          <p:cNvSpPr txBox="1"/>
          <p:nvPr/>
        </p:nvSpPr>
        <p:spPr>
          <a:xfrm>
            <a:off x="3111596" y="4704887"/>
            <a:ext cx="6194323" cy="2308324"/>
          </a:xfrm>
          <a:prstGeom prst="rect">
            <a:avLst/>
          </a:prstGeom>
          <a:noFill/>
        </p:spPr>
        <p:txBody>
          <a:bodyPr wrap="square" rtlCol="0">
            <a:spAutoFit/>
          </a:bodyPr>
          <a:lstStyle/>
          <a:p>
            <a:r>
              <a:rPr lang="fr-FR" b="1" dirty="0" err="1"/>
              <a:t>Smokers</a:t>
            </a:r>
            <a:r>
              <a:rPr lang="fr-FR" b="1" dirty="0"/>
              <a:t> vs non-</a:t>
            </a:r>
            <a:r>
              <a:rPr lang="fr-FR" b="1" dirty="0" err="1"/>
              <a:t>smokers</a:t>
            </a:r>
            <a:r>
              <a:rPr lang="fr-FR" b="1" dirty="0"/>
              <a:t> : OR 5,5</a:t>
            </a:r>
          </a:p>
          <a:p>
            <a:endParaRPr lang="fr-FR" b="1" dirty="0"/>
          </a:p>
          <a:p>
            <a:r>
              <a:rPr lang="fr-FR" b="1" dirty="0"/>
              <a:t>Complications respiratoires (toutes confondues) :</a:t>
            </a:r>
          </a:p>
          <a:p>
            <a:pPr lvl="2"/>
            <a:r>
              <a:rPr lang="fr-FR" b="1" dirty="0"/>
              <a:t>- 8 semaines d’arrêt / OR 0,54</a:t>
            </a:r>
          </a:p>
          <a:p>
            <a:pPr lvl="2"/>
            <a:r>
              <a:rPr lang="fr-FR" b="1" dirty="0"/>
              <a:t>- 4 semaines d’arrêt / OR 0,77</a:t>
            </a:r>
          </a:p>
          <a:p>
            <a:pPr lvl="2"/>
            <a:endParaRPr lang="fr-FR" b="1" dirty="0"/>
          </a:p>
          <a:p>
            <a:r>
              <a:rPr lang="fr-FR" b="1" dirty="0"/>
              <a:t>Altération de la cicatrisation : 4 semaines / OR 0,69</a:t>
            </a:r>
          </a:p>
          <a:p>
            <a:endParaRPr lang="fr-BE" dirty="0"/>
          </a:p>
        </p:txBody>
      </p:sp>
      <p:pic>
        <p:nvPicPr>
          <p:cNvPr id="10" name="Image 9">
            <a:extLst>
              <a:ext uri="{FF2B5EF4-FFF2-40B4-BE49-F238E27FC236}">
                <a16:creationId xmlns:a16="http://schemas.microsoft.com/office/drawing/2014/main" id="{E7C844F4-853E-1E4B-E90D-D659AFC0648A}"/>
              </a:ext>
            </a:extLst>
          </p:cNvPr>
          <p:cNvPicPr>
            <a:picLocks noChangeAspect="1"/>
          </p:cNvPicPr>
          <p:nvPr/>
        </p:nvPicPr>
        <p:blipFill>
          <a:blip r:embed="rId8"/>
          <a:stretch>
            <a:fillRect/>
          </a:stretch>
        </p:blipFill>
        <p:spPr>
          <a:xfrm>
            <a:off x="6569029" y="3493202"/>
            <a:ext cx="5352895" cy="948793"/>
          </a:xfrm>
          <a:prstGeom prst="rect">
            <a:avLst/>
          </a:prstGeom>
        </p:spPr>
      </p:pic>
      <mc:AlternateContent xmlns:mc="http://schemas.openxmlformats.org/markup-compatibility/2006" xmlns:p14="http://schemas.microsoft.com/office/powerpoint/2010/main">
        <mc:Choice Requires="p14">
          <p:contentPart p14:bwMode="auto" r:id="rId9">
            <p14:nvContentPartPr>
              <p14:cNvPr id="11" name="Encre 10">
                <a:extLst>
                  <a:ext uri="{FF2B5EF4-FFF2-40B4-BE49-F238E27FC236}">
                    <a16:creationId xmlns:a16="http://schemas.microsoft.com/office/drawing/2014/main" id="{DD434F35-2A86-52E0-4335-A781F633893A}"/>
                  </a:ext>
                </a:extLst>
              </p14:cNvPr>
              <p14:cNvContentPartPr/>
              <p14:nvPr/>
            </p14:nvContentPartPr>
            <p14:xfrm>
              <a:off x="1405777" y="4119573"/>
              <a:ext cx="1083240" cy="60120"/>
            </p14:xfrm>
          </p:contentPart>
        </mc:Choice>
        <mc:Fallback xmlns="">
          <p:pic>
            <p:nvPicPr>
              <p:cNvPr id="11" name="Encre 10">
                <a:extLst>
                  <a:ext uri="{FF2B5EF4-FFF2-40B4-BE49-F238E27FC236}">
                    <a16:creationId xmlns:a16="http://schemas.microsoft.com/office/drawing/2014/main" id="{DD434F35-2A86-52E0-4335-A781F633893A}"/>
                  </a:ext>
                </a:extLst>
              </p:cNvPr>
              <p:cNvPicPr/>
              <p:nvPr/>
            </p:nvPicPr>
            <p:blipFill>
              <a:blip r:embed="rId10"/>
              <a:stretch>
                <a:fillRect/>
              </a:stretch>
            </p:blipFill>
            <p:spPr>
              <a:xfrm>
                <a:off x="1351777" y="4011933"/>
                <a:ext cx="119088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Encre 11">
                <a:extLst>
                  <a:ext uri="{FF2B5EF4-FFF2-40B4-BE49-F238E27FC236}">
                    <a16:creationId xmlns:a16="http://schemas.microsoft.com/office/drawing/2014/main" id="{45B846A6-50DC-F361-CA8A-4E36CF0BE112}"/>
                  </a:ext>
                </a:extLst>
              </p14:cNvPr>
              <p14:cNvContentPartPr/>
              <p14:nvPr/>
            </p14:nvContentPartPr>
            <p14:xfrm>
              <a:off x="1366897" y="4128933"/>
              <a:ext cx="1185480" cy="29880"/>
            </p14:xfrm>
          </p:contentPart>
        </mc:Choice>
        <mc:Fallback xmlns="">
          <p:pic>
            <p:nvPicPr>
              <p:cNvPr id="12" name="Encre 11">
                <a:extLst>
                  <a:ext uri="{FF2B5EF4-FFF2-40B4-BE49-F238E27FC236}">
                    <a16:creationId xmlns:a16="http://schemas.microsoft.com/office/drawing/2014/main" id="{45B846A6-50DC-F361-CA8A-4E36CF0BE112}"/>
                  </a:ext>
                </a:extLst>
              </p:cNvPr>
              <p:cNvPicPr/>
              <p:nvPr/>
            </p:nvPicPr>
            <p:blipFill>
              <a:blip r:embed="rId12"/>
              <a:stretch>
                <a:fillRect/>
              </a:stretch>
            </p:blipFill>
            <p:spPr>
              <a:xfrm>
                <a:off x="1312897" y="4021293"/>
                <a:ext cx="1293120" cy="245520"/>
              </a:xfrm>
              <a:prstGeom prst="rect">
                <a:avLst/>
              </a:prstGeom>
            </p:spPr>
          </p:pic>
        </mc:Fallback>
      </mc:AlternateContent>
    </p:spTree>
    <p:extLst>
      <p:ext uri="{BB962C8B-B14F-4D97-AF65-F5344CB8AC3E}">
        <p14:creationId xmlns:p14="http://schemas.microsoft.com/office/powerpoint/2010/main" val="3776964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78186736-4EB7-4CB0-8914-40BA2AA2F63A}"/>
              </a:ext>
            </a:extLst>
          </p:cNvPr>
          <p:cNvPicPr>
            <a:picLocks noChangeAspect="1"/>
          </p:cNvPicPr>
          <p:nvPr/>
        </p:nvPicPr>
        <p:blipFill>
          <a:blip r:embed="rId6"/>
          <a:stretch>
            <a:fillRect/>
          </a:stretch>
        </p:blipFill>
        <p:spPr>
          <a:xfrm>
            <a:off x="1238864" y="2988521"/>
            <a:ext cx="10401673" cy="3424268"/>
          </a:xfrm>
          <a:prstGeom prst="rect">
            <a:avLst/>
          </a:prstGeom>
        </p:spPr>
      </p:pic>
      <mc:AlternateContent xmlns:mc="http://schemas.openxmlformats.org/markup-compatibility/2006" xmlns:p14="http://schemas.microsoft.com/office/powerpoint/2010/main">
        <mc:Choice Requires="p14">
          <p:contentPart p14:bwMode="auto" r:id="rId7">
            <p14:nvContentPartPr>
              <p14:cNvPr id="8" name="Encre 7">
                <a:extLst>
                  <a:ext uri="{FF2B5EF4-FFF2-40B4-BE49-F238E27FC236}">
                    <a16:creationId xmlns:a16="http://schemas.microsoft.com/office/drawing/2014/main" id="{A99EF133-26FA-81AB-04AC-D1B81391EA0E}"/>
                  </a:ext>
                </a:extLst>
              </p14:cNvPr>
              <p14:cNvContentPartPr/>
              <p14:nvPr/>
            </p14:nvContentPartPr>
            <p14:xfrm>
              <a:off x="1818697" y="6261213"/>
              <a:ext cx="3000240" cy="199440"/>
            </p14:xfrm>
          </p:contentPart>
        </mc:Choice>
        <mc:Fallback xmlns="">
          <p:pic>
            <p:nvPicPr>
              <p:cNvPr id="8" name="Encre 7">
                <a:extLst>
                  <a:ext uri="{FF2B5EF4-FFF2-40B4-BE49-F238E27FC236}">
                    <a16:creationId xmlns:a16="http://schemas.microsoft.com/office/drawing/2014/main" id="{A99EF133-26FA-81AB-04AC-D1B81391EA0E}"/>
                  </a:ext>
                </a:extLst>
              </p:cNvPr>
              <p:cNvPicPr/>
              <p:nvPr/>
            </p:nvPicPr>
            <p:blipFill>
              <a:blip r:embed="rId8"/>
              <a:stretch>
                <a:fillRect/>
              </a:stretch>
            </p:blipFill>
            <p:spPr>
              <a:xfrm>
                <a:off x="1756057" y="6198213"/>
                <a:ext cx="312588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Encre 9">
                <a:extLst>
                  <a:ext uri="{FF2B5EF4-FFF2-40B4-BE49-F238E27FC236}">
                    <a16:creationId xmlns:a16="http://schemas.microsoft.com/office/drawing/2014/main" id="{135AB8FB-5F0B-44A1-A374-F08BCFEDC192}"/>
                  </a:ext>
                </a:extLst>
              </p14:cNvPr>
              <p14:cNvContentPartPr/>
              <p14:nvPr/>
            </p14:nvContentPartPr>
            <p14:xfrm>
              <a:off x="6174337" y="5141973"/>
              <a:ext cx="362880" cy="360"/>
            </p14:xfrm>
          </p:contentPart>
        </mc:Choice>
        <mc:Fallback xmlns="">
          <p:pic>
            <p:nvPicPr>
              <p:cNvPr id="10" name="Encre 9">
                <a:extLst>
                  <a:ext uri="{FF2B5EF4-FFF2-40B4-BE49-F238E27FC236}">
                    <a16:creationId xmlns:a16="http://schemas.microsoft.com/office/drawing/2014/main" id="{135AB8FB-5F0B-44A1-A374-F08BCFEDC192}"/>
                  </a:ext>
                </a:extLst>
              </p:cNvPr>
              <p:cNvPicPr/>
              <p:nvPr/>
            </p:nvPicPr>
            <p:blipFill>
              <a:blip r:embed="rId10"/>
              <a:stretch>
                <a:fillRect/>
              </a:stretch>
            </p:blipFill>
            <p:spPr>
              <a:xfrm>
                <a:off x="6120697" y="5034333"/>
                <a:ext cx="470520" cy="216000"/>
              </a:xfrm>
              <a:prstGeom prst="rect">
                <a:avLst/>
              </a:prstGeom>
            </p:spPr>
          </p:pic>
        </mc:Fallback>
      </mc:AlternateContent>
      <p:pic>
        <p:nvPicPr>
          <p:cNvPr id="12" name="Image 11">
            <a:extLst>
              <a:ext uri="{FF2B5EF4-FFF2-40B4-BE49-F238E27FC236}">
                <a16:creationId xmlns:a16="http://schemas.microsoft.com/office/drawing/2014/main" id="{444C7E41-13BC-E2C0-26A4-3BB8A2ADA81B}"/>
              </a:ext>
            </a:extLst>
          </p:cNvPr>
          <p:cNvPicPr>
            <a:picLocks noChangeAspect="1"/>
          </p:cNvPicPr>
          <p:nvPr/>
        </p:nvPicPr>
        <p:blipFill>
          <a:blip r:embed="rId11"/>
          <a:stretch>
            <a:fillRect/>
          </a:stretch>
        </p:blipFill>
        <p:spPr>
          <a:xfrm>
            <a:off x="4818937" y="1717753"/>
            <a:ext cx="3330229" cy="937341"/>
          </a:xfrm>
          <a:prstGeom prst="rect">
            <a:avLst/>
          </a:prstGeom>
        </p:spPr>
      </p:pic>
      <mc:AlternateContent xmlns:mc="http://schemas.openxmlformats.org/markup-compatibility/2006" xmlns:p14="http://schemas.microsoft.com/office/powerpoint/2010/main">
        <mc:Choice Requires="p14">
          <p:contentPart p14:bwMode="auto" r:id="rId12">
            <p14:nvContentPartPr>
              <p14:cNvPr id="14" name="Encre 13">
                <a:extLst>
                  <a:ext uri="{FF2B5EF4-FFF2-40B4-BE49-F238E27FC236}">
                    <a16:creationId xmlns:a16="http://schemas.microsoft.com/office/drawing/2014/main" id="{EC8ACD5C-AAFF-B928-34E7-ABEC622749F6}"/>
                  </a:ext>
                </a:extLst>
              </p14:cNvPr>
              <p14:cNvContentPartPr/>
              <p14:nvPr/>
            </p14:nvContentPartPr>
            <p14:xfrm>
              <a:off x="6105345" y="3125325"/>
              <a:ext cx="1581120" cy="56520"/>
            </p14:xfrm>
          </p:contentPart>
        </mc:Choice>
        <mc:Fallback xmlns="">
          <p:pic>
            <p:nvPicPr>
              <p:cNvPr id="14" name="Encre 13">
                <a:extLst>
                  <a:ext uri="{FF2B5EF4-FFF2-40B4-BE49-F238E27FC236}">
                    <a16:creationId xmlns:a16="http://schemas.microsoft.com/office/drawing/2014/main" id="{EC8ACD5C-AAFF-B928-34E7-ABEC622749F6}"/>
                  </a:ext>
                </a:extLst>
              </p:cNvPr>
              <p:cNvPicPr/>
              <p:nvPr/>
            </p:nvPicPr>
            <p:blipFill>
              <a:blip r:embed="rId13"/>
              <a:stretch>
                <a:fillRect/>
              </a:stretch>
            </p:blipFill>
            <p:spPr>
              <a:xfrm>
                <a:off x="6051705" y="3017685"/>
                <a:ext cx="1688760" cy="272160"/>
              </a:xfrm>
              <a:prstGeom prst="rect">
                <a:avLst/>
              </a:prstGeom>
            </p:spPr>
          </p:pic>
        </mc:Fallback>
      </mc:AlternateContent>
    </p:spTree>
    <p:extLst>
      <p:ext uri="{BB962C8B-B14F-4D97-AF65-F5344CB8AC3E}">
        <p14:creationId xmlns:p14="http://schemas.microsoft.com/office/powerpoint/2010/main" val="2055709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6" name="Image 5">
            <a:extLst>
              <a:ext uri="{FF2B5EF4-FFF2-40B4-BE49-F238E27FC236}">
                <a16:creationId xmlns:a16="http://schemas.microsoft.com/office/drawing/2014/main" id="{24449B24-19E0-89C2-F2E2-82CFAA1AEEB0}"/>
              </a:ext>
            </a:extLst>
          </p:cNvPr>
          <p:cNvPicPr>
            <a:picLocks noChangeAspect="1"/>
          </p:cNvPicPr>
          <p:nvPr/>
        </p:nvPicPr>
        <p:blipFill>
          <a:blip r:embed="rId4"/>
          <a:stretch>
            <a:fillRect/>
          </a:stretch>
        </p:blipFill>
        <p:spPr>
          <a:xfrm>
            <a:off x="9479666" y="600833"/>
            <a:ext cx="2534722" cy="2004037"/>
          </a:xfrm>
          <a:prstGeom prst="rect">
            <a:avLst/>
          </a:prstGeom>
        </p:spPr>
      </p:pic>
      <p:pic>
        <p:nvPicPr>
          <p:cNvPr id="4" name="Main graphic">
            <a:extLst>
              <a:ext uri="{FF2B5EF4-FFF2-40B4-BE49-F238E27FC236}">
                <a16:creationId xmlns:a16="http://schemas.microsoft.com/office/drawing/2014/main" id="{E1D1655C-7258-6063-179F-B0F437586AEE}"/>
              </a:ext>
            </a:extLst>
          </p:cNvPr>
          <p:cNvPicPr/>
          <p:nvPr/>
        </p:nvPicPr>
        <p:blipFill>
          <a:blip r:embed="rId5"/>
          <a:stretch/>
        </p:blipFill>
        <p:spPr>
          <a:xfrm>
            <a:off x="1854548" y="1986634"/>
            <a:ext cx="7525697" cy="4636229"/>
          </a:xfrm>
          <a:prstGeom prst="rect">
            <a:avLst/>
          </a:prstGeom>
          <a:ln>
            <a:noFill/>
          </a:ln>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99129"/>
            <a:ext cx="3557286" cy="97501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The Journal of Thoracic and Cardiovascular Surgery">
            <a:extLst>
              <a:ext uri="{FF2B5EF4-FFF2-40B4-BE49-F238E27FC236}">
                <a16:creationId xmlns:a16="http://schemas.microsoft.com/office/drawing/2014/main" id="{553366C8-07D0-ADCC-D3A0-0E8150C693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1" name="Image 10">
            <a:extLst>
              <a:ext uri="{FF2B5EF4-FFF2-40B4-BE49-F238E27FC236}">
                <a16:creationId xmlns:a16="http://schemas.microsoft.com/office/drawing/2014/main" id="{AC3189A8-94ED-3974-D545-D34AD3A22946}"/>
              </a:ext>
            </a:extLst>
          </p:cNvPr>
          <p:cNvPicPr>
            <a:picLocks noChangeAspect="1"/>
          </p:cNvPicPr>
          <p:nvPr/>
        </p:nvPicPr>
        <p:blipFill>
          <a:blip r:embed="rId7"/>
          <a:stretch>
            <a:fillRect/>
          </a:stretch>
        </p:blipFill>
        <p:spPr>
          <a:xfrm>
            <a:off x="9624036" y="3429000"/>
            <a:ext cx="2245981" cy="821881"/>
          </a:xfrm>
          <a:prstGeom prst="rect">
            <a:avLst/>
          </a:prstGeom>
        </p:spPr>
      </p:pic>
    </p:spTree>
    <p:extLst>
      <p:ext uri="{BB962C8B-B14F-4D97-AF65-F5344CB8AC3E}">
        <p14:creationId xmlns:p14="http://schemas.microsoft.com/office/powerpoint/2010/main" val="115082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6" name="Image 5">
            <a:extLst>
              <a:ext uri="{FF2B5EF4-FFF2-40B4-BE49-F238E27FC236}">
                <a16:creationId xmlns:a16="http://schemas.microsoft.com/office/drawing/2014/main" id="{24449B24-19E0-89C2-F2E2-82CFAA1AEEB0}"/>
              </a:ext>
            </a:extLst>
          </p:cNvPr>
          <p:cNvPicPr>
            <a:picLocks noChangeAspect="1"/>
          </p:cNvPicPr>
          <p:nvPr/>
        </p:nvPicPr>
        <p:blipFill>
          <a:blip r:embed="rId4"/>
          <a:stretch>
            <a:fillRect/>
          </a:stretch>
        </p:blipFill>
        <p:spPr>
          <a:xfrm>
            <a:off x="9479666" y="600833"/>
            <a:ext cx="2534722" cy="2004037"/>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99129"/>
            <a:ext cx="3557286" cy="97501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The Journal of Thoracic and Cardiovascular Surgery">
            <a:extLst>
              <a:ext uri="{FF2B5EF4-FFF2-40B4-BE49-F238E27FC236}">
                <a16:creationId xmlns:a16="http://schemas.microsoft.com/office/drawing/2014/main" id="{553366C8-07D0-ADCC-D3A0-0E8150C693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8" name="Image 7">
            <a:extLst>
              <a:ext uri="{FF2B5EF4-FFF2-40B4-BE49-F238E27FC236}">
                <a16:creationId xmlns:a16="http://schemas.microsoft.com/office/drawing/2014/main" id="{E66D4730-C887-CD07-851F-965851BEAACF}"/>
              </a:ext>
            </a:extLst>
          </p:cNvPr>
          <p:cNvPicPr>
            <a:picLocks noChangeAspect="1"/>
          </p:cNvPicPr>
          <p:nvPr/>
        </p:nvPicPr>
        <p:blipFill>
          <a:blip r:embed="rId6"/>
          <a:stretch>
            <a:fillRect/>
          </a:stretch>
        </p:blipFill>
        <p:spPr>
          <a:xfrm>
            <a:off x="675271" y="2824692"/>
            <a:ext cx="6744284" cy="2301439"/>
          </a:xfrm>
          <a:prstGeom prst="rect">
            <a:avLst/>
          </a:prstGeom>
        </p:spPr>
      </p:pic>
      <p:pic>
        <p:nvPicPr>
          <p:cNvPr id="10" name="Image 9">
            <a:extLst>
              <a:ext uri="{FF2B5EF4-FFF2-40B4-BE49-F238E27FC236}">
                <a16:creationId xmlns:a16="http://schemas.microsoft.com/office/drawing/2014/main" id="{29B3AFD0-BF22-A314-CA1F-FC5CD6DB9EFA}"/>
              </a:ext>
            </a:extLst>
          </p:cNvPr>
          <p:cNvPicPr>
            <a:picLocks noChangeAspect="1"/>
          </p:cNvPicPr>
          <p:nvPr/>
        </p:nvPicPr>
        <p:blipFill>
          <a:blip r:embed="rId7"/>
          <a:stretch>
            <a:fillRect/>
          </a:stretch>
        </p:blipFill>
        <p:spPr>
          <a:xfrm>
            <a:off x="7419555" y="3478305"/>
            <a:ext cx="4686706" cy="2872989"/>
          </a:xfrm>
          <a:prstGeom prst="rect">
            <a:avLst/>
          </a:prstGeom>
        </p:spPr>
      </p:pic>
      <p:pic>
        <p:nvPicPr>
          <p:cNvPr id="12" name="Picture 2" descr="Homepage | BMJ Open">
            <a:extLst>
              <a:ext uri="{FF2B5EF4-FFF2-40B4-BE49-F238E27FC236}">
                <a16:creationId xmlns:a16="http://schemas.microsoft.com/office/drawing/2014/main" id="{F132EC44-391F-2133-A4BF-614E548244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288" y="1847223"/>
            <a:ext cx="2193013" cy="128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822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099CD6F-D914-12BD-B595-90B98E800306}"/>
              </a:ext>
            </a:extLst>
          </p:cNvPr>
          <p:cNvPicPr>
            <a:picLocks noChangeAspect="1"/>
          </p:cNvPicPr>
          <p:nvPr/>
        </p:nvPicPr>
        <p:blipFill>
          <a:blip r:embed="rId5"/>
          <a:stretch>
            <a:fillRect/>
          </a:stretch>
        </p:blipFill>
        <p:spPr>
          <a:xfrm>
            <a:off x="9243954" y="1652158"/>
            <a:ext cx="2804403" cy="2217612"/>
          </a:xfrm>
          <a:prstGeom prst="rect">
            <a:avLst/>
          </a:prstGeom>
        </p:spPr>
      </p:pic>
      <p:pic>
        <p:nvPicPr>
          <p:cNvPr id="6" name="Image 5">
            <a:extLst>
              <a:ext uri="{FF2B5EF4-FFF2-40B4-BE49-F238E27FC236}">
                <a16:creationId xmlns:a16="http://schemas.microsoft.com/office/drawing/2014/main" id="{FBF1374F-7FFD-B664-76BB-65984B3726A3}"/>
              </a:ext>
            </a:extLst>
          </p:cNvPr>
          <p:cNvPicPr>
            <a:picLocks noChangeAspect="1"/>
          </p:cNvPicPr>
          <p:nvPr/>
        </p:nvPicPr>
        <p:blipFill>
          <a:blip r:embed="rId6"/>
          <a:stretch>
            <a:fillRect/>
          </a:stretch>
        </p:blipFill>
        <p:spPr>
          <a:xfrm>
            <a:off x="484433" y="3047788"/>
            <a:ext cx="5692431" cy="2200835"/>
          </a:xfrm>
          <a:prstGeom prst="rect">
            <a:avLst/>
          </a:prstGeom>
        </p:spPr>
      </p:pic>
      <p:pic>
        <p:nvPicPr>
          <p:cNvPr id="10" name="Image 9">
            <a:extLst>
              <a:ext uri="{FF2B5EF4-FFF2-40B4-BE49-F238E27FC236}">
                <a16:creationId xmlns:a16="http://schemas.microsoft.com/office/drawing/2014/main" id="{5174C421-17BB-CC75-0304-D895BDC479B8}"/>
              </a:ext>
            </a:extLst>
          </p:cNvPr>
          <p:cNvPicPr>
            <a:picLocks noChangeAspect="1"/>
          </p:cNvPicPr>
          <p:nvPr/>
        </p:nvPicPr>
        <p:blipFill>
          <a:blip r:embed="rId7"/>
          <a:stretch>
            <a:fillRect/>
          </a:stretch>
        </p:blipFill>
        <p:spPr>
          <a:xfrm>
            <a:off x="3003049" y="5535447"/>
            <a:ext cx="7361558" cy="1005927"/>
          </a:xfrm>
          <a:prstGeom prst="rect">
            <a:avLst/>
          </a:prstGeom>
        </p:spPr>
      </p:pic>
      <mc:AlternateContent xmlns:mc="http://schemas.openxmlformats.org/markup-compatibility/2006" xmlns:p14="http://schemas.microsoft.com/office/powerpoint/2010/main">
        <mc:Choice Requires="p14">
          <p:contentPart p14:bwMode="auto" r:id="rId8">
            <p14:nvContentPartPr>
              <p14:cNvPr id="11" name="Encre 10">
                <a:extLst>
                  <a:ext uri="{FF2B5EF4-FFF2-40B4-BE49-F238E27FC236}">
                    <a16:creationId xmlns:a16="http://schemas.microsoft.com/office/drawing/2014/main" id="{D6B94F6C-EC71-548A-DF0D-AF4E104C36A9}"/>
                  </a:ext>
                </a:extLst>
              </p14:cNvPr>
              <p14:cNvContentPartPr/>
              <p14:nvPr/>
            </p14:nvContentPartPr>
            <p14:xfrm>
              <a:off x="3106888" y="5616110"/>
              <a:ext cx="1384200" cy="10800"/>
            </p14:xfrm>
          </p:contentPart>
        </mc:Choice>
        <mc:Fallback xmlns="">
          <p:pic>
            <p:nvPicPr>
              <p:cNvPr id="11" name="Encre 10">
                <a:extLst>
                  <a:ext uri="{FF2B5EF4-FFF2-40B4-BE49-F238E27FC236}">
                    <a16:creationId xmlns:a16="http://schemas.microsoft.com/office/drawing/2014/main" id="{D6B94F6C-EC71-548A-DF0D-AF4E104C36A9}"/>
                  </a:ext>
                </a:extLst>
              </p:cNvPr>
              <p:cNvPicPr/>
              <p:nvPr/>
            </p:nvPicPr>
            <p:blipFill>
              <a:blip r:embed="rId9"/>
              <a:stretch>
                <a:fillRect/>
              </a:stretch>
            </p:blipFill>
            <p:spPr>
              <a:xfrm>
                <a:off x="3052888" y="5508470"/>
                <a:ext cx="14918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Encre 14">
                <a:extLst>
                  <a:ext uri="{FF2B5EF4-FFF2-40B4-BE49-F238E27FC236}">
                    <a16:creationId xmlns:a16="http://schemas.microsoft.com/office/drawing/2014/main" id="{94811B97-7798-EAEC-A268-6D1BAC28C4B6}"/>
                  </a:ext>
                </a:extLst>
              </p14:cNvPr>
              <p14:cNvContentPartPr/>
              <p14:nvPr/>
            </p14:nvContentPartPr>
            <p14:xfrm>
              <a:off x="1418128" y="3376910"/>
              <a:ext cx="2126520" cy="47880"/>
            </p14:xfrm>
          </p:contentPart>
        </mc:Choice>
        <mc:Fallback xmlns="">
          <p:pic>
            <p:nvPicPr>
              <p:cNvPr id="15" name="Encre 14">
                <a:extLst>
                  <a:ext uri="{FF2B5EF4-FFF2-40B4-BE49-F238E27FC236}">
                    <a16:creationId xmlns:a16="http://schemas.microsoft.com/office/drawing/2014/main" id="{94811B97-7798-EAEC-A268-6D1BAC28C4B6}"/>
                  </a:ext>
                </a:extLst>
              </p:cNvPr>
              <p:cNvPicPr/>
              <p:nvPr/>
            </p:nvPicPr>
            <p:blipFill>
              <a:blip r:embed="rId11"/>
              <a:stretch>
                <a:fillRect/>
              </a:stretch>
            </p:blipFill>
            <p:spPr>
              <a:xfrm>
                <a:off x="1364128" y="3269270"/>
                <a:ext cx="223416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Encre 16">
                <a:extLst>
                  <a:ext uri="{FF2B5EF4-FFF2-40B4-BE49-F238E27FC236}">
                    <a16:creationId xmlns:a16="http://schemas.microsoft.com/office/drawing/2014/main" id="{64628E3E-CA72-50EA-8261-574EBC8FA8CC}"/>
                  </a:ext>
                </a:extLst>
              </p14:cNvPr>
              <p14:cNvContentPartPr/>
              <p14:nvPr/>
            </p14:nvContentPartPr>
            <p14:xfrm>
              <a:off x="5681968" y="5587670"/>
              <a:ext cx="4263840" cy="57960"/>
            </p14:xfrm>
          </p:contentPart>
        </mc:Choice>
        <mc:Fallback xmlns="">
          <p:pic>
            <p:nvPicPr>
              <p:cNvPr id="17" name="Encre 16">
                <a:extLst>
                  <a:ext uri="{FF2B5EF4-FFF2-40B4-BE49-F238E27FC236}">
                    <a16:creationId xmlns:a16="http://schemas.microsoft.com/office/drawing/2014/main" id="{64628E3E-CA72-50EA-8261-574EBC8FA8CC}"/>
                  </a:ext>
                </a:extLst>
              </p:cNvPr>
              <p:cNvPicPr/>
              <p:nvPr/>
            </p:nvPicPr>
            <p:blipFill>
              <a:blip r:embed="rId13"/>
              <a:stretch>
                <a:fillRect/>
              </a:stretch>
            </p:blipFill>
            <p:spPr>
              <a:xfrm>
                <a:off x="5628328" y="5479670"/>
                <a:ext cx="43714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Encre 17">
                <a:extLst>
                  <a:ext uri="{FF2B5EF4-FFF2-40B4-BE49-F238E27FC236}">
                    <a16:creationId xmlns:a16="http://schemas.microsoft.com/office/drawing/2014/main" id="{CD26252B-FFCB-8739-7D1B-ADADDFB0162E}"/>
                  </a:ext>
                </a:extLst>
              </p14:cNvPr>
              <p14:cNvContentPartPr/>
              <p14:nvPr/>
            </p14:nvContentPartPr>
            <p14:xfrm>
              <a:off x="7865368" y="6063950"/>
              <a:ext cx="1503720" cy="19800"/>
            </p14:xfrm>
          </p:contentPart>
        </mc:Choice>
        <mc:Fallback xmlns="">
          <p:pic>
            <p:nvPicPr>
              <p:cNvPr id="18" name="Encre 17">
                <a:extLst>
                  <a:ext uri="{FF2B5EF4-FFF2-40B4-BE49-F238E27FC236}">
                    <a16:creationId xmlns:a16="http://schemas.microsoft.com/office/drawing/2014/main" id="{CD26252B-FFCB-8739-7D1B-ADADDFB0162E}"/>
                  </a:ext>
                </a:extLst>
              </p:cNvPr>
              <p:cNvPicPr/>
              <p:nvPr/>
            </p:nvPicPr>
            <p:blipFill>
              <a:blip r:embed="rId15"/>
              <a:stretch>
                <a:fillRect/>
              </a:stretch>
            </p:blipFill>
            <p:spPr>
              <a:xfrm>
                <a:off x="7811728" y="5956310"/>
                <a:ext cx="161136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Encre 18">
                <a:extLst>
                  <a:ext uri="{FF2B5EF4-FFF2-40B4-BE49-F238E27FC236}">
                    <a16:creationId xmlns:a16="http://schemas.microsoft.com/office/drawing/2014/main" id="{FA03E0E8-3B4D-8B3E-224E-A103FFB7C7DE}"/>
                  </a:ext>
                </a:extLst>
              </p14:cNvPr>
              <p14:cNvContentPartPr/>
              <p14:nvPr/>
            </p14:nvContentPartPr>
            <p14:xfrm>
              <a:off x="10086208" y="6102110"/>
              <a:ext cx="166680" cy="47160"/>
            </p14:xfrm>
          </p:contentPart>
        </mc:Choice>
        <mc:Fallback xmlns="">
          <p:pic>
            <p:nvPicPr>
              <p:cNvPr id="19" name="Encre 18">
                <a:extLst>
                  <a:ext uri="{FF2B5EF4-FFF2-40B4-BE49-F238E27FC236}">
                    <a16:creationId xmlns:a16="http://schemas.microsoft.com/office/drawing/2014/main" id="{FA03E0E8-3B4D-8B3E-224E-A103FFB7C7DE}"/>
                  </a:ext>
                </a:extLst>
              </p:cNvPr>
              <p:cNvPicPr/>
              <p:nvPr/>
            </p:nvPicPr>
            <p:blipFill>
              <a:blip r:embed="rId17"/>
              <a:stretch>
                <a:fillRect/>
              </a:stretch>
            </p:blipFill>
            <p:spPr>
              <a:xfrm>
                <a:off x="10032568" y="5994470"/>
                <a:ext cx="27432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Encre 19">
                <a:extLst>
                  <a:ext uri="{FF2B5EF4-FFF2-40B4-BE49-F238E27FC236}">
                    <a16:creationId xmlns:a16="http://schemas.microsoft.com/office/drawing/2014/main" id="{05EDB21E-85AC-99A1-3CA3-F1897F9B06C6}"/>
                  </a:ext>
                </a:extLst>
              </p14:cNvPr>
              <p14:cNvContentPartPr/>
              <p14:nvPr/>
            </p14:nvContentPartPr>
            <p14:xfrm>
              <a:off x="3060448" y="6288590"/>
              <a:ext cx="387360" cy="19080"/>
            </p14:xfrm>
          </p:contentPart>
        </mc:Choice>
        <mc:Fallback xmlns="">
          <p:pic>
            <p:nvPicPr>
              <p:cNvPr id="20" name="Encre 19">
                <a:extLst>
                  <a:ext uri="{FF2B5EF4-FFF2-40B4-BE49-F238E27FC236}">
                    <a16:creationId xmlns:a16="http://schemas.microsoft.com/office/drawing/2014/main" id="{05EDB21E-85AC-99A1-3CA3-F1897F9B06C6}"/>
                  </a:ext>
                </a:extLst>
              </p:cNvPr>
              <p:cNvPicPr/>
              <p:nvPr/>
            </p:nvPicPr>
            <p:blipFill>
              <a:blip r:embed="rId19"/>
              <a:stretch>
                <a:fillRect/>
              </a:stretch>
            </p:blipFill>
            <p:spPr>
              <a:xfrm>
                <a:off x="3006808" y="6180950"/>
                <a:ext cx="495000" cy="234720"/>
              </a:xfrm>
              <a:prstGeom prst="rect">
                <a:avLst/>
              </a:prstGeom>
            </p:spPr>
          </p:pic>
        </mc:Fallback>
      </mc:AlternateContent>
      <p:pic>
        <p:nvPicPr>
          <p:cNvPr id="10242" name="Picture 2">
            <a:extLst>
              <a:ext uri="{FF2B5EF4-FFF2-40B4-BE49-F238E27FC236}">
                <a16:creationId xmlns:a16="http://schemas.microsoft.com/office/drawing/2014/main" id="{D5DA74BD-5FCD-DB06-2746-8095E973B23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31673" y="1808901"/>
            <a:ext cx="2085555" cy="289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489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3" name="Picture 6" descr="Prehabilitation and Rehabilitation | Hong Kong Sanatorium &amp; Hospital Mobile  Site">
            <a:extLst>
              <a:ext uri="{FF2B5EF4-FFF2-40B4-BE49-F238E27FC236}">
                <a16:creationId xmlns:a16="http://schemas.microsoft.com/office/drawing/2014/main" id="{33692469-8D50-42A3-9639-DC92A34B3D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92" b="17722"/>
          <a:stretch/>
        </p:blipFill>
        <p:spPr bwMode="auto">
          <a:xfrm>
            <a:off x="2898726" y="1840188"/>
            <a:ext cx="6394548" cy="428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012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7170" name="Picture 2" descr="Issue Cover">
            <a:extLst>
              <a:ext uri="{FF2B5EF4-FFF2-40B4-BE49-F238E27FC236}">
                <a16:creationId xmlns:a16="http://schemas.microsoft.com/office/drawing/2014/main" id="{112BE979-5243-AA5A-EB33-4D24E4678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6626" y="2860158"/>
            <a:ext cx="2654265" cy="355263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3703FF46-2617-6529-EFA7-6430CFBD6050}"/>
              </a:ext>
            </a:extLst>
          </p:cNvPr>
          <p:cNvPicPr>
            <a:picLocks noChangeAspect="1"/>
          </p:cNvPicPr>
          <p:nvPr/>
        </p:nvPicPr>
        <p:blipFill>
          <a:blip r:embed="rId6"/>
          <a:stretch>
            <a:fillRect/>
          </a:stretch>
        </p:blipFill>
        <p:spPr>
          <a:xfrm>
            <a:off x="970721" y="1784167"/>
            <a:ext cx="6553768" cy="1806097"/>
          </a:xfrm>
          <a:prstGeom prst="rect">
            <a:avLst/>
          </a:prstGeom>
        </p:spPr>
      </p:pic>
      <mc:AlternateContent xmlns:mc="http://schemas.openxmlformats.org/markup-compatibility/2006" xmlns:p14="http://schemas.microsoft.com/office/powerpoint/2010/main">
        <mc:Choice Requires="p14">
          <p:contentPart p14:bwMode="auto" r:id="rId7">
            <p14:nvContentPartPr>
              <p14:cNvPr id="7" name="Encre 6">
                <a:extLst>
                  <a:ext uri="{FF2B5EF4-FFF2-40B4-BE49-F238E27FC236}">
                    <a16:creationId xmlns:a16="http://schemas.microsoft.com/office/drawing/2014/main" id="{789E5CFC-D8D1-D227-5F2F-67F366E061C5}"/>
                  </a:ext>
                </a:extLst>
              </p14:cNvPr>
              <p14:cNvContentPartPr/>
              <p14:nvPr/>
            </p14:nvContentPartPr>
            <p14:xfrm>
              <a:off x="1044874" y="2488717"/>
              <a:ext cx="1426680" cy="67680"/>
            </p14:xfrm>
          </p:contentPart>
        </mc:Choice>
        <mc:Fallback xmlns="">
          <p:pic>
            <p:nvPicPr>
              <p:cNvPr id="7" name="Encre 6">
                <a:extLst>
                  <a:ext uri="{FF2B5EF4-FFF2-40B4-BE49-F238E27FC236}">
                    <a16:creationId xmlns:a16="http://schemas.microsoft.com/office/drawing/2014/main" id="{789E5CFC-D8D1-D227-5F2F-67F366E061C5}"/>
                  </a:ext>
                </a:extLst>
              </p:cNvPr>
              <p:cNvPicPr/>
              <p:nvPr/>
            </p:nvPicPr>
            <p:blipFill>
              <a:blip r:embed="rId8"/>
              <a:stretch>
                <a:fillRect/>
              </a:stretch>
            </p:blipFill>
            <p:spPr>
              <a:xfrm>
                <a:off x="990874" y="2381288"/>
                <a:ext cx="1534320" cy="282179"/>
              </a:xfrm>
              <a:prstGeom prst="rect">
                <a:avLst/>
              </a:prstGeom>
            </p:spPr>
          </p:pic>
        </mc:Fallback>
      </mc:AlternateContent>
      <p:pic>
        <p:nvPicPr>
          <p:cNvPr id="7172" name="Picture 4" descr="Perioperative Outcomes">
            <a:extLst>
              <a:ext uri="{FF2B5EF4-FFF2-40B4-BE49-F238E27FC236}">
                <a16:creationId xmlns:a16="http://schemas.microsoft.com/office/drawing/2014/main" id="{C5DFCA6C-E798-A1F7-122F-CC3F4FEE41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7770" y="3875302"/>
            <a:ext cx="5397654" cy="274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932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78382954-7EAE-E2CA-0CAC-02D5A3D85372}"/>
              </a:ext>
            </a:extLst>
          </p:cNvPr>
          <p:cNvPicPr>
            <a:picLocks noChangeAspect="1"/>
          </p:cNvPicPr>
          <p:nvPr/>
        </p:nvPicPr>
        <p:blipFill>
          <a:blip r:embed="rId5"/>
          <a:stretch>
            <a:fillRect/>
          </a:stretch>
        </p:blipFill>
        <p:spPr>
          <a:xfrm>
            <a:off x="3962593" y="1707502"/>
            <a:ext cx="5067268" cy="2389558"/>
          </a:xfrm>
          <a:prstGeom prst="rect">
            <a:avLst/>
          </a:prstGeom>
        </p:spPr>
      </p:pic>
      <p:pic>
        <p:nvPicPr>
          <p:cNvPr id="9" name="Image 8">
            <a:extLst>
              <a:ext uri="{FF2B5EF4-FFF2-40B4-BE49-F238E27FC236}">
                <a16:creationId xmlns:a16="http://schemas.microsoft.com/office/drawing/2014/main" id="{071EE4CC-BDEE-2EDB-268F-B7A73D602D2F}"/>
              </a:ext>
            </a:extLst>
          </p:cNvPr>
          <p:cNvPicPr>
            <a:picLocks noChangeAspect="1"/>
          </p:cNvPicPr>
          <p:nvPr/>
        </p:nvPicPr>
        <p:blipFill>
          <a:blip r:embed="rId6"/>
          <a:stretch>
            <a:fillRect/>
          </a:stretch>
        </p:blipFill>
        <p:spPr>
          <a:xfrm>
            <a:off x="395746" y="4300185"/>
            <a:ext cx="5700254" cy="1265030"/>
          </a:xfrm>
          <a:prstGeom prst="rect">
            <a:avLst/>
          </a:prstGeom>
        </p:spPr>
      </p:pic>
      <p:pic>
        <p:nvPicPr>
          <p:cNvPr id="11" name="Image 10">
            <a:extLst>
              <a:ext uri="{FF2B5EF4-FFF2-40B4-BE49-F238E27FC236}">
                <a16:creationId xmlns:a16="http://schemas.microsoft.com/office/drawing/2014/main" id="{8EAADC54-E006-3D8C-FB53-97BBAF10D775}"/>
              </a:ext>
            </a:extLst>
          </p:cNvPr>
          <p:cNvPicPr>
            <a:picLocks noChangeAspect="1"/>
          </p:cNvPicPr>
          <p:nvPr/>
        </p:nvPicPr>
        <p:blipFill>
          <a:blip r:embed="rId7"/>
          <a:stretch>
            <a:fillRect/>
          </a:stretch>
        </p:blipFill>
        <p:spPr>
          <a:xfrm>
            <a:off x="5840470" y="5853867"/>
            <a:ext cx="5997460" cy="701101"/>
          </a:xfrm>
          <a:prstGeom prst="rect">
            <a:avLst/>
          </a:prstGeom>
        </p:spPr>
      </p:pic>
      <p:pic>
        <p:nvPicPr>
          <p:cNvPr id="13" name="Image 12">
            <a:extLst>
              <a:ext uri="{FF2B5EF4-FFF2-40B4-BE49-F238E27FC236}">
                <a16:creationId xmlns:a16="http://schemas.microsoft.com/office/drawing/2014/main" id="{0D3526EE-61EC-F58F-1709-C10E41BC9773}"/>
              </a:ext>
            </a:extLst>
          </p:cNvPr>
          <p:cNvPicPr>
            <a:picLocks noChangeAspect="1"/>
          </p:cNvPicPr>
          <p:nvPr/>
        </p:nvPicPr>
        <p:blipFill>
          <a:blip r:embed="rId8"/>
          <a:stretch>
            <a:fillRect/>
          </a:stretch>
        </p:blipFill>
        <p:spPr>
          <a:xfrm>
            <a:off x="6133666" y="5094207"/>
            <a:ext cx="5940777" cy="471008"/>
          </a:xfrm>
          <a:prstGeom prst="rect">
            <a:avLst/>
          </a:prstGeom>
        </p:spPr>
      </p:pic>
      <mc:AlternateContent xmlns:mc="http://schemas.openxmlformats.org/markup-compatibility/2006" xmlns:p14="http://schemas.microsoft.com/office/powerpoint/2010/main">
        <mc:Choice Requires="p14">
          <p:contentPart p14:bwMode="auto" r:id="rId9">
            <p14:nvContentPartPr>
              <p14:cNvPr id="14" name="Encre 13">
                <a:extLst>
                  <a:ext uri="{FF2B5EF4-FFF2-40B4-BE49-F238E27FC236}">
                    <a16:creationId xmlns:a16="http://schemas.microsoft.com/office/drawing/2014/main" id="{90255486-9DB4-10AA-B146-3244559DC322}"/>
                  </a:ext>
                </a:extLst>
              </p14:cNvPr>
              <p14:cNvContentPartPr/>
              <p14:nvPr/>
            </p14:nvContentPartPr>
            <p14:xfrm>
              <a:off x="5224768" y="5131550"/>
              <a:ext cx="568800" cy="360"/>
            </p14:xfrm>
          </p:contentPart>
        </mc:Choice>
        <mc:Fallback xmlns="">
          <p:pic>
            <p:nvPicPr>
              <p:cNvPr id="14" name="Encre 13">
                <a:extLst>
                  <a:ext uri="{FF2B5EF4-FFF2-40B4-BE49-F238E27FC236}">
                    <a16:creationId xmlns:a16="http://schemas.microsoft.com/office/drawing/2014/main" id="{90255486-9DB4-10AA-B146-3244559DC322}"/>
                  </a:ext>
                </a:extLst>
              </p:cNvPr>
              <p:cNvPicPr/>
              <p:nvPr/>
            </p:nvPicPr>
            <p:blipFill>
              <a:blip r:embed="rId10"/>
              <a:stretch>
                <a:fillRect/>
              </a:stretch>
            </p:blipFill>
            <p:spPr>
              <a:xfrm>
                <a:off x="5171128" y="5023910"/>
                <a:ext cx="676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Encre 14">
                <a:extLst>
                  <a:ext uri="{FF2B5EF4-FFF2-40B4-BE49-F238E27FC236}">
                    <a16:creationId xmlns:a16="http://schemas.microsoft.com/office/drawing/2014/main" id="{FF78E3F1-F22E-D0B6-F46F-3E068D02B19B}"/>
                  </a:ext>
                </a:extLst>
              </p14:cNvPr>
              <p14:cNvContentPartPr/>
              <p14:nvPr/>
            </p14:nvContentPartPr>
            <p14:xfrm>
              <a:off x="1418128" y="5093750"/>
              <a:ext cx="2045160" cy="38160"/>
            </p14:xfrm>
          </p:contentPart>
        </mc:Choice>
        <mc:Fallback xmlns="">
          <p:pic>
            <p:nvPicPr>
              <p:cNvPr id="15" name="Encre 14">
                <a:extLst>
                  <a:ext uri="{FF2B5EF4-FFF2-40B4-BE49-F238E27FC236}">
                    <a16:creationId xmlns:a16="http://schemas.microsoft.com/office/drawing/2014/main" id="{FF78E3F1-F22E-D0B6-F46F-3E068D02B19B}"/>
                  </a:ext>
                </a:extLst>
              </p:cNvPr>
              <p:cNvPicPr/>
              <p:nvPr/>
            </p:nvPicPr>
            <p:blipFill>
              <a:blip r:embed="rId12"/>
              <a:stretch>
                <a:fillRect/>
              </a:stretch>
            </p:blipFill>
            <p:spPr>
              <a:xfrm>
                <a:off x="1364128" y="4985750"/>
                <a:ext cx="215280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Encre 16">
                <a:extLst>
                  <a:ext uri="{FF2B5EF4-FFF2-40B4-BE49-F238E27FC236}">
                    <a16:creationId xmlns:a16="http://schemas.microsoft.com/office/drawing/2014/main" id="{1ACDCE3F-9C65-5FA6-B338-4170BAEF588E}"/>
                  </a:ext>
                </a:extLst>
              </p14:cNvPr>
              <p14:cNvContentPartPr/>
              <p14:nvPr/>
            </p14:nvContentPartPr>
            <p14:xfrm>
              <a:off x="4319728" y="4393550"/>
              <a:ext cx="1557720" cy="30240"/>
            </p14:xfrm>
          </p:contentPart>
        </mc:Choice>
        <mc:Fallback xmlns="">
          <p:pic>
            <p:nvPicPr>
              <p:cNvPr id="17" name="Encre 16">
                <a:extLst>
                  <a:ext uri="{FF2B5EF4-FFF2-40B4-BE49-F238E27FC236}">
                    <a16:creationId xmlns:a16="http://schemas.microsoft.com/office/drawing/2014/main" id="{1ACDCE3F-9C65-5FA6-B338-4170BAEF588E}"/>
                  </a:ext>
                </a:extLst>
              </p:cNvPr>
              <p:cNvPicPr/>
              <p:nvPr/>
            </p:nvPicPr>
            <p:blipFill>
              <a:blip r:embed="rId14"/>
              <a:stretch>
                <a:fillRect/>
              </a:stretch>
            </p:blipFill>
            <p:spPr>
              <a:xfrm>
                <a:off x="4266088" y="4285910"/>
                <a:ext cx="16653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Encre 17">
                <a:extLst>
                  <a:ext uri="{FF2B5EF4-FFF2-40B4-BE49-F238E27FC236}">
                    <a16:creationId xmlns:a16="http://schemas.microsoft.com/office/drawing/2014/main" id="{3814DFFB-1135-F9B8-219F-6DCA529AA5A2}"/>
                  </a:ext>
                </a:extLst>
              </p14:cNvPr>
              <p14:cNvContentPartPr/>
              <p14:nvPr/>
            </p14:nvContentPartPr>
            <p14:xfrm>
              <a:off x="11579128" y="5234150"/>
              <a:ext cx="375840" cy="33480"/>
            </p14:xfrm>
          </p:contentPart>
        </mc:Choice>
        <mc:Fallback xmlns="">
          <p:pic>
            <p:nvPicPr>
              <p:cNvPr id="18" name="Encre 17">
                <a:extLst>
                  <a:ext uri="{FF2B5EF4-FFF2-40B4-BE49-F238E27FC236}">
                    <a16:creationId xmlns:a16="http://schemas.microsoft.com/office/drawing/2014/main" id="{3814DFFB-1135-F9B8-219F-6DCA529AA5A2}"/>
                  </a:ext>
                </a:extLst>
              </p:cNvPr>
              <p:cNvPicPr/>
              <p:nvPr/>
            </p:nvPicPr>
            <p:blipFill>
              <a:blip r:embed="rId16"/>
              <a:stretch>
                <a:fillRect/>
              </a:stretch>
            </p:blipFill>
            <p:spPr>
              <a:xfrm>
                <a:off x="11525488" y="5126510"/>
                <a:ext cx="48348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Encre 18">
                <a:extLst>
                  <a:ext uri="{FF2B5EF4-FFF2-40B4-BE49-F238E27FC236}">
                    <a16:creationId xmlns:a16="http://schemas.microsoft.com/office/drawing/2014/main" id="{4F6B0E60-6106-1DE6-1808-04DC3FCE2F70}"/>
                  </a:ext>
                </a:extLst>
              </p14:cNvPr>
              <p14:cNvContentPartPr/>
              <p14:nvPr/>
            </p14:nvContentPartPr>
            <p14:xfrm>
              <a:off x="11270968" y="6391550"/>
              <a:ext cx="412200" cy="28440"/>
            </p14:xfrm>
          </p:contentPart>
        </mc:Choice>
        <mc:Fallback xmlns="">
          <p:pic>
            <p:nvPicPr>
              <p:cNvPr id="19" name="Encre 18">
                <a:extLst>
                  <a:ext uri="{FF2B5EF4-FFF2-40B4-BE49-F238E27FC236}">
                    <a16:creationId xmlns:a16="http://schemas.microsoft.com/office/drawing/2014/main" id="{4F6B0E60-6106-1DE6-1808-04DC3FCE2F70}"/>
                  </a:ext>
                </a:extLst>
              </p:cNvPr>
              <p:cNvPicPr/>
              <p:nvPr/>
            </p:nvPicPr>
            <p:blipFill>
              <a:blip r:embed="rId18"/>
              <a:stretch>
                <a:fillRect/>
              </a:stretch>
            </p:blipFill>
            <p:spPr>
              <a:xfrm>
                <a:off x="11217328" y="6283550"/>
                <a:ext cx="519840" cy="244080"/>
              </a:xfrm>
              <a:prstGeom prst="rect">
                <a:avLst/>
              </a:prstGeom>
            </p:spPr>
          </p:pic>
        </mc:Fallback>
      </mc:AlternateContent>
      <p:pic>
        <p:nvPicPr>
          <p:cNvPr id="5124" name="Picture 4" descr="Issue Cover">
            <a:extLst>
              <a:ext uri="{FF2B5EF4-FFF2-40B4-BE49-F238E27FC236}">
                <a16:creationId xmlns:a16="http://schemas.microsoft.com/office/drawing/2014/main" id="{1E41220C-CB07-AB3D-BF04-02CCCCC5D58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45287" y="2690096"/>
            <a:ext cx="1625681" cy="213527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4C9BA58E-78EC-E029-1E5F-FFB8B596DD1D}"/>
              </a:ext>
            </a:extLst>
          </p:cNvPr>
          <p:cNvPicPr>
            <a:picLocks noChangeAspect="1"/>
          </p:cNvPicPr>
          <p:nvPr/>
        </p:nvPicPr>
        <p:blipFill>
          <a:blip r:embed="rId20"/>
          <a:stretch>
            <a:fillRect/>
          </a:stretch>
        </p:blipFill>
        <p:spPr>
          <a:xfrm>
            <a:off x="9422770" y="548607"/>
            <a:ext cx="2467312" cy="1901043"/>
          </a:xfrm>
          <a:prstGeom prst="rect">
            <a:avLst/>
          </a:prstGeom>
        </p:spPr>
      </p:pic>
    </p:spTree>
    <p:extLst>
      <p:ext uri="{BB962C8B-B14F-4D97-AF65-F5344CB8AC3E}">
        <p14:creationId xmlns:p14="http://schemas.microsoft.com/office/powerpoint/2010/main" val="2740734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un peu d’histoire</a:t>
            </a:r>
            <a:endParaRPr lang="fr-BE" sz="3600" dirty="0"/>
          </a:p>
        </p:txBody>
      </p:sp>
      <p:sp>
        <p:nvSpPr>
          <p:cNvPr id="3" name="Espace réservé du contenu 2">
            <a:extLst>
              <a:ext uri="{FF2B5EF4-FFF2-40B4-BE49-F238E27FC236}">
                <a16:creationId xmlns:a16="http://schemas.microsoft.com/office/drawing/2014/main" id="{2BEE17F4-C672-4A6E-AC19-5326459F3274}"/>
              </a:ext>
            </a:extLst>
          </p:cNvPr>
          <p:cNvSpPr>
            <a:spLocks noGrp="1"/>
          </p:cNvSpPr>
          <p:nvPr>
            <p:ph idx="1"/>
          </p:nvPr>
        </p:nvSpPr>
        <p:spPr>
          <a:xfrm>
            <a:off x="323850" y="1586042"/>
            <a:ext cx="11468099" cy="4908276"/>
          </a:xfrm>
        </p:spPr>
        <p:txBody>
          <a:bodyPr>
            <a:normAutofit/>
          </a:bodyPr>
          <a:lstStyle/>
          <a:p>
            <a:pPr marL="114300" indent="0">
              <a:buNone/>
            </a:pPr>
            <a:r>
              <a:rPr lang="fr-BE" sz="3000" b="1" dirty="0"/>
              <a:t>Apparition de protocoles à partir de 2010</a:t>
            </a:r>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dirty="0"/>
          </a:p>
          <a:p>
            <a:pPr marL="1485900" lvl="3" indent="0">
              <a:buNone/>
            </a:pPr>
            <a:endParaRPr lang="fr-BE" dirty="0"/>
          </a:p>
        </p:txBody>
      </p:sp>
      <p:pic>
        <p:nvPicPr>
          <p:cNvPr id="5" name="Image 4">
            <a:extLst>
              <a:ext uri="{FF2B5EF4-FFF2-40B4-BE49-F238E27FC236}">
                <a16:creationId xmlns:a16="http://schemas.microsoft.com/office/drawing/2014/main" id="{36FE27EC-F330-A57E-257A-92EC75AF3233}"/>
              </a:ext>
            </a:extLst>
          </p:cNvPr>
          <p:cNvPicPr>
            <a:picLocks noChangeAspect="1"/>
          </p:cNvPicPr>
          <p:nvPr/>
        </p:nvPicPr>
        <p:blipFill>
          <a:blip r:embed="rId2"/>
          <a:stretch>
            <a:fillRect/>
          </a:stretch>
        </p:blipFill>
        <p:spPr>
          <a:xfrm>
            <a:off x="3203459" y="2531575"/>
            <a:ext cx="8664691" cy="3962743"/>
          </a:xfrm>
          <a:prstGeom prst="rect">
            <a:avLst/>
          </a:prstGeom>
        </p:spPr>
      </p:pic>
      <p:pic>
        <p:nvPicPr>
          <p:cNvPr id="1026" name="Picture 2" descr="ERAS® Society (@ErasSociety) / X">
            <a:extLst>
              <a:ext uri="{FF2B5EF4-FFF2-40B4-BE49-F238E27FC236}">
                <a16:creationId xmlns:a16="http://schemas.microsoft.com/office/drawing/2014/main" id="{B6073B7B-6A58-AD55-70A7-30226FB45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02" y="281463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38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D7171B54-745A-4523-BF25-78BE1F8890E9}"/>
              </a:ext>
            </a:extLst>
          </p:cNvPr>
          <p:cNvPicPr>
            <a:picLocks noChangeAspect="1"/>
          </p:cNvPicPr>
          <p:nvPr/>
        </p:nvPicPr>
        <p:blipFill>
          <a:blip r:embed="rId3"/>
          <a:stretch>
            <a:fillRect/>
          </a:stretch>
        </p:blipFill>
        <p:spPr>
          <a:xfrm>
            <a:off x="9422770" y="523759"/>
            <a:ext cx="2467312" cy="1950740"/>
          </a:xfrm>
          <a:prstGeom prst="rect">
            <a:avLst/>
          </a:prstGeom>
        </p:spPr>
      </p:pic>
      <p:pic>
        <p:nvPicPr>
          <p:cNvPr id="10" name="Image 9">
            <a:extLst>
              <a:ext uri="{FF2B5EF4-FFF2-40B4-BE49-F238E27FC236}">
                <a16:creationId xmlns:a16="http://schemas.microsoft.com/office/drawing/2014/main" id="{AF211504-04BB-46E1-4EFE-EB1FA95435B6}"/>
              </a:ext>
            </a:extLst>
          </p:cNvPr>
          <p:cNvPicPr>
            <a:picLocks noChangeAspect="1"/>
          </p:cNvPicPr>
          <p:nvPr/>
        </p:nvPicPr>
        <p:blipFill>
          <a:blip r:embed="rId4"/>
          <a:stretch>
            <a:fillRect/>
          </a:stretch>
        </p:blipFill>
        <p:spPr>
          <a:xfrm>
            <a:off x="398114" y="3528318"/>
            <a:ext cx="4762913" cy="1310754"/>
          </a:xfrm>
          <a:prstGeom prst="rect">
            <a:avLst/>
          </a:prstGeom>
        </p:spPr>
      </p:pic>
      <p:pic>
        <p:nvPicPr>
          <p:cNvPr id="15" name="Image 14">
            <a:extLst>
              <a:ext uri="{FF2B5EF4-FFF2-40B4-BE49-F238E27FC236}">
                <a16:creationId xmlns:a16="http://schemas.microsoft.com/office/drawing/2014/main" id="{CE260B8F-AD3C-A5E8-CAFA-1BAAE16AC41C}"/>
              </a:ext>
            </a:extLst>
          </p:cNvPr>
          <p:cNvPicPr>
            <a:picLocks noChangeAspect="1"/>
          </p:cNvPicPr>
          <p:nvPr/>
        </p:nvPicPr>
        <p:blipFill>
          <a:blip r:embed="rId5"/>
          <a:stretch>
            <a:fillRect/>
          </a:stretch>
        </p:blipFill>
        <p:spPr>
          <a:xfrm>
            <a:off x="4940040" y="4076746"/>
            <a:ext cx="6950042" cy="2530059"/>
          </a:xfrm>
          <a:prstGeom prst="rect">
            <a:avLst/>
          </a:prstGeom>
        </p:spPr>
      </p:pic>
      <p:pic>
        <p:nvPicPr>
          <p:cNvPr id="18" name="Image 17">
            <a:extLst>
              <a:ext uri="{FF2B5EF4-FFF2-40B4-BE49-F238E27FC236}">
                <a16:creationId xmlns:a16="http://schemas.microsoft.com/office/drawing/2014/main" id="{A20E500A-146E-0C4E-ECB6-2853D138259C}"/>
              </a:ext>
            </a:extLst>
          </p:cNvPr>
          <p:cNvPicPr>
            <a:picLocks noChangeAspect="1"/>
          </p:cNvPicPr>
          <p:nvPr/>
        </p:nvPicPr>
        <p:blipFill>
          <a:blip r:embed="rId6"/>
          <a:stretch>
            <a:fillRect/>
          </a:stretch>
        </p:blipFill>
        <p:spPr>
          <a:xfrm>
            <a:off x="9458677" y="2889251"/>
            <a:ext cx="2335209" cy="772742"/>
          </a:xfrm>
          <a:prstGeom prst="rect">
            <a:avLst/>
          </a:prstGeom>
        </p:spPr>
      </p:pic>
      <p:pic>
        <p:nvPicPr>
          <p:cNvPr id="8194" name="Picture 2" descr="JAMA – Service Commun de Documentation (SCD)">
            <a:extLst>
              <a:ext uri="{FF2B5EF4-FFF2-40B4-BE49-F238E27FC236}">
                <a16:creationId xmlns:a16="http://schemas.microsoft.com/office/drawing/2014/main" id="{31A03BF7-1FE6-0ECE-89CB-C397FD83F2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1392" y="2137754"/>
            <a:ext cx="3190833" cy="12464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19" name="Encre 18">
                <a:extLst>
                  <a:ext uri="{FF2B5EF4-FFF2-40B4-BE49-F238E27FC236}">
                    <a16:creationId xmlns:a16="http://schemas.microsoft.com/office/drawing/2014/main" id="{F0B58436-96D1-77E3-B887-29A5A6E24E99}"/>
                  </a:ext>
                </a:extLst>
              </p14:cNvPr>
              <p14:cNvContentPartPr/>
              <p14:nvPr/>
            </p14:nvContentPartPr>
            <p14:xfrm>
              <a:off x="494368" y="3665270"/>
              <a:ext cx="3410280" cy="49320"/>
            </p14:xfrm>
          </p:contentPart>
        </mc:Choice>
        <mc:Fallback xmlns="">
          <p:pic>
            <p:nvPicPr>
              <p:cNvPr id="19" name="Encre 18">
                <a:extLst>
                  <a:ext uri="{FF2B5EF4-FFF2-40B4-BE49-F238E27FC236}">
                    <a16:creationId xmlns:a16="http://schemas.microsoft.com/office/drawing/2014/main" id="{F0B58436-96D1-77E3-B887-29A5A6E24E99}"/>
                  </a:ext>
                </a:extLst>
              </p:cNvPr>
              <p:cNvPicPr/>
              <p:nvPr/>
            </p:nvPicPr>
            <p:blipFill>
              <a:blip r:embed="rId9"/>
              <a:stretch>
                <a:fillRect/>
              </a:stretch>
            </p:blipFill>
            <p:spPr>
              <a:xfrm>
                <a:off x="440728" y="3557630"/>
                <a:ext cx="351792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Encre 19">
                <a:extLst>
                  <a:ext uri="{FF2B5EF4-FFF2-40B4-BE49-F238E27FC236}">
                    <a16:creationId xmlns:a16="http://schemas.microsoft.com/office/drawing/2014/main" id="{4CC081D6-39B8-1421-994E-3BA70F2D1E45}"/>
                  </a:ext>
                </a:extLst>
              </p14:cNvPr>
              <p14:cNvContentPartPr/>
              <p14:nvPr/>
            </p14:nvContentPartPr>
            <p14:xfrm>
              <a:off x="475648" y="3927350"/>
              <a:ext cx="1641600" cy="39240"/>
            </p14:xfrm>
          </p:contentPart>
        </mc:Choice>
        <mc:Fallback xmlns="">
          <p:pic>
            <p:nvPicPr>
              <p:cNvPr id="20" name="Encre 19">
                <a:extLst>
                  <a:ext uri="{FF2B5EF4-FFF2-40B4-BE49-F238E27FC236}">
                    <a16:creationId xmlns:a16="http://schemas.microsoft.com/office/drawing/2014/main" id="{4CC081D6-39B8-1421-994E-3BA70F2D1E45}"/>
                  </a:ext>
                </a:extLst>
              </p:cNvPr>
              <p:cNvPicPr/>
              <p:nvPr/>
            </p:nvPicPr>
            <p:blipFill>
              <a:blip r:embed="rId11"/>
              <a:stretch>
                <a:fillRect/>
              </a:stretch>
            </p:blipFill>
            <p:spPr>
              <a:xfrm>
                <a:off x="421648" y="3819350"/>
                <a:ext cx="17492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Encre 20">
                <a:extLst>
                  <a:ext uri="{FF2B5EF4-FFF2-40B4-BE49-F238E27FC236}">
                    <a16:creationId xmlns:a16="http://schemas.microsoft.com/office/drawing/2014/main" id="{CF8255A8-2BD4-ABA5-FDD5-96B5DE387927}"/>
                  </a:ext>
                </a:extLst>
              </p14:cNvPr>
              <p14:cNvContentPartPr/>
              <p14:nvPr/>
            </p14:nvContentPartPr>
            <p14:xfrm>
              <a:off x="10944448" y="4198790"/>
              <a:ext cx="453240" cy="39240"/>
            </p14:xfrm>
          </p:contentPart>
        </mc:Choice>
        <mc:Fallback xmlns="">
          <p:pic>
            <p:nvPicPr>
              <p:cNvPr id="21" name="Encre 20">
                <a:extLst>
                  <a:ext uri="{FF2B5EF4-FFF2-40B4-BE49-F238E27FC236}">
                    <a16:creationId xmlns:a16="http://schemas.microsoft.com/office/drawing/2014/main" id="{CF8255A8-2BD4-ABA5-FDD5-96B5DE387927}"/>
                  </a:ext>
                </a:extLst>
              </p:cNvPr>
              <p:cNvPicPr/>
              <p:nvPr/>
            </p:nvPicPr>
            <p:blipFill>
              <a:blip r:embed="rId13"/>
              <a:stretch>
                <a:fillRect/>
              </a:stretch>
            </p:blipFill>
            <p:spPr>
              <a:xfrm>
                <a:off x="10890808" y="4091150"/>
                <a:ext cx="56088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Encre 21">
                <a:extLst>
                  <a:ext uri="{FF2B5EF4-FFF2-40B4-BE49-F238E27FC236}">
                    <a16:creationId xmlns:a16="http://schemas.microsoft.com/office/drawing/2014/main" id="{56E546E9-1C37-EC5A-73FA-3BFBCD8D2EB3}"/>
                  </a:ext>
                </a:extLst>
              </p14:cNvPr>
              <p14:cNvContentPartPr/>
              <p14:nvPr/>
            </p14:nvContentPartPr>
            <p14:xfrm>
              <a:off x="8481328" y="4664990"/>
              <a:ext cx="850680" cy="10080"/>
            </p14:xfrm>
          </p:contentPart>
        </mc:Choice>
        <mc:Fallback xmlns="">
          <p:pic>
            <p:nvPicPr>
              <p:cNvPr id="22" name="Encre 21">
                <a:extLst>
                  <a:ext uri="{FF2B5EF4-FFF2-40B4-BE49-F238E27FC236}">
                    <a16:creationId xmlns:a16="http://schemas.microsoft.com/office/drawing/2014/main" id="{56E546E9-1C37-EC5A-73FA-3BFBCD8D2EB3}"/>
                  </a:ext>
                </a:extLst>
              </p:cNvPr>
              <p:cNvPicPr/>
              <p:nvPr/>
            </p:nvPicPr>
            <p:blipFill>
              <a:blip r:embed="rId15"/>
              <a:stretch>
                <a:fillRect/>
              </a:stretch>
            </p:blipFill>
            <p:spPr>
              <a:xfrm>
                <a:off x="8427328" y="4556990"/>
                <a:ext cx="9583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Encre 22">
                <a:extLst>
                  <a:ext uri="{FF2B5EF4-FFF2-40B4-BE49-F238E27FC236}">
                    <a16:creationId xmlns:a16="http://schemas.microsoft.com/office/drawing/2014/main" id="{41D75EC7-33C8-B1E1-1303-AEEF6ADAD054}"/>
                  </a:ext>
                </a:extLst>
              </p14:cNvPr>
              <p14:cNvContentPartPr/>
              <p14:nvPr/>
            </p14:nvContentPartPr>
            <p14:xfrm>
              <a:off x="6185968" y="5952350"/>
              <a:ext cx="3835440" cy="113760"/>
            </p14:xfrm>
          </p:contentPart>
        </mc:Choice>
        <mc:Fallback xmlns="">
          <p:pic>
            <p:nvPicPr>
              <p:cNvPr id="23" name="Encre 22">
                <a:extLst>
                  <a:ext uri="{FF2B5EF4-FFF2-40B4-BE49-F238E27FC236}">
                    <a16:creationId xmlns:a16="http://schemas.microsoft.com/office/drawing/2014/main" id="{41D75EC7-33C8-B1E1-1303-AEEF6ADAD054}"/>
                  </a:ext>
                </a:extLst>
              </p:cNvPr>
              <p:cNvPicPr/>
              <p:nvPr/>
            </p:nvPicPr>
            <p:blipFill>
              <a:blip r:embed="rId17"/>
              <a:stretch>
                <a:fillRect/>
              </a:stretch>
            </p:blipFill>
            <p:spPr>
              <a:xfrm>
                <a:off x="6131968" y="5844350"/>
                <a:ext cx="394308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Encre 23">
                <a:extLst>
                  <a:ext uri="{FF2B5EF4-FFF2-40B4-BE49-F238E27FC236}">
                    <a16:creationId xmlns:a16="http://schemas.microsoft.com/office/drawing/2014/main" id="{66364F6A-2FE2-11EE-EAFC-9773A18FB627}"/>
                  </a:ext>
                </a:extLst>
              </p14:cNvPr>
              <p14:cNvContentPartPr/>
              <p14:nvPr/>
            </p14:nvContentPartPr>
            <p14:xfrm>
              <a:off x="6145648" y="5969990"/>
              <a:ext cx="3866400" cy="78120"/>
            </p14:xfrm>
          </p:contentPart>
        </mc:Choice>
        <mc:Fallback xmlns="">
          <p:pic>
            <p:nvPicPr>
              <p:cNvPr id="24" name="Encre 23">
                <a:extLst>
                  <a:ext uri="{FF2B5EF4-FFF2-40B4-BE49-F238E27FC236}">
                    <a16:creationId xmlns:a16="http://schemas.microsoft.com/office/drawing/2014/main" id="{66364F6A-2FE2-11EE-EAFC-9773A18FB627}"/>
                  </a:ext>
                </a:extLst>
              </p:cNvPr>
              <p:cNvPicPr/>
              <p:nvPr/>
            </p:nvPicPr>
            <p:blipFill>
              <a:blip r:embed="rId19"/>
              <a:stretch>
                <a:fillRect/>
              </a:stretch>
            </p:blipFill>
            <p:spPr>
              <a:xfrm>
                <a:off x="6092008" y="5861990"/>
                <a:ext cx="397404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Encre 24">
                <a:extLst>
                  <a:ext uri="{FF2B5EF4-FFF2-40B4-BE49-F238E27FC236}">
                    <a16:creationId xmlns:a16="http://schemas.microsoft.com/office/drawing/2014/main" id="{D9731550-B435-69E1-C02A-93E8EBD02886}"/>
                  </a:ext>
                </a:extLst>
              </p14:cNvPr>
              <p14:cNvContentPartPr/>
              <p14:nvPr/>
            </p14:nvContentPartPr>
            <p14:xfrm>
              <a:off x="6382168" y="6447350"/>
              <a:ext cx="1128600" cy="360"/>
            </p14:xfrm>
          </p:contentPart>
        </mc:Choice>
        <mc:Fallback xmlns="">
          <p:pic>
            <p:nvPicPr>
              <p:cNvPr id="25" name="Encre 24">
                <a:extLst>
                  <a:ext uri="{FF2B5EF4-FFF2-40B4-BE49-F238E27FC236}">
                    <a16:creationId xmlns:a16="http://schemas.microsoft.com/office/drawing/2014/main" id="{D9731550-B435-69E1-C02A-93E8EBD02886}"/>
                  </a:ext>
                </a:extLst>
              </p:cNvPr>
              <p:cNvPicPr/>
              <p:nvPr/>
            </p:nvPicPr>
            <p:blipFill>
              <a:blip r:embed="rId21"/>
              <a:stretch>
                <a:fillRect/>
              </a:stretch>
            </p:blipFill>
            <p:spPr>
              <a:xfrm>
                <a:off x="6328168" y="6339710"/>
                <a:ext cx="1236240" cy="216000"/>
              </a:xfrm>
              <a:prstGeom prst="rect">
                <a:avLst/>
              </a:prstGeom>
            </p:spPr>
          </p:pic>
        </mc:Fallback>
      </mc:AlternateContent>
    </p:spTree>
    <p:extLst>
      <p:ext uri="{BB962C8B-B14F-4D97-AF65-F5344CB8AC3E}">
        <p14:creationId xmlns:p14="http://schemas.microsoft.com/office/powerpoint/2010/main" val="2594267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099CD6F-D914-12BD-B595-90B98E800306}"/>
              </a:ext>
            </a:extLst>
          </p:cNvPr>
          <p:cNvPicPr>
            <a:picLocks noChangeAspect="1"/>
          </p:cNvPicPr>
          <p:nvPr/>
        </p:nvPicPr>
        <p:blipFill>
          <a:blip r:embed="rId3"/>
          <a:stretch>
            <a:fillRect/>
          </a:stretch>
        </p:blipFill>
        <p:spPr>
          <a:xfrm>
            <a:off x="9479666" y="1014109"/>
            <a:ext cx="2467312" cy="1951054"/>
          </a:xfrm>
          <a:prstGeom prst="rect">
            <a:avLst/>
          </a:prstGeom>
        </p:spPr>
      </p:pic>
      <p:pic>
        <p:nvPicPr>
          <p:cNvPr id="6" name="Image 5">
            <a:extLst>
              <a:ext uri="{FF2B5EF4-FFF2-40B4-BE49-F238E27FC236}">
                <a16:creationId xmlns:a16="http://schemas.microsoft.com/office/drawing/2014/main" id="{8EB887A2-7F4C-F14C-DF93-C38FA5922703}"/>
              </a:ext>
            </a:extLst>
          </p:cNvPr>
          <p:cNvPicPr>
            <a:picLocks noChangeAspect="1"/>
          </p:cNvPicPr>
          <p:nvPr/>
        </p:nvPicPr>
        <p:blipFill>
          <a:blip r:embed="rId4"/>
          <a:stretch>
            <a:fillRect/>
          </a:stretch>
        </p:blipFill>
        <p:spPr>
          <a:xfrm>
            <a:off x="2456526" y="3710688"/>
            <a:ext cx="8131245" cy="2400508"/>
          </a:xfrm>
          <a:prstGeom prst="rect">
            <a:avLst/>
          </a:prstGeom>
        </p:spPr>
      </p:pic>
      <p:pic>
        <p:nvPicPr>
          <p:cNvPr id="6146" name="Picture 2" descr="Homepage | BMJ Open">
            <a:extLst>
              <a:ext uri="{FF2B5EF4-FFF2-40B4-BE49-F238E27FC236}">
                <a16:creationId xmlns:a16="http://schemas.microsoft.com/office/drawing/2014/main" id="{B32DF176-BFBC-BEAD-2D3F-7B3E80489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5641" y="2323669"/>
            <a:ext cx="2193013" cy="128298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3D27EF3D-C19A-EC4F-419A-0302C541CBD5}"/>
              </a:ext>
            </a:extLst>
          </p:cNvPr>
          <p:cNvSpPr txBox="1"/>
          <p:nvPr/>
        </p:nvSpPr>
        <p:spPr>
          <a:xfrm>
            <a:off x="3758937" y="2151876"/>
            <a:ext cx="718457" cy="707886"/>
          </a:xfrm>
          <a:prstGeom prst="rect">
            <a:avLst/>
          </a:prstGeom>
          <a:noFill/>
        </p:spPr>
        <p:txBody>
          <a:bodyPr wrap="square" rtlCol="0">
            <a:spAutoFit/>
          </a:bodyPr>
          <a:lstStyle/>
          <a:p>
            <a:r>
              <a:rPr lang="fr-FR" sz="4000" b="1" dirty="0"/>
              <a:t>?</a:t>
            </a:r>
            <a:endParaRPr lang="fr-BE" sz="3200" b="1" dirty="0"/>
          </a:p>
        </p:txBody>
      </p:sp>
    </p:spTree>
    <p:extLst>
      <p:ext uri="{BB962C8B-B14F-4D97-AF65-F5344CB8AC3E}">
        <p14:creationId xmlns:p14="http://schemas.microsoft.com/office/powerpoint/2010/main" val="3068633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20482" name="Picture 2" descr="Petite Personne 3d Comme Médecin Donnant La Pilule Pour Le Patient Banque  D'Images et Photos Libres De Droits. Image 37867801">
            <a:extLst>
              <a:ext uri="{FF2B5EF4-FFF2-40B4-BE49-F238E27FC236}">
                <a16:creationId xmlns:a16="http://schemas.microsoft.com/office/drawing/2014/main" id="{F3E5E5FE-C18B-6050-22D0-93A8DF75D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194" y="1670179"/>
            <a:ext cx="5669611" cy="461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4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4068"/>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ssue Cover">
            <a:extLst>
              <a:ext uri="{FF2B5EF4-FFF2-40B4-BE49-F238E27FC236}">
                <a16:creationId xmlns:a16="http://schemas.microsoft.com/office/drawing/2014/main" id="{E93B723A-E6F8-5C5F-548F-1EFE86C2D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5353" y="2760362"/>
            <a:ext cx="2722206" cy="374303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C50DFD6F-110B-24AD-FBEB-B23E29145B76}"/>
              </a:ext>
            </a:extLst>
          </p:cNvPr>
          <p:cNvPicPr>
            <a:picLocks noChangeAspect="1"/>
          </p:cNvPicPr>
          <p:nvPr/>
        </p:nvPicPr>
        <p:blipFill>
          <a:blip r:embed="rId7"/>
          <a:stretch>
            <a:fillRect/>
          </a:stretch>
        </p:blipFill>
        <p:spPr>
          <a:xfrm>
            <a:off x="1126582" y="2719631"/>
            <a:ext cx="7210872" cy="1724144"/>
          </a:xfrm>
          <a:prstGeom prst="rect">
            <a:avLst/>
          </a:prstGeom>
        </p:spPr>
      </p:pic>
      <p:pic>
        <p:nvPicPr>
          <p:cNvPr id="9" name="Image 8">
            <a:extLst>
              <a:ext uri="{FF2B5EF4-FFF2-40B4-BE49-F238E27FC236}">
                <a16:creationId xmlns:a16="http://schemas.microsoft.com/office/drawing/2014/main" id="{F04697CD-3D09-2FC8-A08F-195AC6EC2B65}"/>
              </a:ext>
            </a:extLst>
          </p:cNvPr>
          <p:cNvPicPr>
            <a:picLocks noChangeAspect="1"/>
          </p:cNvPicPr>
          <p:nvPr/>
        </p:nvPicPr>
        <p:blipFill>
          <a:blip r:embed="rId8"/>
          <a:stretch>
            <a:fillRect/>
          </a:stretch>
        </p:blipFill>
        <p:spPr>
          <a:xfrm>
            <a:off x="2120953" y="4987640"/>
            <a:ext cx="6995766" cy="952583"/>
          </a:xfrm>
          <a:prstGeom prst="rect">
            <a:avLst/>
          </a:prstGeom>
        </p:spPr>
      </p:pic>
    </p:spTree>
    <p:extLst>
      <p:ext uri="{BB962C8B-B14F-4D97-AF65-F5344CB8AC3E}">
        <p14:creationId xmlns:p14="http://schemas.microsoft.com/office/powerpoint/2010/main" val="2521396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18434" name="Picture 2" descr="Anesthésiste | Félé-dessin Blog">
            <a:extLst>
              <a:ext uri="{FF2B5EF4-FFF2-40B4-BE49-F238E27FC236}">
                <a16:creationId xmlns:a16="http://schemas.microsoft.com/office/drawing/2014/main" id="{9583E548-7D91-28F8-1430-E6EA86540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699" y="1682426"/>
            <a:ext cx="62674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46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72" y="1663669"/>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20C4139B-BF96-12E6-FD06-AE95FEF22537}"/>
              </a:ext>
            </a:extLst>
          </p:cNvPr>
          <p:cNvPicPr>
            <a:picLocks noChangeAspect="1"/>
          </p:cNvPicPr>
          <p:nvPr/>
        </p:nvPicPr>
        <p:blipFill>
          <a:blip r:embed="rId6"/>
          <a:stretch>
            <a:fillRect/>
          </a:stretch>
        </p:blipFill>
        <p:spPr>
          <a:xfrm>
            <a:off x="7720778" y="2466831"/>
            <a:ext cx="4313294" cy="4313294"/>
          </a:xfrm>
          <a:prstGeom prst="rect">
            <a:avLst/>
          </a:prstGeom>
        </p:spPr>
      </p:pic>
      <p:pic>
        <p:nvPicPr>
          <p:cNvPr id="9" name="Image 8">
            <a:extLst>
              <a:ext uri="{FF2B5EF4-FFF2-40B4-BE49-F238E27FC236}">
                <a16:creationId xmlns:a16="http://schemas.microsoft.com/office/drawing/2014/main" id="{8A1B9BE3-12D3-A555-0838-E24992C7D27B}"/>
              </a:ext>
            </a:extLst>
          </p:cNvPr>
          <p:cNvPicPr>
            <a:picLocks noChangeAspect="1"/>
          </p:cNvPicPr>
          <p:nvPr/>
        </p:nvPicPr>
        <p:blipFill>
          <a:blip r:embed="rId7"/>
          <a:stretch>
            <a:fillRect/>
          </a:stretch>
        </p:blipFill>
        <p:spPr>
          <a:xfrm>
            <a:off x="1018200" y="2905055"/>
            <a:ext cx="6401355" cy="1600339"/>
          </a:xfrm>
          <a:prstGeom prst="rect">
            <a:avLst/>
          </a:prstGeom>
        </p:spPr>
      </p:pic>
      <p:pic>
        <p:nvPicPr>
          <p:cNvPr id="11" name="Image 10">
            <a:extLst>
              <a:ext uri="{FF2B5EF4-FFF2-40B4-BE49-F238E27FC236}">
                <a16:creationId xmlns:a16="http://schemas.microsoft.com/office/drawing/2014/main" id="{7501E28D-97AD-077E-9071-2013DC70E79E}"/>
              </a:ext>
            </a:extLst>
          </p:cNvPr>
          <p:cNvPicPr>
            <a:picLocks noChangeAspect="1"/>
          </p:cNvPicPr>
          <p:nvPr/>
        </p:nvPicPr>
        <p:blipFill>
          <a:blip r:embed="rId8"/>
          <a:stretch>
            <a:fillRect/>
          </a:stretch>
        </p:blipFill>
        <p:spPr>
          <a:xfrm>
            <a:off x="4575845" y="1777545"/>
            <a:ext cx="2377646" cy="861135"/>
          </a:xfrm>
          <a:prstGeom prst="rect">
            <a:avLst/>
          </a:prstGeom>
        </p:spPr>
      </p:pic>
      <p:sp>
        <p:nvSpPr>
          <p:cNvPr id="12" name="ZoneTexte 11">
            <a:extLst>
              <a:ext uri="{FF2B5EF4-FFF2-40B4-BE49-F238E27FC236}">
                <a16:creationId xmlns:a16="http://schemas.microsoft.com/office/drawing/2014/main" id="{D8F49AB3-E0C5-725E-E410-F5588279DD7E}"/>
              </a:ext>
            </a:extLst>
          </p:cNvPr>
          <p:cNvSpPr txBox="1"/>
          <p:nvPr/>
        </p:nvSpPr>
        <p:spPr>
          <a:xfrm>
            <a:off x="970721" y="4660300"/>
            <a:ext cx="6592129" cy="2031325"/>
          </a:xfrm>
          <a:prstGeom prst="rect">
            <a:avLst/>
          </a:prstGeom>
          <a:noFill/>
        </p:spPr>
        <p:txBody>
          <a:bodyPr wrap="square" rtlCol="0">
            <a:spAutoFit/>
          </a:bodyPr>
          <a:lstStyle/>
          <a:p>
            <a:r>
              <a:rPr lang="fr-FR" b="1" dirty="0"/>
              <a:t>2644 AG vs. 2644 ALR.                           BPCO</a:t>
            </a:r>
          </a:p>
          <a:p>
            <a:endParaRPr lang="fr-FR" dirty="0"/>
          </a:p>
          <a:p>
            <a:pPr lvl="3"/>
            <a:r>
              <a:rPr lang="en-US" dirty="0"/>
              <a:t>“The use of regional anesthesia in patients with COPD is associated with lower incidences of composite morbidity, pneumonia, prolonged ventilator dependence, and unplanned postoperative intubation.”</a:t>
            </a:r>
            <a:endParaRPr lang="fr-BE" dirty="0"/>
          </a:p>
        </p:txBody>
      </p:sp>
    </p:spTree>
    <p:extLst>
      <p:ext uri="{BB962C8B-B14F-4D97-AF65-F5344CB8AC3E}">
        <p14:creationId xmlns:p14="http://schemas.microsoft.com/office/powerpoint/2010/main" val="368612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72" y="1298447"/>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AE17C37-3DFA-E6B8-2DC1-CE42845DB3A1}"/>
              </a:ext>
            </a:extLst>
          </p:cNvPr>
          <p:cNvPicPr>
            <a:picLocks noChangeAspect="1"/>
          </p:cNvPicPr>
          <p:nvPr/>
        </p:nvPicPr>
        <p:blipFill>
          <a:blip r:embed="rId5"/>
          <a:stretch>
            <a:fillRect/>
          </a:stretch>
        </p:blipFill>
        <p:spPr>
          <a:xfrm>
            <a:off x="9334959" y="405564"/>
            <a:ext cx="2758679" cy="2187130"/>
          </a:xfrm>
          <a:prstGeom prst="rect">
            <a:avLst/>
          </a:prstGeom>
        </p:spPr>
      </p:pic>
      <p:pic>
        <p:nvPicPr>
          <p:cNvPr id="6" name="Image 5">
            <a:extLst>
              <a:ext uri="{FF2B5EF4-FFF2-40B4-BE49-F238E27FC236}">
                <a16:creationId xmlns:a16="http://schemas.microsoft.com/office/drawing/2014/main" id="{A0D3E229-9840-291A-31C1-07D4D4972785}"/>
              </a:ext>
            </a:extLst>
          </p:cNvPr>
          <p:cNvPicPr>
            <a:picLocks noChangeAspect="1"/>
          </p:cNvPicPr>
          <p:nvPr/>
        </p:nvPicPr>
        <p:blipFill>
          <a:blip r:embed="rId6"/>
          <a:stretch>
            <a:fillRect/>
          </a:stretch>
        </p:blipFill>
        <p:spPr>
          <a:xfrm>
            <a:off x="510252" y="2509196"/>
            <a:ext cx="4642588" cy="4150694"/>
          </a:xfrm>
          <a:prstGeom prst="rect">
            <a:avLst/>
          </a:prstGeom>
        </p:spPr>
      </p:pic>
      <p:pic>
        <p:nvPicPr>
          <p:cNvPr id="9" name="Image 8">
            <a:extLst>
              <a:ext uri="{FF2B5EF4-FFF2-40B4-BE49-F238E27FC236}">
                <a16:creationId xmlns:a16="http://schemas.microsoft.com/office/drawing/2014/main" id="{4F6424A1-EC91-24BE-296C-B6D3F1C9F30C}"/>
              </a:ext>
            </a:extLst>
          </p:cNvPr>
          <p:cNvPicPr>
            <a:picLocks noChangeAspect="1"/>
          </p:cNvPicPr>
          <p:nvPr/>
        </p:nvPicPr>
        <p:blipFill>
          <a:blip r:embed="rId7"/>
          <a:stretch>
            <a:fillRect/>
          </a:stretch>
        </p:blipFill>
        <p:spPr>
          <a:xfrm>
            <a:off x="5687845" y="2592694"/>
            <a:ext cx="5010974" cy="3785139"/>
          </a:xfrm>
          <a:prstGeom prst="rect">
            <a:avLst/>
          </a:prstGeom>
        </p:spPr>
      </p:pic>
      <mc:AlternateContent xmlns:mc="http://schemas.openxmlformats.org/markup-compatibility/2006" xmlns:p14="http://schemas.microsoft.com/office/powerpoint/2010/main">
        <mc:Choice Requires="p14">
          <p:contentPart p14:bwMode="auto" r:id="rId8">
            <p14:nvContentPartPr>
              <p14:cNvPr id="4" name="Encre 3">
                <a:extLst>
                  <a:ext uri="{FF2B5EF4-FFF2-40B4-BE49-F238E27FC236}">
                    <a16:creationId xmlns:a16="http://schemas.microsoft.com/office/drawing/2014/main" id="{AA764683-047C-45EE-31C8-F705DE724A75}"/>
                  </a:ext>
                </a:extLst>
              </p14:cNvPr>
              <p14:cNvContentPartPr/>
              <p14:nvPr/>
            </p14:nvContentPartPr>
            <p14:xfrm>
              <a:off x="7060653" y="3725563"/>
              <a:ext cx="1121760" cy="37080"/>
            </p14:xfrm>
          </p:contentPart>
        </mc:Choice>
        <mc:Fallback xmlns="">
          <p:pic>
            <p:nvPicPr>
              <p:cNvPr id="4" name="Encre 3">
                <a:extLst>
                  <a:ext uri="{FF2B5EF4-FFF2-40B4-BE49-F238E27FC236}">
                    <a16:creationId xmlns:a16="http://schemas.microsoft.com/office/drawing/2014/main" id="{AA764683-047C-45EE-31C8-F705DE724A75}"/>
                  </a:ext>
                </a:extLst>
              </p:cNvPr>
              <p:cNvPicPr/>
              <p:nvPr/>
            </p:nvPicPr>
            <p:blipFill>
              <a:blip r:embed="rId9"/>
              <a:stretch>
                <a:fillRect/>
              </a:stretch>
            </p:blipFill>
            <p:spPr>
              <a:xfrm>
                <a:off x="7006653" y="3617923"/>
                <a:ext cx="1229400" cy="252720"/>
              </a:xfrm>
              <a:prstGeom prst="rect">
                <a:avLst/>
              </a:prstGeom>
            </p:spPr>
          </p:pic>
        </mc:Fallback>
      </mc:AlternateContent>
    </p:spTree>
    <p:extLst>
      <p:ext uri="{BB962C8B-B14F-4D97-AF65-F5344CB8AC3E}">
        <p14:creationId xmlns:p14="http://schemas.microsoft.com/office/powerpoint/2010/main" val="2095245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81" y="1582618"/>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ssue Cover">
            <a:extLst>
              <a:ext uri="{FF2B5EF4-FFF2-40B4-BE49-F238E27FC236}">
                <a16:creationId xmlns:a16="http://schemas.microsoft.com/office/drawing/2014/main" id="{5635105A-9D7C-B06B-29A1-2F5CECDE5E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9666" y="3131820"/>
            <a:ext cx="2228850" cy="29832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ptimising Fluid Therapy in the Critically Ill - The International Fluid  Academy">
            <a:extLst>
              <a:ext uri="{FF2B5EF4-FFF2-40B4-BE49-F238E27FC236}">
                <a16:creationId xmlns:a16="http://schemas.microsoft.com/office/drawing/2014/main" id="{4151C0F4-2AA9-6D29-8CE6-AFAC5AB3D6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4604" y="1499129"/>
            <a:ext cx="2900011" cy="16335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ig. 1. A suggested matrix for consideration of goal-directed therapy and postoperative admission to a surgical intensive care unit (SICU) in major surgery.">
            <a:extLst>
              <a:ext uri="{FF2B5EF4-FFF2-40B4-BE49-F238E27FC236}">
                <a16:creationId xmlns:a16="http://schemas.microsoft.com/office/drawing/2014/main" id="{F7783543-F8F4-F53E-393E-B0C8291097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581" y="2959206"/>
            <a:ext cx="3557286" cy="342730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ig. 2. Key points for perioperative fluid therapy. IV, intravenous.">
            <a:extLst>
              <a:ext uri="{FF2B5EF4-FFF2-40B4-BE49-F238E27FC236}">
                <a16:creationId xmlns:a16="http://schemas.microsoft.com/office/drawing/2014/main" id="{8CAFF11C-8B05-ECD7-4199-9BAE51C0B9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7612" y="3348000"/>
            <a:ext cx="4098308" cy="31919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0">
            <p14:nvContentPartPr>
              <p14:cNvPr id="5" name="Encre 4">
                <a:extLst>
                  <a:ext uri="{FF2B5EF4-FFF2-40B4-BE49-F238E27FC236}">
                    <a16:creationId xmlns:a16="http://schemas.microsoft.com/office/drawing/2014/main" id="{04C65FD4-D0BD-9EAC-E104-2A02B491863B}"/>
                  </a:ext>
                </a:extLst>
              </p14:cNvPr>
              <p14:cNvContentPartPr/>
              <p14:nvPr/>
            </p14:nvContentPartPr>
            <p14:xfrm>
              <a:off x="990105" y="3866925"/>
              <a:ext cx="1190160" cy="40320"/>
            </p14:xfrm>
          </p:contentPart>
        </mc:Choice>
        <mc:Fallback xmlns="">
          <p:pic>
            <p:nvPicPr>
              <p:cNvPr id="5" name="Encre 4">
                <a:extLst>
                  <a:ext uri="{FF2B5EF4-FFF2-40B4-BE49-F238E27FC236}">
                    <a16:creationId xmlns:a16="http://schemas.microsoft.com/office/drawing/2014/main" id="{04C65FD4-D0BD-9EAC-E104-2A02B491863B}"/>
                  </a:ext>
                </a:extLst>
              </p:cNvPr>
              <p:cNvPicPr/>
              <p:nvPr/>
            </p:nvPicPr>
            <p:blipFill>
              <a:blip r:embed="rId11"/>
              <a:stretch>
                <a:fillRect/>
              </a:stretch>
            </p:blipFill>
            <p:spPr>
              <a:xfrm>
                <a:off x="936465" y="3758925"/>
                <a:ext cx="129780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Encre 5">
                <a:extLst>
                  <a:ext uri="{FF2B5EF4-FFF2-40B4-BE49-F238E27FC236}">
                    <a16:creationId xmlns:a16="http://schemas.microsoft.com/office/drawing/2014/main" id="{CCA856D2-BABA-8C10-D5C5-9E470A242BC8}"/>
                  </a:ext>
                </a:extLst>
              </p14:cNvPr>
              <p14:cNvContentPartPr/>
              <p14:nvPr/>
            </p14:nvContentPartPr>
            <p14:xfrm>
              <a:off x="1133385" y="3991125"/>
              <a:ext cx="771120" cy="10440"/>
            </p14:xfrm>
          </p:contentPart>
        </mc:Choice>
        <mc:Fallback xmlns="">
          <p:pic>
            <p:nvPicPr>
              <p:cNvPr id="6" name="Encre 5">
                <a:extLst>
                  <a:ext uri="{FF2B5EF4-FFF2-40B4-BE49-F238E27FC236}">
                    <a16:creationId xmlns:a16="http://schemas.microsoft.com/office/drawing/2014/main" id="{CCA856D2-BABA-8C10-D5C5-9E470A242BC8}"/>
                  </a:ext>
                </a:extLst>
              </p:cNvPr>
              <p:cNvPicPr/>
              <p:nvPr/>
            </p:nvPicPr>
            <p:blipFill>
              <a:blip r:embed="rId13"/>
              <a:stretch>
                <a:fillRect/>
              </a:stretch>
            </p:blipFill>
            <p:spPr>
              <a:xfrm>
                <a:off x="1079385" y="3883125"/>
                <a:ext cx="87876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Encre 7">
                <a:extLst>
                  <a:ext uri="{FF2B5EF4-FFF2-40B4-BE49-F238E27FC236}">
                    <a16:creationId xmlns:a16="http://schemas.microsoft.com/office/drawing/2014/main" id="{2FE1DE22-A955-B27F-3843-DD34F32419BC}"/>
                  </a:ext>
                </a:extLst>
              </p14:cNvPr>
              <p14:cNvContentPartPr/>
              <p14:nvPr/>
            </p14:nvContentPartPr>
            <p14:xfrm>
              <a:off x="2533425" y="5372085"/>
              <a:ext cx="1148400" cy="48600"/>
            </p14:xfrm>
          </p:contentPart>
        </mc:Choice>
        <mc:Fallback xmlns="">
          <p:pic>
            <p:nvPicPr>
              <p:cNvPr id="8" name="Encre 7">
                <a:extLst>
                  <a:ext uri="{FF2B5EF4-FFF2-40B4-BE49-F238E27FC236}">
                    <a16:creationId xmlns:a16="http://schemas.microsoft.com/office/drawing/2014/main" id="{2FE1DE22-A955-B27F-3843-DD34F32419BC}"/>
                  </a:ext>
                </a:extLst>
              </p:cNvPr>
              <p:cNvPicPr/>
              <p:nvPr/>
            </p:nvPicPr>
            <p:blipFill>
              <a:blip r:embed="rId15"/>
              <a:stretch>
                <a:fillRect/>
              </a:stretch>
            </p:blipFill>
            <p:spPr>
              <a:xfrm>
                <a:off x="2479425" y="5264085"/>
                <a:ext cx="12560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Encre 8">
                <a:extLst>
                  <a:ext uri="{FF2B5EF4-FFF2-40B4-BE49-F238E27FC236}">
                    <a16:creationId xmlns:a16="http://schemas.microsoft.com/office/drawing/2014/main" id="{047D84CB-D3F6-9D22-38D4-2E58D19278C4}"/>
                  </a:ext>
                </a:extLst>
              </p14:cNvPr>
              <p14:cNvContentPartPr/>
              <p14:nvPr/>
            </p14:nvContentPartPr>
            <p14:xfrm>
              <a:off x="2704785" y="5542725"/>
              <a:ext cx="781560" cy="31320"/>
            </p14:xfrm>
          </p:contentPart>
        </mc:Choice>
        <mc:Fallback xmlns="">
          <p:pic>
            <p:nvPicPr>
              <p:cNvPr id="9" name="Encre 8">
                <a:extLst>
                  <a:ext uri="{FF2B5EF4-FFF2-40B4-BE49-F238E27FC236}">
                    <a16:creationId xmlns:a16="http://schemas.microsoft.com/office/drawing/2014/main" id="{047D84CB-D3F6-9D22-38D4-2E58D19278C4}"/>
                  </a:ext>
                </a:extLst>
              </p:cNvPr>
              <p:cNvPicPr/>
              <p:nvPr/>
            </p:nvPicPr>
            <p:blipFill>
              <a:blip r:embed="rId17"/>
              <a:stretch>
                <a:fillRect/>
              </a:stretch>
            </p:blipFill>
            <p:spPr>
              <a:xfrm>
                <a:off x="2650785" y="5435085"/>
                <a:ext cx="88920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Encre 9">
                <a:extLst>
                  <a:ext uri="{FF2B5EF4-FFF2-40B4-BE49-F238E27FC236}">
                    <a16:creationId xmlns:a16="http://schemas.microsoft.com/office/drawing/2014/main" id="{45B331A2-27A7-68FB-0577-06445B1EB1F3}"/>
                  </a:ext>
                </a:extLst>
              </p14:cNvPr>
              <p14:cNvContentPartPr/>
              <p14:nvPr/>
            </p14:nvContentPartPr>
            <p14:xfrm>
              <a:off x="2418945" y="3762525"/>
              <a:ext cx="360" cy="360"/>
            </p14:xfrm>
          </p:contentPart>
        </mc:Choice>
        <mc:Fallback xmlns="">
          <p:pic>
            <p:nvPicPr>
              <p:cNvPr id="10" name="Encre 9">
                <a:extLst>
                  <a:ext uri="{FF2B5EF4-FFF2-40B4-BE49-F238E27FC236}">
                    <a16:creationId xmlns:a16="http://schemas.microsoft.com/office/drawing/2014/main" id="{45B331A2-27A7-68FB-0577-06445B1EB1F3}"/>
                  </a:ext>
                </a:extLst>
              </p:cNvPr>
              <p:cNvPicPr/>
              <p:nvPr/>
            </p:nvPicPr>
            <p:blipFill>
              <a:blip r:embed="rId19"/>
              <a:stretch>
                <a:fillRect/>
              </a:stretch>
            </p:blipFill>
            <p:spPr>
              <a:xfrm>
                <a:off x="2365305" y="36545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Encre 10">
                <a:extLst>
                  <a:ext uri="{FF2B5EF4-FFF2-40B4-BE49-F238E27FC236}">
                    <a16:creationId xmlns:a16="http://schemas.microsoft.com/office/drawing/2014/main" id="{1A0A5F55-F842-CAE8-0719-C1EB06BB74C6}"/>
                  </a:ext>
                </a:extLst>
              </p14:cNvPr>
              <p14:cNvContentPartPr/>
              <p14:nvPr/>
            </p14:nvContentPartPr>
            <p14:xfrm>
              <a:off x="2495625" y="3781245"/>
              <a:ext cx="1176480" cy="20880"/>
            </p14:xfrm>
          </p:contentPart>
        </mc:Choice>
        <mc:Fallback xmlns="">
          <p:pic>
            <p:nvPicPr>
              <p:cNvPr id="11" name="Encre 10">
                <a:extLst>
                  <a:ext uri="{FF2B5EF4-FFF2-40B4-BE49-F238E27FC236}">
                    <a16:creationId xmlns:a16="http://schemas.microsoft.com/office/drawing/2014/main" id="{1A0A5F55-F842-CAE8-0719-C1EB06BB74C6}"/>
                  </a:ext>
                </a:extLst>
              </p:cNvPr>
              <p:cNvPicPr/>
              <p:nvPr/>
            </p:nvPicPr>
            <p:blipFill>
              <a:blip r:embed="rId21"/>
              <a:stretch>
                <a:fillRect/>
              </a:stretch>
            </p:blipFill>
            <p:spPr>
              <a:xfrm>
                <a:off x="2441625" y="3673605"/>
                <a:ext cx="128412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2" name="Encre 11">
                <a:extLst>
                  <a:ext uri="{FF2B5EF4-FFF2-40B4-BE49-F238E27FC236}">
                    <a16:creationId xmlns:a16="http://schemas.microsoft.com/office/drawing/2014/main" id="{84AAE1F5-1412-D86E-3E2A-26E8FBBA147B}"/>
                  </a:ext>
                </a:extLst>
              </p14:cNvPr>
              <p14:cNvContentPartPr/>
              <p14:nvPr/>
            </p14:nvContentPartPr>
            <p14:xfrm>
              <a:off x="2609745" y="3856485"/>
              <a:ext cx="945720" cy="25560"/>
            </p14:xfrm>
          </p:contentPart>
        </mc:Choice>
        <mc:Fallback xmlns="">
          <p:pic>
            <p:nvPicPr>
              <p:cNvPr id="12" name="Encre 11">
                <a:extLst>
                  <a:ext uri="{FF2B5EF4-FFF2-40B4-BE49-F238E27FC236}">
                    <a16:creationId xmlns:a16="http://schemas.microsoft.com/office/drawing/2014/main" id="{84AAE1F5-1412-D86E-3E2A-26E8FBBA147B}"/>
                  </a:ext>
                </a:extLst>
              </p:cNvPr>
              <p:cNvPicPr/>
              <p:nvPr/>
            </p:nvPicPr>
            <p:blipFill>
              <a:blip r:embed="rId23"/>
              <a:stretch>
                <a:fillRect/>
              </a:stretch>
            </p:blipFill>
            <p:spPr>
              <a:xfrm>
                <a:off x="2556105" y="3748845"/>
                <a:ext cx="105336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 name="Encre 12">
                <a:extLst>
                  <a:ext uri="{FF2B5EF4-FFF2-40B4-BE49-F238E27FC236}">
                    <a16:creationId xmlns:a16="http://schemas.microsoft.com/office/drawing/2014/main" id="{B0F3E121-B9D5-CE68-A1AE-F83C1290CAF3}"/>
                  </a:ext>
                </a:extLst>
              </p14:cNvPr>
              <p14:cNvContentPartPr/>
              <p14:nvPr/>
            </p14:nvContentPartPr>
            <p14:xfrm>
              <a:off x="2628825" y="3933885"/>
              <a:ext cx="923040" cy="360"/>
            </p14:xfrm>
          </p:contentPart>
        </mc:Choice>
        <mc:Fallback xmlns="">
          <p:pic>
            <p:nvPicPr>
              <p:cNvPr id="13" name="Encre 12">
                <a:extLst>
                  <a:ext uri="{FF2B5EF4-FFF2-40B4-BE49-F238E27FC236}">
                    <a16:creationId xmlns:a16="http://schemas.microsoft.com/office/drawing/2014/main" id="{B0F3E121-B9D5-CE68-A1AE-F83C1290CAF3}"/>
                  </a:ext>
                </a:extLst>
              </p:cNvPr>
              <p:cNvPicPr/>
              <p:nvPr/>
            </p:nvPicPr>
            <p:blipFill>
              <a:blip r:embed="rId25"/>
              <a:stretch>
                <a:fillRect/>
              </a:stretch>
            </p:blipFill>
            <p:spPr>
              <a:xfrm>
                <a:off x="2574825" y="3825885"/>
                <a:ext cx="1030680" cy="216000"/>
              </a:xfrm>
              <a:prstGeom prst="rect">
                <a:avLst/>
              </a:prstGeom>
            </p:spPr>
          </p:pic>
        </mc:Fallback>
      </mc:AlternateContent>
    </p:spTree>
    <p:extLst>
      <p:ext uri="{BB962C8B-B14F-4D97-AF65-F5344CB8AC3E}">
        <p14:creationId xmlns:p14="http://schemas.microsoft.com/office/powerpoint/2010/main" val="3590728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90" y="1506417"/>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4FBE26BB-533A-3DED-1580-BA263387216A}"/>
              </a:ext>
            </a:extLst>
          </p:cNvPr>
          <p:cNvPicPr>
            <a:picLocks noChangeAspect="1"/>
          </p:cNvPicPr>
          <p:nvPr/>
        </p:nvPicPr>
        <p:blipFill>
          <a:blip r:embed="rId6"/>
          <a:stretch>
            <a:fillRect/>
          </a:stretch>
        </p:blipFill>
        <p:spPr>
          <a:xfrm>
            <a:off x="6751054" y="3167488"/>
            <a:ext cx="5008597" cy="3093351"/>
          </a:xfrm>
          <a:prstGeom prst="rect">
            <a:avLst/>
          </a:prstGeom>
        </p:spPr>
      </p:pic>
      <p:sp>
        <p:nvSpPr>
          <p:cNvPr id="9" name="Rectangle 8">
            <a:extLst>
              <a:ext uri="{FF2B5EF4-FFF2-40B4-BE49-F238E27FC236}">
                <a16:creationId xmlns:a16="http://schemas.microsoft.com/office/drawing/2014/main" id="{F033CAC4-5C0A-C95D-A07A-E77F21099F9F}"/>
              </a:ext>
            </a:extLst>
          </p:cNvPr>
          <p:cNvSpPr/>
          <p:nvPr/>
        </p:nvSpPr>
        <p:spPr>
          <a:xfrm>
            <a:off x="6671388" y="3069771"/>
            <a:ext cx="3415004" cy="1651519"/>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pic>
        <p:nvPicPr>
          <p:cNvPr id="11" name="Image 10">
            <a:extLst>
              <a:ext uri="{FF2B5EF4-FFF2-40B4-BE49-F238E27FC236}">
                <a16:creationId xmlns:a16="http://schemas.microsoft.com/office/drawing/2014/main" id="{F14FE0F7-BC66-AC42-3FBE-A7F1EEB97E44}"/>
              </a:ext>
            </a:extLst>
          </p:cNvPr>
          <p:cNvPicPr>
            <a:picLocks noChangeAspect="1"/>
          </p:cNvPicPr>
          <p:nvPr/>
        </p:nvPicPr>
        <p:blipFill>
          <a:blip r:embed="rId7"/>
          <a:stretch>
            <a:fillRect/>
          </a:stretch>
        </p:blipFill>
        <p:spPr>
          <a:xfrm>
            <a:off x="569943" y="2710771"/>
            <a:ext cx="5395428" cy="1242168"/>
          </a:xfrm>
          <a:prstGeom prst="rect">
            <a:avLst/>
          </a:prstGeom>
        </p:spPr>
      </p:pic>
      <p:pic>
        <p:nvPicPr>
          <p:cNvPr id="4098" name="Picture 2">
            <a:extLst>
              <a:ext uri="{FF2B5EF4-FFF2-40B4-BE49-F238E27FC236}">
                <a16:creationId xmlns:a16="http://schemas.microsoft.com/office/drawing/2014/main" id="{4B56C9DC-B699-2010-87E8-0FE3BC3E15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7657" y="4182282"/>
            <a:ext cx="1761628" cy="242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71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099CD6F-D914-12BD-B595-90B98E800306}"/>
              </a:ext>
            </a:extLst>
          </p:cNvPr>
          <p:cNvPicPr>
            <a:picLocks noChangeAspect="1"/>
          </p:cNvPicPr>
          <p:nvPr/>
        </p:nvPicPr>
        <p:blipFill>
          <a:blip r:embed="rId5"/>
          <a:stretch>
            <a:fillRect/>
          </a:stretch>
        </p:blipFill>
        <p:spPr>
          <a:xfrm>
            <a:off x="9281328" y="470187"/>
            <a:ext cx="2804403" cy="2217612"/>
          </a:xfrm>
          <a:prstGeom prst="rect">
            <a:avLst/>
          </a:prstGeom>
        </p:spPr>
      </p:pic>
      <p:pic>
        <p:nvPicPr>
          <p:cNvPr id="11266" name="Picture 2" descr="Drive to Survive: Optimizing lung protective ventilation strategy -- BAVLS">
            <a:extLst>
              <a:ext uri="{FF2B5EF4-FFF2-40B4-BE49-F238E27FC236}">
                <a16:creationId xmlns:a16="http://schemas.microsoft.com/office/drawing/2014/main" id="{1B65B753-A2F4-F3F7-41E2-BBE4EB7D7B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81" r="6852"/>
          <a:stretch/>
        </p:blipFill>
        <p:spPr bwMode="auto">
          <a:xfrm>
            <a:off x="3683906" y="2687799"/>
            <a:ext cx="6090014" cy="396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63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9D1E8DA-B387-15EC-7D5D-63A61AA0CB49}"/>
              </a:ext>
            </a:extLst>
          </p:cNvPr>
          <p:cNvPicPr>
            <a:picLocks noChangeAspect="1"/>
          </p:cNvPicPr>
          <p:nvPr/>
        </p:nvPicPr>
        <p:blipFill rotWithShape="1">
          <a:blip r:embed="rId2"/>
          <a:srcRect l="8775" r="9371" b="7669"/>
          <a:stretch/>
        </p:blipFill>
        <p:spPr>
          <a:xfrm>
            <a:off x="3160150" y="1243142"/>
            <a:ext cx="5497209" cy="5098392"/>
          </a:xfrm>
          <a:prstGeom prst="rect">
            <a:avLst/>
          </a:prstGeom>
        </p:spPr>
      </p:pic>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a:t>
            </a:r>
            <a:r>
              <a:rPr lang="fr-BE" altLang="fr-FR" sz="3200" dirty="0">
                <a:ln w="0"/>
                <a:gradFill>
                  <a:gsLst>
                    <a:gs pos="21000">
                      <a:srgbClr val="53575C"/>
                    </a:gs>
                    <a:gs pos="88000">
                      <a:srgbClr val="C5C7CA"/>
                    </a:gs>
                  </a:gsLst>
                  <a:lin ang="5400000"/>
                </a:gradFill>
              </a:rPr>
              <a:t>qu’est-ce-que c’est </a:t>
            </a:r>
            <a:r>
              <a:rPr lang="fr-BE" altLang="fr-FR" sz="4400" dirty="0">
                <a:ln w="0"/>
                <a:gradFill>
                  <a:gsLst>
                    <a:gs pos="21000">
                      <a:srgbClr val="53575C"/>
                    </a:gs>
                    <a:gs pos="88000">
                      <a:srgbClr val="C5C7CA"/>
                    </a:gs>
                  </a:gsLst>
                  <a:lin ang="5400000"/>
                </a:gradFill>
              </a:rPr>
              <a:t>?</a:t>
            </a:r>
            <a:endParaRPr lang="fr-BE" sz="3600" dirty="0"/>
          </a:p>
        </p:txBody>
      </p:sp>
      <p:sp>
        <p:nvSpPr>
          <p:cNvPr id="3" name="Espace réservé du contenu 2">
            <a:extLst>
              <a:ext uri="{FF2B5EF4-FFF2-40B4-BE49-F238E27FC236}">
                <a16:creationId xmlns:a16="http://schemas.microsoft.com/office/drawing/2014/main" id="{2BEE17F4-C672-4A6E-AC19-5326459F3274}"/>
              </a:ext>
            </a:extLst>
          </p:cNvPr>
          <p:cNvSpPr>
            <a:spLocks noGrp="1"/>
          </p:cNvSpPr>
          <p:nvPr>
            <p:ph idx="1"/>
          </p:nvPr>
        </p:nvSpPr>
        <p:spPr>
          <a:xfrm>
            <a:off x="323850" y="1586042"/>
            <a:ext cx="11468099" cy="4908276"/>
          </a:xfrm>
        </p:spPr>
        <p:txBody>
          <a:bodyPr>
            <a:normAutofit/>
          </a:bodyPr>
          <a:lstStyle/>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sz="3000" b="1" dirty="0"/>
          </a:p>
          <a:p>
            <a:pPr marL="114300" indent="0">
              <a:buNone/>
            </a:pPr>
            <a:endParaRPr lang="fr-BE" dirty="0"/>
          </a:p>
          <a:p>
            <a:pPr marL="1485900" lvl="3" indent="0">
              <a:buNone/>
            </a:pPr>
            <a:endParaRPr lang="fr-BE" dirty="0"/>
          </a:p>
        </p:txBody>
      </p:sp>
      <p:pic>
        <p:nvPicPr>
          <p:cNvPr id="3074" name="Picture 2" descr="Infirmière Aidant Le Patient | Vecteur Gratuite | Medical clip art, Nurse,  Medical wallpaper">
            <a:extLst>
              <a:ext uri="{FF2B5EF4-FFF2-40B4-BE49-F238E27FC236}">
                <a16:creationId xmlns:a16="http://schemas.microsoft.com/office/drawing/2014/main" id="{F7C2A29D-3145-AE55-F377-D33581919C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198" t="5818" r="8336" b="12656"/>
          <a:stretch/>
        </p:blipFill>
        <p:spPr bwMode="auto">
          <a:xfrm>
            <a:off x="4759563" y="2798599"/>
            <a:ext cx="2298382" cy="22721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firmière - Icônes gens gratuites">
            <a:extLst>
              <a:ext uri="{FF2B5EF4-FFF2-40B4-BE49-F238E27FC236}">
                <a16:creationId xmlns:a16="http://schemas.microsoft.com/office/drawing/2014/main" id="{0C43A2BC-FDF1-8A44-D07D-36F903BFEC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8491" y="1284441"/>
            <a:ext cx="1094508" cy="10945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utritionniste - Icônes gens gratuites">
            <a:extLst>
              <a:ext uri="{FF2B5EF4-FFF2-40B4-BE49-F238E27FC236}">
                <a16:creationId xmlns:a16="http://schemas.microsoft.com/office/drawing/2014/main" id="{DD44EABA-B735-AC3B-6D35-AA871C7B39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7921" y="1243142"/>
            <a:ext cx="1271155" cy="12711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8"/>
              <a:stretch>
                <a:fillRect/>
              </a:stretch>
            </p:blipFill>
            <p:spPr>
              <a:xfrm>
                <a:off x="7063155" y="3415665"/>
                <a:ext cx="419400" cy="947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Encre 16">
                <a:extLst>
                  <a:ext uri="{FF2B5EF4-FFF2-40B4-BE49-F238E27FC236}">
                    <a16:creationId xmlns:a16="http://schemas.microsoft.com/office/drawing/2014/main" id="{E5DD1A42-C24B-8E8F-1435-78D599BE1D3A}"/>
                  </a:ext>
                </a:extLst>
              </p14:cNvPr>
              <p14:cNvContentPartPr/>
              <p14:nvPr/>
            </p14:nvContentPartPr>
            <p14:xfrm>
              <a:off x="4626885" y="3588825"/>
              <a:ext cx="69120" cy="518760"/>
            </p14:xfrm>
          </p:contentPart>
        </mc:Choice>
        <mc:Fallback xmlns="">
          <p:pic>
            <p:nvPicPr>
              <p:cNvPr id="17" name="Encre 16">
                <a:extLst>
                  <a:ext uri="{FF2B5EF4-FFF2-40B4-BE49-F238E27FC236}">
                    <a16:creationId xmlns:a16="http://schemas.microsoft.com/office/drawing/2014/main" id="{E5DD1A42-C24B-8E8F-1435-78D599BE1D3A}"/>
                  </a:ext>
                </a:extLst>
              </p:cNvPr>
              <p:cNvPicPr/>
              <p:nvPr/>
            </p:nvPicPr>
            <p:blipFill>
              <a:blip r:embed="rId10"/>
              <a:stretch>
                <a:fillRect/>
              </a:stretch>
            </p:blipFill>
            <p:spPr>
              <a:xfrm>
                <a:off x="4564245" y="3525825"/>
                <a:ext cx="194760" cy="644400"/>
              </a:xfrm>
              <a:prstGeom prst="rect">
                <a:avLst/>
              </a:prstGeom>
            </p:spPr>
          </p:pic>
        </mc:Fallback>
      </mc:AlternateContent>
      <p:pic>
        <p:nvPicPr>
          <p:cNvPr id="3080" name="Picture 8" descr="Anesthésiste - Icônes gens gratuites">
            <a:extLst>
              <a:ext uri="{FF2B5EF4-FFF2-40B4-BE49-F238E27FC236}">
                <a16:creationId xmlns:a16="http://schemas.microsoft.com/office/drawing/2014/main" id="{F3F4889C-D8EC-978B-AF2B-CEC4295002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9018" y="2834016"/>
            <a:ext cx="1916644" cy="191664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hirurgien - Icônes utilisateur gratuites">
            <a:extLst>
              <a:ext uri="{FF2B5EF4-FFF2-40B4-BE49-F238E27FC236}">
                <a16:creationId xmlns:a16="http://schemas.microsoft.com/office/drawing/2014/main" id="{D9DA1AEE-92BC-63B3-7F6C-B40AB58666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8396" y="2849998"/>
            <a:ext cx="1884680" cy="188468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980+ Physical Therapy Walking Illustrations, Royalty-Free Vector Graphics &amp;  Clip Art - iStock | Physical therapist, Rehabilitation, Occupational therapy">
            <a:extLst>
              <a:ext uri="{FF2B5EF4-FFF2-40B4-BE49-F238E27FC236}">
                <a16:creationId xmlns:a16="http://schemas.microsoft.com/office/drawing/2014/main" id="{983E3CDA-7145-8DEA-336B-8B3D9D035EA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8083" t="-1690" r="27295" b="48228"/>
          <a:stretch/>
        </p:blipFill>
        <p:spPr bwMode="auto">
          <a:xfrm>
            <a:off x="8303860" y="4868113"/>
            <a:ext cx="1920794" cy="198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25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099CD6F-D914-12BD-B595-90B98E800306}"/>
              </a:ext>
            </a:extLst>
          </p:cNvPr>
          <p:cNvPicPr>
            <a:picLocks noChangeAspect="1"/>
          </p:cNvPicPr>
          <p:nvPr/>
        </p:nvPicPr>
        <p:blipFill>
          <a:blip r:embed="rId5"/>
          <a:stretch>
            <a:fillRect/>
          </a:stretch>
        </p:blipFill>
        <p:spPr>
          <a:xfrm>
            <a:off x="9281328" y="470187"/>
            <a:ext cx="2804403" cy="2217612"/>
          </a:xfrm>
          <a:prstGeom prst="rect">
            <a:avLst/>
          </a:prstGeom>
        </p:spPr>
      </p:pic>
      <p:pic>
        <p:nvPicPr>
          <p:cNvPr id="7" name="Image 6">
            <a:extLst>
              <a:ext uri="{FF2B5EF4-FFF2-40B4-BE49-F238E27FC236}">
                <a16:creationId xmlns:a16="http://schemas.microsoft.com/office/drawing/2014/main" id="{1E5F099C-BA11-F34F-A709-47490C5FCCB4}"/>
              </a:ext>
            </a:extLst>
          </p:cNvPr>
          <p:cNvPicPr>
            <a:picLocks noChangeAspect="1"/>
          </p:cNvPicPr>
          <p:nvPr/>
        </p:nvPicPr>
        <p:blipFill>
          <a:blip r:embed="rId6"/>
          <a:stretch>
            <a:fillRect/>
          </a:stretch>
        </p:blipFill>
        <p:spPr>
          <a:xfrm>
            <a:off x="474745" y="2874007"/>
            <a:ext cx="8240334" cy="2446059"/>
          </a:xfrm>
          <a:prstGeom prst="rect">
            <a:avLst/>
          </a:prstGeom>
        </p:spPr>
      </p:pic>
      <p:pic>
        <p:nvPicPr>
          <p:cNvPr id="10" name="Image 9">
            <a:extLst>
              <a:ext uri="{FF2B5EF4-FFF2-40B4-BE49-F238E27FC236}">
                <a16:creationId xmlns:a16="http://schemas.microsoft.com/office/drawing/2014/main" id="{8D60088E-6BB5-3436-0CAC-77AF1DF8B424}"/>
              </a:ext>
            </a:extLst>
          </p:cNvPr>
          <p:cNvPicPr>
            <a:picLocks noChangeAspect="1"/>
          </p:cNvPicPr>
          <p:nvPr/>
        </p:nvPicPr>
        <p:blipFill>
          <a:blip r:embed="rId7"/>
          <a:stretch>
            <a:fillRect/>
          </a:stretch>
        </p:blipFill>
        <p:spPr>
          <a:xfrm>
            <a:off x="5487189" y="5433109"/>
            <a:ext cx="6264183" cy="1044030"/>
          </a:xfrm>
          <a:prstGeom prst="rect">
            <a:avLst/>
          </a:prstGeom>
        </p:spPr>
      </p:pic>
      <mc:AlternateContent xmlns:mc="http://schemas.openxmlformats.org/markup-compatibility/2006" xmlns:p14="http://schemas.microsoft.com/office/powerpoint/2010/main">
        <mc:Choice Requires="p14">
          <p:contentPart p14:bwMode="auto" r:id="rId8">
            <p14:nvContentPartPr>
              <p14:cNvPr id="11" name="Encre 10">
                <a:extLst>
                  <a:ext uri="{FF2B5EF4-FFF2-40B4-BE49-F238E27FC236}">
                    <a16:creationId xmlns:a16="http://schemas.microsoft.com/office/drawing/2014/main" id="{86F7EEE9-15A4-CE18-25FC-675490854EE4}"/>
                  </a:ext>
                </a:extLst>
              </p14:cNvPr>
              <p14:cNvContentPartPr/>
              <p14:nvPr/>
            </p14:nvContentPartPr>
            <p14:xfrm>
              <a:off x="10741293" y="5498203"/>
              <a:ext cx="968040" cy="35640"/>
            </p14:xfrm>
          </p:contentPart>
        </mc:Choice>
        <mc:Fallback xmlns="">
          <p:pic>
            <p:nvPicPr>
              <p:cNvPr id="11" name="Encre 10">
                <a:extLst>
                  <a:ext uri="{FF2B5EF4-FFF2-40B4-BE49-F238E27FC236}">
                    <a16:creationId xmlns:a16="http://schemas.microsoft.com/office/drawing/2014/main" id="{86F7EEE9-15A4-CE18-25FC-675490854EE4}"/>
                  </a:ext>
                </a:extLst>
              </p:cNvPr>
              <p:cNvPicPr/>
              <p:nvPr/>
            </p:nvPicPr>
            <p:blipFill>
              <a:blip r:embed="rId9"/>
              <a:stretch>
                <a:fillRect/>
              </a:stretch>
            </p:blipFill>
            <p:spPr>
              <a:xfrm>
                <a:off x="10705653" y="5426203"/>
                <a:ext cx="10396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Encre 11">
                <a:extLst>
                  <a:ext uri="{FF2B5EF4-FFF2-40B4-BE49-F238E27FC236}">
                    <a16:creationId xmlns:a16="http://schemas.microsoft.com/office/drawing/2014/main" id="{FAE02759-FA28-107E-3077-529662AB5754}"/>
                  </a:ext>
                </a:extLst>
              </p14:cNvPr>
              <p14:cNvContentPartPr/>
              <p14:nvPr/>
            </p14:nvContentPartPr>
            <p14:xfrm>
              <a:off x="5555493" y="5752003"/>
              <a:ext cx="2823480" cy="47880"/>
            </p14:xfrm>
          </p:contentPart>
        </mc:Choice>
        <mc:Fallback xmlns="">
          <p:pic>
            <p:nvPicPr>
              <p:cNvPr id="12" name="Encre 11">
                <a:extLst>
                  <a:ext uri="{FF2B5EF4-FFF2-40B4-BE49-F238E27FC236}">
                    <a16:creationId xmlns:a16="http://schemas.microsoft.com/office/drawing/2014/main" id="{FAE02759-FA28-107E-3077-529662AB5754}"/>
                  </a:ext>
                </a:extLst>
              </p:cNvPr>
              <p:cNvPicPr/>
              <p:nvPr/>
            </p:nvPicPr>
            <p:blipFill>
              <a:blip r:embed="rId11"/>
              <a:stretch>
                <a:fillRect/>
              </a:stretch>
            </p:blipFill>
            <p:spPr>
              <a:xfrm>
                <a:off x="5519853" y="5680003"/>
                <a:ext cx="2895120" cy="191520"/>
              </a:xfrm>
              <a:prstGeom prst="rect">
                <a:avLst/>
              </a:prstGeom>
            </p:spPr>
          </p:pic>
        </mc:Fallback>
      </mc:AlternateContent>
    </p:spTree>
    <p:extLst>
      <p:ext uri="{BB962C8B-B14F-4D97-AF65-F5344CB8AC3E}">
        <p14:creationId xmlns:p14="http://schemas.microsoft.com/office/powerpoint/2010/main" val="2735438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19458" name="Picture 2" descr="Pose d'une sonde naso-gastrique (SNG), étapes et cotation">
            <a:extLst>
              <a:ext uri="{FF2B5EF4-FFF2-40B4-BE49-F238E27FC236}">
                <a16:creationId xmlns:a16="http://schemas.microsoft.com/office/drawing/2014/main" id="{AAD400F0-96D9-0DB1-3DB8-BA2A07A14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504" y="1735494"/>
            <a:ext cx="6640930" cy="470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671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2.1 Sonde nasale | Nutricia">
            <a:extLst>
              <a:ext uri="{FF2B5EF4-FFF2-40B4-BE49-F238E27FC236}">
                <a16:creationId xmlns:a16="http://schemas.microsoft.com/office/drawing/2014/main" id="{8820E599-7BE9-1702-6FA7-88009DB7D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963" y="5039994"/>
            <a:ext cx="1990788" cy="183670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FC4D4795-F9C0-93F7-2BE4-44399B7EFFDD}"/>
              </a:ext>
            </a:extLst>
          </p:cNvPr>
          <p:cNvPicPr>
            <a:picLocks noChangeAspect="1"/>
          </p:cNvPicPr>
          <p:nvPr/>
        </p:nvPicPr>
        <p:blipFill>
          <a:blip r:embed="rId7"/>
          <a:stretch>
            <a:fillRect/>
          </a:stretch>
        </p:blipFill>
        <p:spPr>
          <a:xfrm>
            <a:off x="7536751" y="2946976"/>
            <a:ext cx="4385173" cy="2363190"/>
          </a:xfrm>
          <a:prstGeom prst="rect">
            <a:avLst/>
          </a:prstGeom>
        </p:spPr>
      </p:pic>
      <mc:AlternateContent xmlns:mc="http://schemas.openxmlformats.org/markup-compatibility/2006" xmlns:p14="http://schemas.microsoft.com/office/powerpoint/2010/main">
        <mc:Choice Requires="p14">
          <p:contentPart p14:bwMode="auto" r:id="rId8">
            <p14:nvContentPartPr>
              <p14:cNvPr id="8" name="Encre 7">
                <a:extLst>
                  <a:ext uri="{FF2B5EF4-FFF2-40B4-BE49-F238E27FC236}">
                    <a16:creationId xmlns:a16="http://schemas.microsoft.com/office/drawing/2014/main" id="{42A05E47-0CFE-22DE-2F18-169A8F4A093E}"/>
                  </a:ext>
                </a:extLst>
              </p14:cNvPr>
              <p14:cNvContentPartPr/>
              <p14:nvPr/>
            </p14:nvContentPartPr>
            <p14:xfrm>
              <a:off x="7781488" y="3385910"/>
              <a:ext cx="3936960" cy="95400"/>
            </p14:xfrm>
          </p:contentPart>
        </mc:Choice>
        <mc:Fallback xmlns="">
          <p:pic>
            <p:nvPicPr>
              <p:cNvPr id="8" name="Encre 7">
                <a:extLst>
                  <a:ext uri="{FF2B5EF4-FFF2-40B4-BE49-F238E27FC236}">
                    <a16:creationId xmlns:a16="http://schemas.microsoft.com/office/drawing/2014/main" id="{42A05E47-0CFE-22DE-2F18-169A8F4A093E}"/>
                  </a:ext>
                </a:extLst>
              </p:cNvPr>
              <p:cNvPicPr/>
              <p:nvPr/>
            </p:nvPicPr>
            <p:blipFill>
              <a:blip r:embed="rId9"/>
              <a:stretch>
                <a:fillRect/>
              </a:stretch>
            </p:blipFill>
            <p:spPr>
              <a:xfrm>
                <a:off x="7727848" y="3278270"/>
                <a:ext cx="404460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Encre 9">
                <a:extLst>
                  <a:ext uri="{FF2B5EF4-FFF2-40B4-BE49-F238E27FC236}">
                    <a16:creationId xmlns:a16="http://schemas.microsoft.com/office/drawing/2014/main" id="{9164487B-829B-208B-F224-732CD2040EE3}"/>
                  </a:ext>
                </a:extLst>
              </p14:cNvPr>
              <p14:cNvContentPartPr/>
              <p14:nvPr/>
            </p14:nvContentPartPr>
            <p14:xfrm>
              <a:off x="7623088" y="3684710"/>
              <a:ext cx="718560" cy="47880"/>
            </p14:xfrm>
          </p:contentPart>
        </mc:Choice>
        <mc:Fallback xmlns="">
          <p:pic>
            <p:nvPicPr>
              <p:cNvPr id="10" name="Encre 9">
                <a:extLst>
                  <a:ext uri="{FF2B5EF4-FFF2-40B4-BE49-F238E27FC236}">
                    <a16:creationId xmlns:a16="http://schemas.microsoft.com/office/drawing/2014/main" id="{9164487B-829B-208B-F224-732CD2040EE3}"/>
                  </a:ext>
                </a:extLst>
              </p:cNvPr>
              <p:cNvPicPr/>
              <p:nvPr/>
            </p:nvPicPr>
            <p:blipFill>
              <a:blip r:embed="rId11"/>
              <a:stretch>
                <a:fillRect/>
              </a:stretch>
            </p:blipFill>
            <p:spPr>
              <a:xfrm>
                <a:off x="7569088" y="3577070"/>
                <a:ext cx="82620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cre 14">
                <a:extLst>
                  <a:ext uri="{FF2B5EF4-FFF2-40B4-BE49-F238E27FC236}">
                    <a16:creationId xmlns:a16="http://schemas.microsoft.com/office/drawing/2014/main" id="{AA518BBD-032F-D45C-5456-7FF0FAA2B4FF}"/>
                  </a:ext>
                </a:extLst>
              </p14:cNvPr>
              <p14:cNvContentPartPr/>
              <p14:nvPr/>
            </p14:nvContentPartPr>
            <p14:xfrm>
              <a:off x="10123648" y="3591470"/>
              <a:ext cx="1585080" cy="75600"/>
            </p14:xfrm>
          </p:contentPart>
        </mc:Choice>
        <mc:Fallback xmlns="">
          <p:pic>
            <p:nvPicPr>
              <p:cNvPr id="15" name="Encre 14">
                <a:extLst>
                  <a:ext uri="{FF2B5EF4-FFF2-40B4-BE49-F238E27FC236}">
                    <a16:creationId xmlns:a16="http://schemas.microsoft.com/office/drawing/2014/main" id="{AA518BBD-032F-D45C-5456-7FF0FAA2B4FF}"/>
                  </a:ext>
                </a:extLst>
              </p:cNvPr>
              <p:cNvPicPr/>
              <p:nvPr/>
            </p:nvPicPr>
            <p:blipFill>
              <a:blip r:embed="rId13"/>
              <a:stretch>
                <a:fillRect/>
              </a:stretch>
            </p:blipFill>
            <p:spPr>
              <a:xfrm>
                <a:off x="10070008" y="3483830"/>
                <a:ext cx="169272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Encre 17">
                <a:extLst>
                  <a:ext uri="{FF2B5EF4-FFF2-40B4-BE49-F238E27FC236}">
                    <a16:creationId xmlns:a16="http://schemas.microsoft.com/office/drawing/2014/main" id="{60ADA315-AA90-7EB6-31A2-A84A126B28AA}"/>
                  </a:ext>
                </a:extLst>
              </p14:cNvPr>
              <p14:cNvContentPartPr/>
              <p14:nvPr/>
            </p14:nvContentPartPr>
            <p14:xfrm>
              <a:off x="7632088" y="3862190"/>
              <a:ext cx="1931040" cy="66960"/>
            </p14:xfrm>
          </p:contentPart>
        </mc:Choice>
        <mc:Fallback xmlns="">
          <p:pic>
            <p:nvPicPr>
              <p:cNvPr id="18" name="Encre 17">
                <a:extLst>
                  <a:ext uri="{FF2B5EF4-FFF2-40B4-BE49-F238E27FC236}">
                    <a16:creationId xmlns:a16="http://schemas.microsoft.com/office/drawing/2014/main" id="{60ADA315-AA90-7EB6-31A2-A84A126B28AA}"/>
                  </a:ext>
                </a:extLst>
              </p:cNvPr>
              <p:cNvPicPr/>
              <p:nvPr/>
            </p:nvPicPr>
            <p:blipFill>
              <a:blip r:embed="rId15"/>
              <a:stretch>
                <a:fillRect/>
              </a:stretch>
            </p:blipFill>
            <p:spPr>
              <a:xfrm>
                <a:off x="7578448" y="3754190"/>
                <a:ext cx="203868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Encre 18">
                <a:extLst>
                  <a:ext uri="{FF2B5EF4-FFF2-40B4-BE49-F238E27FC236}">
                    <a16:creationId xmlns:a16="http://schemas.microsoft.com/office/drawing/2014/main" id="{F1C4B903-CCA7-99A5-B8B2-138BEDCF7FB2}"/>
                  </a:ext>
                </a:extLst>
              </p14:cNvPr>
              <p14:cNvContentPartPr/>
              <p14:nvPr/>
            </p14:nvContentPartPr>
            <p14:xfrm>
              <a:off x="8864008" y="4869830"/>
              <a:ext cx="746280" cy="29160"/>
            </p14:xfrm>
          </p:contentPart>
        </mc:Choice>
        <mc:Fallback xmlns="">
          <p:pic>
            <p:nvPicPr>
              <p:cNvPr id="19" name="Encre 18">
                <a:extLst>
                  <a:ext uri="{FF2B5EF4-FFF2-40B4-BE49-F238E27FC236}">
                    <a16:creationId xmlns:a16="http://schemas.microsoft.com/office/drawing/2014/main" id="{F1C4B903-CCA7-99A5-B8B2-138BEDCF7FB2}"/>
                  </a:ext>
                </a:extLst>
              </p:cNvPr>
              <p:cNvPicPr/>
              <p:nvPr/>
            </p:nvPicPr>
            <p:blipFill>
              <a:blip r:embed="rId17"/>
              <a:stretch>
                <a:fillRect/>
              </a:stretch>
            </p:blipFill>
            <p:spPr>
              <a:xfrm>
                <a:off x="8810008" y="4761830"/>
                <a:ext cx="853920" cy="244800"/>
              </a:xfrm>
              <a:prstGeom prst="rect">
                <a:avLst/>
              </a:prstGeom>
            </p:spPr>
          </p:pic>
        </mc:Fallback>
      </mc:AlternateContent>
      <p:pic>
        <p:nvPicPr>
          <p:cNvPr id="21" name="Image 20">
            <a:extLst>
              <a:ext uri="{FF2B5EF4-FFF2-40B4-BE49-F238E27FC236}">
                <a16:creationId xmlns:a16="http://schemas.microsoft.com/office/drawing/2014/main" id="{B9DD08B0-68ED-EFE6-BFC3-8EFBCCAD0B22}"/>
              </a:ext>
            </a:extLst>
          </p:cNvPr>
          <p:cNvPicPr>
            <a:picLocks noChangeAspect="1"/>
          </p:cNvPicPr>
          <p:nvPr/>
        </p:nvPicPr>
        <p:blipFill>
          <a:blip r:embed="rId18"/>
          <a:stretch>
            <a:fillRect/>
          </a:stretch>
        </p:blipFill>
        <p:spPr>
          <a:xfrm>
            <a:off x="1169351" y="3051154"/>
            <a:ext cx="4961050" cy="899238"/>
          </a:xfrm>
          <a:prstGeom prst="rect">
            <a:avLst/>
          </a:prstGeom>
        </p:spPr>
      </p:pic>
      <p:pic>
        <p:nvPicPr>
          <p:cNvPr id="23" name="Image 22">
            <a:extLst>
              <a:ext uri="{FF2B5EF4-FFF2-40B4-BE49-F238E27FC236}">
                <a16:creationId xmlns:a16="http://schemas.microsoft.com/office/drawing/2014/main" id="{9FA648D6-8F39-EF62-1D6C-A729EAEDF194}"/>
              </a:ext>
            </a:extLst>
          </p:cNvPr>
          <p:cNvPicPr>
            <a:picLocks noChangeAspect="1"/>
          </p:cNvPicPr>
          <p:nvPr/>
        </p:nvPicPr>
        <p:blipFill>
          <a:blip r:embed="rId19"/>
          <a:stretch>
            <a:fillRect/>
          </a:stretch>
        </p:blipFill>
        <p:spPr>
          <a:xfrm>
            <a:off x="4628862" y="4128571"/>
            <a:ext cx="2790693" cy="836122"/>
          </a:xfrm>
          <a:prstGeom prst="rect">
            <a:avLst/>
          </a:prstGeom>
        </p:spPr>
      </p:pic>
      <p:pic>
        <p:nvPicPr>
          <p:cNvPr id="25" name="Image 24">
            <a:extLst>
              <a:ext uri="{FF2B5EF4-FFF2-40B4-BE49-F238E27FC236}">
                <a16:creationId xmlns:a16="http://schemas.microsoft.com/office/drawing/2014/main" id="{07E6ED2A-1095-201B-0AAC-F97B84D33E50}"/>
              </a:ext>
            </a:extLst>
          </p:cNvPr>
          <p:cNvPicPr>
            <a:picLocks noChangeAspect="1"/>
          </p:cNvPicPr>
          <p:nvPr/>
        </p:nvPicPr>
        <p:blipFill>
          <a:blip r:embed="rId20"/>
          <a:stretch>
            <a:fillRect/>
          </a:stretch>
        </p:blipFill>
        <p:spPr>
          <a:xfrm>
            <a:off x="630823" y="4145763"/>
            <a:ext cx="3901778" cy="1234547"/>
          </a:xfrm>
          <a:prstGeom prst="rect">
            <a:avLst/>
          </a:prstGeom>
        </p:spPr>
      </p:pic>
    </p:spTree>
    <p:extLst>
      <p:ext uri="{BB962C8B-B14F-4D97-AF65-F5344CB8AC3E}">
        <p14:creationId xmlns:p14="http://schemas.microsoft.com/office/powerpoint/2010/main" val="2239824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B07D0FBB-0154-194A-77F8-F0D96375F19C}"/>
              </a:ext>
            </a:extLst>
          </p:cNvPr>
          <p:cNvPicPr>
            <a:picLocks noChangeAspect="1"/>
          </p:cNvPicPr>
          <p:nvPr/>
        </p:nvPicPr>
        <p:blipFill>
          <a:blip r:embed="rId6"/>
          <a:stretch>
            <a:fillRect/>
          </a:stretch>
        </p:blipFill>
        <p:spPr>
          <a:xfrm>
            <a:off x="1300553" y="3057313"/>
            <a:ext cx="7849280" cy="853514"/>
          </a:xfrm>
          <a:prstGeom prst="rect">
            <a:avLst/>
          </a:prstGeom>
        </p:spPr>
      </p:pic>
      <p:pic>
        <p:nvPicPr>
          <p:cNvPr id="9" name="Image 8">
            <a:extLst>
              <a:ext uri="{FF2B5EF4-FFF2-40B4-BE49-F238E27FC236}">
                <a16:creationId xmlns:a16="http://schemas.microsoft.com/office/drawing/2014/main" id="{FE7FE7EC-A122-DA2F-AA3A-5C16B0C04E7B}"/>
              </a:ext>
            </a:extLst>
          </p:cNvPr>
          <p:cNvPicPr>
            <a:picLocks noChangeAspect="1"/>
          </p:cNvPicPr>
          <p:nvPr/>
        </p:nvPicPr>
        <p:blipFill>
          <a:blip r:embed="rId7"/>
          <a:stretch>
            <a:fillRect/>
          </a:stretch>
        </p:blipFill>
        <p:spPr>
          <a:xfrm>
            <a:off x="4628571" y="1736173"/>
            <a:ext cx="3825572" cy="800169"/>
          </a:xfrm>
          <a:prstGeom prst="rect">
            <a:avLst/>
          </a:prstGeom>
        </p:spPr>
      </p:pic>
      <p:pic>
        <p:nvPicPr>
          <p:cNvPr id="11" name="Image 10">
            <a:extLst>
              <a:ext uri="{FF2B5EF4-FFF2-40B4-BE49-F238E27FC236}">
                <a16:creationId xmlns:a16="http://schemas.microsoft.com/office/drawing/2014/main" id="{3387F0E1-D56B-8C8B-826F-440172A0FAEB}"/>
              </a:ext>
            </a:extLst>
          </p:cNvPr>
          <p:cNvPicPr>
            <a:picLocks noChangeAspect="1"/>
          </p:cNvPicPr>
          <p:nvPr/>
        </p:nvPicPr>
        <p:blipFill>
          <a:blip r:embed="rId8"/>
          <a:stretch>
            <a:fillRect/>
          </a:stretch>
        </p:blipFill>
        <p:spPr>
          <a:xfrm>
            <a:off x="328095" y="4146877"/>
            <a:ext cx="11535809" cy="1035128"/>
          </a:xfrm>
          <a:prstGeom prst="rect">
            <a:avLst/>
          </a:prstGeom>
        </p:spPr>
      </p:pic>
      <mc:AlternateContent xmlns:mc="http://schemas.openxmlformats.org/markup-compatibility/2006" xmlns:p14="http://schemas.microsoft.com/office/powerpoint/2010/main">
        <mc:Choice Requires="p14">
          <p:contentPart p14:bwMode="auto" r:id="rId9">
            <p14:nvContentPartPr>
              <p14:cNvPr id="12" name="Encre 11">
                <a:extLst>
                  <a:ext uri="{FF2B5EF4-FFF2-40B4-BE49-F238E27FC236}">
                    <a16:creationId xmlns:a16="http://schemas.microsoft.com/office/drawing/2014/main" id="{BCC930C8-31F2-3148-10EF-1B15D4CDD662}"/>
                  </a:ext>
                </a:extLst>
              </p14:cNvPr>
              <p14:cNvContentPartPr/>
              <p14:nvPr/>
            </p14:nvContentPartPr>
            <p14:xfrm>
              <a:off x="1371345" y="3171045"/>
              <a:ext cx="4685760" cy="39600"/>
            </p14:xfrm>
          </p:contentPart>
        </mc:Choice>
        <mc:Fallback xmlns="">
          <p:pic>
            <p:nvPicPr>
              <p:cNvPr id="12" name="Encre 11">
                <a:extLst>
                  <a:ext uri="{FF2B5EF4-FFF2-40B4-BE49-F238E27FC236}">
                    <a16:creationId xmlns:a16="http://schemas.microsoft.com/office/drawing/2014/main" id="{BCC930C8-31F2-3148-10EF-1B15D4CDD662}"/>
                  </a:ext>
                </a:extLst>
              </p:cNvPr>
              <p:cNvPicPr/>
              <p:nvPr/>
            </p:nvPicPr>
            <p:blipFill>
              <a:blip r:embed="rId10"/>
              <a:stretch>
                <a:fillRect/>
              </a:stretch>
            </p:blipFill>
            <p:spPr>
              <a:xfrm>
                <a:off x="1317341" y="3063045"/>
                <a:ext cx="4793408"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Encre 12">
                <a:extLst>
                  <a:ext uri="{FF2B5EF4-FFF2-40B4-BE49-F238E27FC236}">
                    <a16:creationId xmlns:a16="http://schemas.microsoft.com/office/drawing/2014/main" id="{36BE0AC1-07E0-2A8B-AA22-3645C8BFE530}"/>
                  </a:ext>
                </a:extLst>
              </p14:cNvPr>
              <p14:cNvContentPartPr/>
              <p14:nvPr/>
            </p14:nvContentPartPr>
            <p14:xfrm>
              <a:off x="4981350" y="4300185"/>
              <a:ext cx="1263240" cy="30600"/>
            </p14:xfrm>
          </p:contentPart>
        </mc:Choice>
        <mc:Fallback xmlns="">
          <p:pic>
            <p:nvPicPr>
              <p:cNvPr id="13" name="Encre 12">
                <a:extLst>
                  <a:ext uri="{FF2B5EF4-FFF2-40B4-BE49-F238E27FC236}">
                    <a16:creationId xmlns:a16="http://schemas.microsoft.com/office/drawing/2014/main" id="{36BE0AC1-07E0-2A8B-AA22-3645C8BFE530}"/>
                  </a:ext>
                </a:extLst>
              </p:cNvPr>
              <p:cNvPicPr/>
              <p:nvPr/>
            </p:nvPicPr>
            <p:blipFill>
              <a:blip r:embed="rId12"/>
              <a:stretch>
                <a:fillRect/>
              </a:stretch>
            </p:blipFill>
            <p:spPr>
              <a:xfrm>
                <a:off x="4927350" y="4192185"/>
                <a:ext cx="137088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Encre 13">
                <a:extLst>
                  <a:ext uri="{FF2B5EF4-FFF2-40B4-BE49-F238E27FC236}">
                    <a16:creationId xmlns:a16="http://schemas.microsoft.com/office/drawing/2014/main" id="{7719B62A-85A4-BF6F-774E-9C17C598B8F0}"/>
                  </a:ext>
                </a:extLst>
              </p14:cNvPr>
              <p14:cNvContentPartPr/>
              <p14:nvPr/>
            </p14:nvContentPartPr>
            <p14:xfrm>
              <a:off x="10680356" y="4673606"/>
              <a:ext cx="942120" cy="10080"/>
            </p14:xfrm>
          </p:contentPart>
        </mc:Choice>
        <mc:Fallback xmlns="">
          <p:pic>
            <p:nvPicPr>
              <p:cNvPr id="14" name="Encre 13">
                <a:extLst>
                  <a:ext uri="{FF2B5EF4-FFF2-40B4-BE49-F238E27FC236}">
                    <a16:creationId xmlns:a16="http://schemas.microsoft.com/office/drawing/2014/main" id="{7719B62A-85A4-BF6F-774E-9C17C598B8F0}"/>
                  </a:ext>
                </a:extLst>
              </p:cNvPr>
              <p:cNvPicPr/>
              <p:nvPr/>
            </p:nvPicPr>
            <p:blipFill>
              <a:blip r:embed="rId14"/>
              <a:stretch>
                <a:fillRect/>
              </a:stretch>
            </p:blipFill>
            <p:spPr>
              <a:xfrm>
                <a:off x="10626356" y="4565606"/>
                <a:ext cx="10497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Encre 16">
                <a:extLst>
                  <a:ext uri="{FF2B5EF4-FFF2-40B4-BE49-F238E27FC236}">
                    <a16:creationId xmlns:a16="http://schemas.microsoft.com/office/drawing/2014/main" id="{D3F6CDE2-26B4-F1F8-D22F-47780E4B7FE5}"/>
                  </a:ext>
                </a:extLst>
              </p14:cNvPr>
              <p14:cNvContentPartPr/>
              <p14:nvPr/>
            </p14:nvContentPartPr>
            <p14:xfrm>
              <a:off x="328095" y="5000085"/>
              <a:ext cx="3075840" cy="59040"/>
            </p14:xfrm>
          </p:contentPart>
        </mc:Choice>
        <mc:Fallback xmlns="">
          <p:pic>
            <p:nvPicPr>
              <p:cNvPr id="17" name="Encre 16">
                <a:extLst>
                  <a:ext uri="{FF2B5EF4-FFF2-40B4-BE49-F238E27FC236}">
                    <a16:creationId xmlns:a16="http://schemas.microsoft.com/office/drawing/2014/main" id="{D3F6CDE2-26B4-F1F8-D22F-47780E4B7FE5}"/>
                  </a:ext>
                </a:extLst>
              </p:cNvPr>
              <p:cNvPicPr/>
              <p:nvPr/>
            </p:nvPicPr>
            <p:blipFill>
              <a:blip r:embed="rId16"/>
              <a:stretch>
                <a:fillRect/>
              </a:stretch>
            </p:blipFill>
            <p:spPr>
              <a:xfrm>
                <a:off x="274095" y="4891422"/>
                <a:ext cx="3183480" cy="276003"/>
              </a:xfrm>
              <a:prstGeom prst="rect">
                <a:avLst/>
              </a:prstGeom>
            </p:spPr>
          </p:pic>
        </mc:Fallback>
      </mc:AlternateContent>
      <p:pic>
        <p:nvPicPr>
          <p:cNvPr id="4098" name="Picture 2" descr="2.1 Sonde nasale | Nutricia">
            <a:extLst>
              <a:ext uri="{FF2B5EF4-FFF2-40B4-BE49-F238E27FC236}">
                <a16:creationId xmlns:a16="http://schemas.microsoft.com/office/drawing/2014/main" id="{8820E599-7BE9-1702-6FA7-88009DB7D4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45963" y="5039994"/>
            <a:ext cx="1990788" cy="183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69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D78F22A8-3011-773D-152E-F72073068F43}"/>
              </a:ext>
            </a:extLst>
          </p:cNvPr>
          <p:cNvPicPr>
            <a:picLocks noChangeAspect="1"/>
          </p:cNvPicPr>
          <p:nvPr/>
        </p:nvPicPr>
        <p:blipFill>
          <a:blip r:embed="rId3"/>
          <a:stretch>
            <a:fillRect/>
          </a:stretch>
        </p:blipFill>
        <p:spPr>
          <a:xfrm>
            <a:off x="662919" y="3153690"/>
            <a:ext cx="4789331" cy="1216238"/>
          </a:xfrm>
          <a:prstGeom prst="rect">
            <a:avLst/>
          </a:prstGeom>
        </p:spPr>
      </p:pic>
      <p:pic>
        <p:nvPicPr>
          <p:cNvPr id="5" name="Image 4">
            <a:extLst>
              <a:ext uri="{FF2B5EF4-FFF2-40B4-BE49-F238E27FC236}">
                <a16:creationId xmlns:a16="http://schemas.microsoft.com/office/drawing/2014/main" id="{506E9C46-E121-CE0B-23B0-D6F04B7ACAB6}"/>
              </a:ext>
            </a:extLst>
          </p:cNvPr>
          <p:cNvPicPr>
            <a:picLocks noChangeAspect="1"/>
          </p:cNvPicPr>
          <p:nvPr/>
        </p:nvPicPr>
        <p:blipFill>
          <a:blip r:embed="rId4"/>
          <a:stretch>
            <a:fillRect/>
          </a:stretch>
        </p:blipFill>
        <p:spPr>
          <a:xfrm>
            <a:off x="9281328" y="470187"/>
            <a:ext cx="2804403" cy="2217612"/>
          </a:xfrm>
          <a:prstGeom prst="rect">
            <a:avLst/>
          </a:prstGeom>
        </p:spPr>
      </p:pic>
      <p:pic>
        <p:nvPicPr>
          <p:cNvPr id="8" name="Image 7">
            <a:extLst>
              <a:ext uri="{FF2B5EF4-FFF2-40B4-BE49-F238E27FC236}">
                <a16:creationId xmlns:a16="http://schemas.microsoft.com/office/drawing/2014/main" id="{85C0A0AA-BDC9-0491-2C15-CCC13BA06EC2}"/>
              </a:ext>
            </a:extLst>
          </p:cNvPr>
          <p:cNvPicPr>
            <a:picLocks noChangeAspect="1"/>
          </p:cNvPicPr>
          <p:nvPr/>
        </p:nvPicPr>
        <p:blipFill>
          <a:blip r:embed="rId5"/>
          <a:stretch>
            <a:fillRect/>
          </a:stretch>
        </p:blipFill>
        <p:spPr>
          <a:xfrm>
            <a:off x="9519890" y="2760964"/>
            <a:ext cx="2327277" cy="1855671"/>
          </a:xfrm>
          <a:prstGeom prst="rect">
            <a:avLst/>
          </a:prstGeom>
        </p:spPr>
      </p:pic>
      <p:pic>
        <p:nvPicPr>
          <p:cNvPr id="10" name="Image 9">
            <a:extLst>
              <a:ext uri="{FF2B5EF4-FFF2-40B4-BE49-F238E27FC236}">
                <a16:creationId xmlns:a16="http://schemas.microsoft.com/office/drawing/2014/main" id="{4BF95319-A720-2A0C-5522-54007521640B}"/>
              </a:ext>
            </a:extLst>
          </p:cNvPr>
          <p:cNvPicPr>
            <a:picLocks noChangeAspect="1"/>
          </p:cNvPicPr>
          <p:nvPr/>
        </p:nvPicPr>
        <p:blipFill>
          <a:blip r:embed="rId6"/>
          <a:stretch>
            <a:fillRect/>
          </a:stretch>
        </p:blipFill>
        <p:spPr>
          <a:xfrm>
            <a:off x="2745480" y="3907274"/>
            <a:ext cx="6294665" cy="2766300"/>
          </a:xfrm>
          <a:prstGeom prst="rect">
            <a:avLst/>
          </a:prstGeom>
        </p:spPr>
      </p:pic>
      <mc:AlternateContent xmlns:mc="http://schemas.openxmlformats.org/markup-compatibility/2006" xmlns:p14="http://schemas.microsoft.com/office/powerpoint/2010/main">
        <mc:Choice Requires="p14">
          <p:contentPart p14:bwMode="auto" r:id="rId7">
            <p14:nvContentPartPr>
              <p14:cNvPr id="12" name="Encre 11">
                <a:extLst>
                  <a:ext uri="{FF2B5EF4-FFF2-40B4-BE49-F238E27FC236}">
                    <a16:creationId xmlns:a16="http://schemas.microsoft.com/office/drawing/2014/main" id="{27DFBBFA-3C14-6BFE-2754-7507E7F170E7}"/>
                  </a:ext>
                </a:extLst>
              </p14:cNvPr>
              <p14:cNvContentPartPr/>
              <p14:nvPr/>
            </p14:nvContentPartPr>
            <p14:xfrm>
              <a:off x="3057584" y="3957034"/>
              <a:ext cx="1065240" cy="69480"/>
            </p14:xfrm>
          </p:contentPart>
        </mc:Choice>
        <mc:Fallback xmlns="">
          <p:pic>
            <p:nvPicPr>
              <p:cNvPr id="12" name="Encre 11">
                <a:extLst>
                  <a:ext uri="{FF2B5EF4-FFF2-40B4-BE49-F238E27FC236}">
                    <a16:creationId xmlns:a16="http://schemas.microsoft.com/office/drawing/2014/main" id="{27DFBBFA-3C14-6BFE-2754-7507E7F170E7}"/>
                  </a:ext>
                </a:extLst>
              </p:cNvPr>
              <p:cNvPicPr/>
              <p:nvPr/>
            </p:nvPicPr>
            <p:blipFill>
              <a:blip r:embed="rId8"/>
              <a:stretch>
                <a:fillRect/>
              </a:stretch>
            </p:blipFill>
            <p:spPr>
              <a:xfrm>
                <a:off x="3003584" y="3849034"/>
                <a:ext cx="117288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Encre 12">
                <a:extLst>
                  <a:ext uri="{FF2B5EF4-FFF2-40B4-BE49-F238E27FC236}">
                    <a16:creationId xmlns:a16="http://schemas.microsoft.com/office/drawing/2014/main" id="{FC1E377B-300B-028E-45A9-833AF83EB29F}"/>
                  </a:ext>
                </a:extLst>
              </p14:cNvPr>
              <p14:cNvContentPartPr/>
              <p14:nvPr/>
            </p14:nvContentPartPr>
            <p14:xfrm>
              <a:off x="4764994" y="4016824"/>
              <a:ext cx="999360" cy="360"/>
            </p14:xfrm>
          </p:contentPart>
        </mc:Choice>
        <mc:Fallback xmlns="">
          <p:pic>
            <p:nvPicPr>
              <p:cNvPr id="13" name="Encre 12">
                <a:extLst>
                  <a:ext uri="{FF2B5EF4-FFF2-40B4-BE49-F238E27FC236}">
                    <a16:creationId xmlns:a16="http://schemas.microsoft.com/office/drawing/2014/main" id="{FC1E377B-300B-028E-45A9-833AF83EB29F}"/>
                  </a:ext>
                </a:extLst>
              </p:cNvPr>
              <p:cNvPicPr/>
              <p:nvPr/>
            </p:nvPicPr>
            <p:blipFill>
              <a:blip r:embed="rId10"/>
              <a:stretch>
                <a:fillRect/>
              </a:stretch>
            </p:blipFill>
            <p:spPr>
              <a:xfrm>
                <a:off x="4710994" y="3909184"/>
                <a:ext cx="1107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Encre 13">
                <a:extLst>
                  <a:ext uri="{FF2B5EF4-FFF2-40B4-BE49-F238E27FC236}">
                    <a16:creationId xmlns:a16="http://schemas.microsoft.com/office/drawing/2014/main" id="{B1058CD7-BED0-2B14-8462-B6FDF3439C65}"/>
                  </a:ext>
                </a:extLst>
              </p14:cNvPr>
              <p14:cNvContentPartPr/>
              <p14:nvPr/>
            </p14:nvContentPartPr>
            <p14:xfrm>
              <a:off x="7429425" y="4209285"/>
              <a:ext cx="1294920" cy="48600"/>
            </p14:xfrm>
          </p:contentPart>
        </mc:Choice>
        <mc:Fallback xmlns="">
          <p:pic>
            <p:nvPicPr>
              <p:cNvPr id="14" name="Encre 13">
                <a:extLst>
                  <a:ext uri="{FF2B5EF4-FFF2-40B4-BE49-F238E27FC236}">
                    <a16:creationId xmlns:a16="http://schemas.microsoft.com/office/drawing/2014/main" id="{B1058CD7-BED0-2B14-8462-B6FDF3439C65}"/>
                  </a:ext>
                </a:extLst>
              </p:cNvPr>
              <p:cNvPicPr/>
              <p:nvPr/>
            </p:nvPicPr>
            <p:blipFill>
              <a:blip r:embed="rId12"/>
              <a:stretch>
                <a:fillRect/>
              </a:stretch>
            </p:blipFill>
            <p:spPr>
              <a:xfrm>
                <a:off x="7375425" y="4101285"/>
                <a:ext cx="1402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Encre 14">
                <a:extLst>
                  <a:ext uri="{FF2B5EF4-FFF2-40B4-BE49-F238E27FC236}">
                    <a16:creationId xmlns:a16="http://schemas.microsoft.com/office/drawing/2014/main" id="{D40A51A3-4533-E2EA-F04A-77630217A273}"/>
                  </a:ext>
                </a:extLst>
              </p14:cNvPr>
              <p14:cNvContentPartPr/>
              <p14:nvPr/>
            </p14:nvContentPartPr>
            <p14:xfrm>
              <a:off x="3381225" y="4733445"/>
              <a:ext cx="2135880" cy="58320"/>
            </p14:xfrm>
          </p:contentPart>
        </mc:Choice>
        <mc:Fallback xmlns="">
          <p:pic>
            <p:nvPicPr>
              <p:cNvPr id="15" name="Encre 14">
                <a:extLst>
                  <a:ext uri="{FF2B5EF4-FFF2-40B4-BE49-F238E27FC236}">
                    <a16:creationId xmlns:a16="http://schemas.microsoft.com/office/drawing/2014/main" id="{D40A51A3-4533-E2EA-F04A-77630217A273}"/>
                  </a:ext>
                </a:extLst>
              </p:cNvPr>
              <p:cNvPicPr/>
              <p:nvPr/>
            </p:nvPicPr>
            <p:blipFill>
              <a:blip r:embed="rId14"/>
              <a:stretch>
                <a:fillRect/>
              </a:stretch>
            </p:blipFill>
            <p:spPr>
              <a:xfrm>
                <a:off x="3327225" y="4625805"/>
                <a:ext cx="224352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Encre 16">
                <a:extLst>
                  <a:ext uri="{FF2B5EF4-FFF2-40B4-BE49-F238E27FC236}">
                    <a16:creationId xmlns:a16="http://schemas.microsoft.com/office/drawing/2014/main" id="{2613B2B5-C5A0-BDEF-58C2-DE4C92A4F502}"/>
                  </a:ext>
                </a:extLst>
              </p14:cNvPr>
              <p14:cNvContentPartPr/>
              <p14:nvPr/>
            </p14:nvContentPartPr>
            <p14:xfrm>
              <a:off x="4343145" y="5990205"/>
              <a:ext cx="2523240" cy="20880"/>
            </p14:xfrm>
          </p:contentPart>
        </mc:Choice>
        <mc:Fallback xmlns="">
          <p:pic>
            <p:nvPicPr>
              <p:cNvPr id="17" name="Encre 16">
                <a:extLst>
                  <a:ext uri="{FF2B5EF4-FFF2-40B4-BE49-F238E27FC236}">
                    <a16:creationId xmlns:a16="http://schemas.microsoft.com/office/drawing/2014/main" id="{2613B2B5-C5A0-BDEF-58C2-DE4C92A4F502}"/>
                  </a:ext>
                </a:extLst>
              </p:cNvPr>
              <p:cNvPicPr/>
              <p:nvPr/>
            </p:nvPicPr>
            <p:blipFill>
              <a:blip r:embed="rId16"/>
              <a:stretch>
                <a:fillRect/>
              </a:stretch>
            </p:blipFill>
            <p:spPr>
              <a:xfrm>
                <a:off x="4289505" y="5882205"/>
                <a:ext cx="26308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Encre 17">
                <a:extLst>
                  <a:ext uri="{FF2B5EF4-FFF2-40B4-BE49-F238E27FC236}">
                    <a16:creationId xmlns:a16="http://schemas.microsoft.com/office/drawing/2014/main" id="{31794B9E-87B5-B6EC-1A99-570E2A534A8D}"/>
                  </a:ext>
                </a:extLst>
              </p14:cNvPr>
              <p14:cNvContentPartPr/>
              <p14:nvPr/>
            </p14:nvContentPartPr>
            <p14:xfrm>
              <a:off x="6276705" y="6248325"/>
              <a:ext cx="1528920" cy="30240"/>
            </p14:xfrm>
          </p:contentPart>
        </mc:Choice>
        <mc:Fallback xmlns="">
          <p:pic>
            <p:nvPicPr>
              <p:cNvPr id="18" name="Encre 17">
                <a:extLst>
                  <a:ext uri="{FF2B5EF4-FFF2-40B4-BE49-F238E27FC236}">
                    <a16:creationId xmlns:a16="http://schemas.microsoft.com/office/drawing/2014/main" id="{31794B9E-87B5-B6EC-1A99-570E2A534A8D}"/>
                  </a:ext>
                </a:extLst>
              </p:cNvPr>
              <p:cNvPicPr/>
              <p:nvPr/>
            </p:nvPicPr>
            <p:blipFill>
              <a:blip r:embed="rId18"/>
              <a:stretch>
                <a:fillRect/>
              </a:stretch>
            </p:blipFill>
            <p:spPr>
              <a:xfrm>
                <a:off x="6223065" y="6140325"/>
                <a:ext cx="1636560" cy="245880"/>
              </a:xfrm>
              <a:prstGeom prst="rect">
                <a:avLst/>
              </a:prstGeom>
            </p:spPr>
          </p:pic>
        </mc:Fallback>
      </mc:AlternateContent>
      <p:pic>
        <p:nvPicPr>
          <p:cNvPr id="20" name="Image 19">
            <a:extLst>
              <a:ext uri="{FF2B5EF4-FFF2-40B4-BE49-F238E27FC236}">
                <a16:creationId xmlns:a16="http://schemas.microsoft.com/office/drawing/2014/main" id="{539C3F8A-5B2B-E6A1-9852-7465E036D41C}"/>
              </a:ext>
            </a:extLst>
          </p:cNvPr>
          <p:cNvPicPr>
            <a:picLocks noChangeAspect="1"/>
          </p:cNvPicPr>
          <p:nvPr/>
        </p:nvPicPr>
        <p:blipFill>
          <a:blip r:embed="rId19"/>
          <a:stretch>
            <a:fillRect/>
          </a:stretch>
        </p:blipFill>
        <p:spPr>
          <a:xfrm>
            <a:off x="4729585" y="1841811"/>
            <a:ext cx="3635055" cy="1196444"/>
          </a:xfrm>
          <a:prstGeom prst="rect">
            <a:avLst/>
          </a:prstGeom>
        </p:spPr>
      </p:pic>
    </p:spTree>
    <p:extLst>
      <p:ext uri="{BB962C8B-B14F-4D97-AF65-F5344CB8AC3E}">
        <p14:creationId xmlns:p14="http://schemas.microsoft.com/office/powerpoint/2010/main" val="1956923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6602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FDA9030D-1596-5470-7C70-1EBCAA91A02E}"/>
              </a:ext>
            </a:extLst>
          </p:cNvPr>
          <p:cNvPicPr>
            <a:picLocks noChangeAspect="1"/>
          </p:cNvPicPr>
          <p:nvPr/>
        </p:nvPicPr>
        <p:blipFill>
          <a:blip r:embed="rId6"/>
          <a:stretch>
            <a:fillRect/>
          </a:stretch>
        </p:blipFill>
        <p:spPr>
          <a:xfrm>
            <a:off x="9255353" y="2573329"/>
            <a:ext cx="2789162" cy="2225233"/>
          </a:xfrm>
          <a:prstGeom prst="rect">
            <a:avLst/>
          </a:prstGeom>
        </p:spPr>
      </p:pic>
      <p:pic>
        <p:nvPicPr>
          <p:cNvPr id="1026" name="Picture 2" descr="Issue Cover">
            <a:extLst>
              <a:ext uri="{FF2B5EF4-FFF2-40B4-BE49-F238E27FC236}">
                <a16:creationId xmlns:a16="http://schemas.microsoft.com/office/drawing/2014/main" id="{7A58C42E-1ECD-C82A-BDA1-5E9FF971DD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294" y="2998920"/>
            <a:ext cx="2689119" cy="359928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40C6391-8ABD-195D-B303-08194E16F996}"/>
              </a:ext>
            </a:extLst>
          </p:cNvPr>
          <p:cNvPicPr>
            <a:picLocks noChangeAspect="1"/>
          </p:cNvPicPr>
          <p:nvPr/>
        </p:nvPicPr>
        <p:blipFill>
          <a:blip r:embed="rId8"/>
          <a:stretch>
            <a:fillRect/>
          </a:stretch>
        </p:blipFill>
        <p:spPr>
          <a:xfrm>
            <a:off x="4068146" y="3429000"/>
            <a:ext cx="4639382" cy="3182386"/>
          </a:xfrm>
          <a:prstGeom prst="rect">
            <a:avLst/>
          </a:prstGeom>
        </p:spPr>
      </p:pic>
      <mc:AlternateContent xmlns:mc="http://schemas.openxmlformats.org/markup-compatibility/2006" xmlns:p14="http://schemas.microsoft.com/office/powerpoint/2010/main">
        <mc:Choice Requires="p14">
          <p:contentPart p14:bwMode="auto" r:id="rId9">
            <p14:nvContentPartPr>
              <p14:cNvPr id="9" name="Encre 8">
                <a:extLst>
                  <a:ext uri="{FF2B5EF4-FFF2-40B4-BE49-F238E27FC236}">
                    <a16:creationId xmlns:a16="http://schemas.microsoft.com/office/drawing/2014/main" id="{61A74821-3ED4-52F5-5864-28DA3786F179}"/>
                  </a:ext>
                </a:extLst>
              </p14:cNvPr>
              <p14:cNvContentPartPr/>
              <p14:nvPr/>
            </p14:nvContentPartPr>
            <p14:xfrm>
              <a:off x="7800208" y="3881270"/>
              <a:ext cx="605880" cy="18720"/>
            </p14:xfrm>
          </p:contentPart>
        </mc:Choice>
        <mc:Fallback xmlns="">
          <p:pic>
            <p:nvPicPr>
              <p:cNvPr id="9" name="Encre 8">
                <a:extLst>
                  <a:ext uri="{FF2B5EF4-FFF2-40B4-BE49-F238E27FC236}">
                    <a16:creationId xmlns:a16="http://schemas.microsoft.com/office/drawing/2014/main" id="{61A74821-3ED4-52F5-5864-28DA3786F179}"/>
                  </a:ext>
                </a:extLst>
              </p:cNvPr>
              <p:cNvPicPr/>
              <p:nvPr/>
            </p:nvPicPr>
            <p:blipFill>
              <a:blip r:embed="rId10"/>
              <a:stretch>
                <a:fillRect/>
              </a:stretch>
            </p:blipFill>
            <p:spPr>
              <a:xfrm>
                <a:off x="7746208" y="3773630"/>
                <a:ext cx="71352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cre 9">
                <a:extLst>
                  <a:ext uri="{FF2B5EF4-FFF2-40B4-BE49-F238E27FC236}">
                    <a16:creationId xmlns:a16="http://schemas.microsoft.com/office/drawing/2014/main" id="{BA8A785A-BD44-F1C4-0F9A-483BA89F867D}"/>
                  </a:ext>
                </a:extLst>
              </p14:cNvPr>
              <p14:cNvContentPartPr/>
              <p14:nvPr/>
            </p14:nvContentPartPr>
            <p14:xfrm>
              <a:off x="4114528" y="4031030"/>
              <a:ext cx="4468680" cy="66240"/>
            </p14:xfrm>
          </p:contentPart>
        </mc:Choice>
        <mc:Fallback xmlns="">
          <p:pic>
            <p:nvPicPr>
              <p:cNvPr id="10" name="Encre 9">
                <a:extLst>
                  <a:ext uri="{FF2B5EF4-FFF2-40B4-BE49-F238E27FC236}">
                    <a16:creationId xmlns:a16="http://schemas.microsoft.com/office/drawing/2014/main" id="{BA8A785A-BD44-F1C4-0F9A-483BA89F867D}"/>
                  </a:ext>
                </a:extLst>
              </p:cNvPr>
              <p:cNvPicPr/>
              <p:nvPr/>
            </p:nvPicPr>
            <p:blipFill>
              <a:blip r:embed="rId12"/>
              <a:stretch>
                <a:fillRect/>
              </a:stretch>
            </p:blipFill>
            <p:spPr>
              <a:xfrm>
                <a:off x="4060528" y="3923030"/>
                <a:ext cx="45763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Encre 10">
                <a:extLst>
                  <a:ext uri="{FF2B5EF4-FFF2-40B4-BE49-F238E27FC236}">
                    <a16:creationId xmlns:a16="http://schemas.microsoft.com/office/drawing/2014/main" id="{913BD579-536E-F641-A2BC-34E2CCED1688}"/>
                  </a:ext>
                </a:extLst>
              </p14:cNvPr>
              <p14:cNvContentPartPr/>
              <p14:nvPr/>
            </p14:nvContentPartPr>
            <p14:xfrm>
              <a:off x="4124248" y="4235870"/>
              <a:ext cx="475200" cy="360"/>
            </p14:xfrm>
          </p:contentPart>
        </mc:Choice>
        <mc:Fallback xmlns="">
          <p:pic>
            <p:nvPicPr>
              <p:cNvPr id="11" name="Encre 10">
                <a:extLst>
                  <a:ext uri="{FF2B5EF4-FFF2-40B4-BE49-F238E27FC236}">
                    <a16:creationId xmlns:a16="http://schemas.microsoft.com/office/drawing/2014/main" id="{913BD579-536E-F641-A2BC-34E2CCED1688}"/>
                  </a:ext>
                </a:extLst>
              </p:cNvPr>
              <p:cNvPicPr/>
              <p:nvPr/>
            </p:nvPicPr>
            <p:blipFill>
              <a:blip r:embed="rId14"/>
              <a:stretch>
                <a:fillRect/>
              </a:stretch>
            </p:blipFill>
            <p:spPr>
              <a:xfrm>
                <a:off x="4070248" y="4127870"/>
                <a:ext cx="582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Encre 11">
                <a:extLst>
                  <a:ext uri="{FF2B5EF4-FFF2-40B4-BE49-F238E27FC236}">
                    <a16:creationId xmlns:a16="http://schemas.microsoft.com/office/drawing/2014/main" id="{61120A87-E41E-074F-3941-93D6DE80C988}"/>
                  </a:ext>
                </a:extLst>
              </p14:cNvPr>
              <p14:cNvContentPartPr/>
              <p14:nvPr/>
            </p14:nvContentPartPr>
            <p14:xfrm>
              <a:off x="4497568" y="4141910"/>
              <a:ext cx="4102560" cy="132120"/>
            </p14:xfrm>
          </p:contentPart>
        </mc:Choice>
        <mc:Fallback xmlns="">
          <p:pic>
            <p:nvPicPr>
              <p:cNvPr id="12" name="Encre 11">
                <a:extLst>
                  <a:ext uri="{FF2B5EF4-FFF2-40B4-BE49-F238E27FC236}">
                    <a16:creationId xmlns:a16="http://schemas.microsoft.com/office/drawing/2014/main" id="{61120A87-E41E-074F-3941-93D6DE80C988}"/>
                  </a:ext>
                </a:extLst>
              </p:cNvPr>
              <p:cNvPicPr/>
              <p:nvPr/>
            </p:nvPicPr>
            <p:blipFill>
              <a:blip r:embed="rId16"/>
              <a:stretch>
                <a:fillRect/>
              </a:stretch>
            </p:blipFill>
            <p:spPr>
              <a:xfrm>
                <a:off x="4443928" y="4034270"/>
                <a:ext cx="421020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Encre 12">
                <a:extLst>
                  <a:ext uri="{FF2B5EF4-FFF2-40B4-BE49-F238E27FC236}">
                    <a16:creationId xmlns:a16="http://schemas.microsoft.com/office/drawing/2014/main" id="{D3716C1E-F664-8E6A-8739-70BB2C957703}"/>
                  </a:ext>
                </a:extLst>
              </p14:cNvPr>
              <p14:cNvContentPartPr/>
              <p14:nvPr/>
            </p14:nvContentPartPr>
            <p14:xfrm>
              <a:off x="4058368" y="4375910"/>
              <a:ext cx="578160" cy="37800"/>
            </p14:xfrm>
          </p:contentPart>
        </mc:Choice>
        <mc:Fallback xmlns="">
          <p:pic>
            <p:nvPicPr>
              <p:cNvPr id="13" name="Encre 12">
                <a:extLst>
                  <a:ext uri="{FF2B5EF4-FFF2-40B4-BE49-F238E27FC236}">
                    <a16:creationId xmlns:a16="http://schemas.microsoft.com/office/drawing/2014/main" id="{D3716C1E-F664-8E6A-8739-70BB2C957703}"/>
                  </a:ext>
                </a:extLst>
              </p:cNvPr>
              <p:cNvPicPr/>
              <p:nvPr/>
            </p:nvPicPr>
            <p:blipFill>
              <a:blip r:embed="rId18"/>
              <a:stretch>
                <a:fillRect/>
              </a:stretch>
            </p:blipFill>
            <p:spPr>
              <a:xfrm>
                <a:off x="4004728" y="4268270"/>
                <a:ext cx="68580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Encre 13">
                <a:extLst>
                  <a:ext uri="{FF2B5EF4-FFF2-40B4-BE49-F238E27FC236}">
                    <a16:creationId xmlns:a16="http://schemas.microsoft.com/office/drawing/2014/main" id="{B7814E7E-EC89-5547-9F23-DBA6B77DA0D8}"/>
                  </a:ext>
                </a:extLst>
              </p14:cNvPr>
              <p14:cNvContentPartPr/>
              <p14:nvPr/>
            </p14:nvContentPartPr>
            <p14:xfrm>
              <a:off x="4590448" y="4767950"/>
              <a:ext cx="3154320" cy="48600"/>
            </p14:xfrm>
          </p:contentPart>
        </mc:Choice>
        <mc:Fallback xmlns="">
          <p:pic>
            <p:nvPicPr>
              <p:cNvPr id="14" name="Encre 13">
                <a:extLst>
                  <a:ext uri="{FF2B5EF4-FFF2-40B4-BE49-F238E27FC236}">
                    <a16:creationId xmlns:a16="http://schemas.microsoft.com/office/drawing/2014/main" id="{B7814E7E-EC89-5547-9F23-DBA6B77DA0D8}"/>
                  </a:ext>
                </a:extLst>
              </p:cNvPr>
              <p:cNvPicPr/>
              <p:nvPr/>
            </p:nvPicPr>
            <p:blipFill>
              <a:blip r:embed="rId20"/>
              <a:stretch>
                <a:fillRect/>
              </a:stretch>
            </p:blipFill>
            <p:spPr>
              <a:xfrm>
                <a:off x="4536808" y="4659950"/>
                <a:ext cx="3261960" cy="264240"/>
              </a:xfrm>
              <a:prstGeom prst="rect">
                <a:avLst/>
              </a:prstGeom>
            </p:spPr>
          </p:pic>
        </mc:Fallback>
      </mc:AlternateContent>
      <p:pic>
        <p:nvPicPr>
          <p:cNvPr id="17" name="Image 16">
            <a:extLst>
              <a:ext uri="{FF2B5EF4-FFF2-40B4-BE49-F238E27FC236}">
                <a16:creationId xmlns:a16="http://schemas.microsoft.com/office/drawing/2014/main" id="{66306845-AF23-C5C2-2120-F5BF17E79F4B}"/>
              </a:ext>
            </a:extLst>
          </p:cNvPr>
          <p:cNvPicPr>
            <a:picLocks noChangeAspect="1"/>
          </p:cNvPicPr>
          <p:nvPr/>
        </p:nvPicPr>
        <p:blipFill>
          <a:blip r:embed="rId21"/>
          <a:stretch>
            <a:fillRect/>
          </a:stretch>
        </p:blipFill>
        <p:spPr>
          <a:xfrm>
            <a:off x="3574947" y="2347074"/>
            <a:ext cx="5547841" cy="891617"/>
          </a:xfrm>
          <a:prstGeom prst="rect">
            <a:avLst/>
          </a:prstGeom>
        </p:spPr>
      </p:pic>
      <mc:AlternateContent xmlns:mc="http://schemas.openxmlformats.org/markup-compatibility/2006" xmlns:p14="http://schemas.microsoft.com/office/powerpoint/2010/main">
        <mc:Choice Requires="p14">
          <p:contentPart p14:bwMode="auto" r:id="rId22">
            <p14:nvContentPartPr>
              <p14:cNvPr id="18" name="Encre 17">
                <a:extLst>
                  <a:ext uri="{FF2B5EF4-FFF2-40B4-BE49-F238E27FC236}">
                    <a16:creationId xmlns:a16="http://schemas.microsoft.com/office/drawing/2014/main" id="{9F845E96-4BD5-ED6A-84C4-30DE3C2991E3}"/>
                  </a:ext>
                </a:extLst>
              </p14:cNvPr>
              <p14:cNvContentPartPr/>
              <p14:nvPr/>
            </p14:nvContentPartPr>
            <p14:xfrm>
              <a:off x="4151968" y="6101030"/>
              <a:ext cx="2177280" cy="58680"/>
            </p14:xfrm>
          </p:contentPart>
        </mc:Choice>
        <mc:Fallback xmlns="">
          <p:pic>
            <p:nvPicPr>
              <p:cNvPr id="18" name="Encre 17">
                <a:extLst>
                  <a:ext uri="{FF2B5EF4-FFF2-40B4-BE49-F238E27FC236}">
                    <a16:creationId xmlns:a16="http://schemas.microsoft.com/office/drawing/2014/main" id="{9F845E96-4BD5-ED6A-84C4-30DE3C2991E3}"/>
                  </a:ext>
                </a:extLst>
              </p:cNvPr>
              <p:cNvPicPr/>
              <p:nvPr/>
            </p:nvPicPr>
            <p:blipFill>
              <a:blip r:embed="rId23"/>
              <a:stretch>
                <a:fillRect/>
              </a:stretch>
            </p:blipFill>
            <p:spPr>
              <a:xfrm>
                <a:off x="4097968" y="5993390"/>
                <a:ext cx="22849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Encre 18">
                <a:extLst>
                  <a:ext uri="{FF2B5EF4-FFF2-40B4-BE49-F238E27FC236}">
                    <a16:creationId xmlns:a16="http://schemas.microsoft.com/office/drawing/2014/main" id="{57CAEEEE-F597-4192-37A8-C05F40B8DCC9}"/>
                  </a:ext>
                </a:extLst>
              </p14:cNvPr>
              <p14:cNvContentPartPr/>
              <p14:nvPr/>
            </p14:nvContentPartPr>
            <p14:xfrm>
              <a:off x="4124248" y="6316670"/>
              <a:ext cx="1407960" cy="47880"/>
            </p14:xfrm>
          </p:contentPart>
        </mc:Choice>
        <mc:Fallback xmlns="">
          <p:pic>
            <p:nvPicPr>
              <p:cNvPr id="19" name="Encre 18">
                <a:extLst>
                  <a:ext uri="{FF2B5EF4-FFF2-40B4-BE49-F238E27FC236}">
                    <a16:creationId xmlns:a16="http://schemas.microsoft.com/office/drawing/2014/main" id="{57CAEEEE-F597-4192-37A8-C05F40B8DCC9}"/>
                  </a:ext>
                </a:extLst>
              </p:cNvPr>
              <p:cNvPicPr/>
              <p:nvPr/>
            </p:nvPicPr>
            <p:blipFill>
              <a:blip r:embed="rId25"/>
              <a:stretch>
                <a:fillRect/>
              </a:stretch>
            </p:blipFill>
            <p:spPr>
              <a:xfrm>
                <a:off x="4070248" y="6208670"/>
                <a:ext cx="1515600" cy="263520"/>
              </a:xfrm>
              <a:prstGeom prst="rect">
                <a:avLst/>
              </a:prstGeom>
            </p:spPr>
          </p:pic>
        </mc:Fallback>
      </mc:AlternateContent>
    </p:spTree>
    <p:extLst>
      <p:ext uri="{BB962C8B-B14F-4D97-AF65-F5344CB8AC3E}">
        <p14:creationId xmlns:p14="http://schemas.microsoft.com/office/powerpoint/2010/main" val="1856151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29698" name="Picture 2" descr="Postopératoire Stock Illustrations, Vecteurs, &amp; Clipart – (132 Stock  Illustrations)">
            <a:extLst>
              <a:ext uri="{FF2B5EF4-FFF2-40B4-BE49-F238E27FC236}">
                <a16:creationId xmlns:a16="http://schemas.microsoft.com/office/drawing/2014/main" id="{D094C39F-7EB8-EA7D-502C-F365989B9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317" y="1595533"/>
            <a:ext cx="4823927" cy="482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015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sp>
        <p:nvSpPr>
          <p:cNvPr id="7" name="ZoneTexte 6">
            <a:extLst>
              <a:ext uri="{FF2B5EF4-FFF2-40B4-BE49-F238E27FC236}">
                <a16:creationId xmlns:a16="http://schemas.microsoft.com/office/drawing/2014/main" id="{39F83AD8-D900-0863-E23F-A4EBF8802D78}"/>
              </a:ext>
            </a:extLst>
          </p:cNvPr>
          <p:cNvSpPr txBox="1"/>
          <p:nvPr/>
        </p:nvSpPr>
        <p:spPr>
          <a:xfrm>
            <a:off x="725609" y="4300185"/>
            <a:ext cx="8034572" cy="2246769"/>
          </a:xfrm>
          <a:prstGeom prst="rect">
            <a:avLst/>
          </a:prstGeom>
          <a:noFill/>
        </p:spPr>
        <p:txBody>
          <a:bodyPr wrap="square" rtlCol="0">
            <a:spAutoFit/>
          </a:bodyPr>
          <a:lstStyle/>
          <a:p>
            <a:r>
              <a:rPr lang="fr-BE" sz="2000" b="1" dirty="0">
                <a:solidFill>
                  <a:srgbClr val="383636"/>
                </a:solidFill>
              </a:rPr>
              <a:t>T</a:t>
            </a:r>
            <a:r>
              <a:rPr lang="fr-BE" sz="2000" b="1" i="0" dirty="0">
                <a:solidFill>
                  <a:srgbClr val="383636"/>
                </a:solidFill>
                <a:effectLst/>
              </a:rPr>
              <a:t>otal hip </a:t>
            </a:r>
            <a:r>
              <a:rPr lang="fr-BE" sz="2000" b="1" i="0" dirty="0" err="1">
                <a:solidFill>
                  <a:srgbClr val="383636"/>
                </a:solidFill>
                <a:effectLst/>
              </a:rPr>
              <a:t>arthroplasty</a:t>
            </a:r>
            <a:r>
              <a:rPr lang="fr-BE" sz="2000" b="1" i="0" dirty="0">
                <a:solidFill>
                  <a:srgbClr val="383636"/>
                </a:solidFill>
                <a:effectLst/>
              </a:rPr>
              <a:t> </a:t>
            </a:r>
          </a:p>
          <a:p>
            <a:endParaRPr lang="fr-BE" sz="2000" b="1" i="0" dirty="0">
              <a:solidFill>
                <a:srgbClr val="383636"/>
              </a:solidFill>
              <a:effectLst/>
            </a:endParaRPr>
          </a:p>
          <a:p>
            <a:r>
              <a:rPr lang="fr-BE" sz="2000" b="1" dirty="0">
                <a:solidFill>
                  <a:srgbClr val="383636"/>
                </a:solidFill>
              </a:rPr>
              <a:t>M</a:t>
            </a:r>
            <a:r>
              <a:rPr lang="fr-BE" sz="2000" b="1" i="0" dirty="0">
                <a:solidFill>
                  <a:srgbClr val="383636"/>
                </a:solidFill>
                <a:effectLst/>
              </a:rPr>
              <a:t>ore </a:t>
            </a:r>
            <a:r>
              <a:rPr lang="fr-BE" sz="2000" b="1" i="0" dirty="0" err="1">
                <a:solidFill>
                  <a:srgbClr val="383636"/>
                </a:solidFill>
                <a:effectLst/>
              </a:rPr>
              <a:t>than</a:t>
            </a:r>
            <a:r>
              <a:rPr lang="fr-BE" sz="2000" b="1" i="0" dirty="0">
                <a:solidFill>
                  <a:srgbClr val="383636"/>
                </a:solidFill>
                <a:effectLst/>
              </a:rPr>
              <a:t> 2 modes (</a:t>
            </a:r>
            <a:r>
              <a:rPr lang="fr-BE" sz="2000" b="1" i="0" dirty="0" err="1">
                <a:solidFill>
                  <a:srgbClr val="383636"/>
                </a:solidFill>
                <a:effectLst/>
              </a:rPr>
              <a:t>compared</a:t>
            </a:r>
            <a:r>
              <a:rPr lang="fr-BE" sz="2000" b="1" i="0" dirty="0">
                <a:solidFill>
                  <a:srgbClr val="383636"/>
                </a:solidFill>
                <a:effectLst/>
              </a:rPr>
              <a:t> to “</a:t>
            </a:r>
            <a:r>
              <a:rPr lang="fr-BE" sz="2000" b="1" i="0" dirty="0" err="1">
                <a:solidFill>
                  <a:srgbClr val="383636"/>
                </a:solidFill>
                <a:effectLst/>
              </a:rPr>
              <a:t>opioids</a:t>
            </a:r>
            <a:r>
              <a:rPr lang="fr-BE" sz="2000" b="1" i="0" dirty="0">
                <a:solidFill>
                  <a:srgbClr val="383636"/>
                </a:solidFill>
                <a:effectLst/>
              </a:rPr>
              <a:t> </a:t>
            </a:r>
            <a:r>
              <a:rPr lang="fr-BE" sz="2000" b="1" i="0" dirty="0" err="1">
                <a:solidFill>
                  <a:srgbClr val="383636"/>
                </a:solidFill>
                <a:effectLst/>
              </a:rPr>
              <a:t>only</a:t>
            </a:r>
            <a:r>
              <a:rPr lang="fr-BE" sz="2000" b="1" i="0" dirty="0">
                <a:solidFill>
                  <a:srgbClr val="383636"/>
                </a:solidFill>
                <a:effectLst/>
              </a:rPr>
              <a:t>”) </a:t>
            </a:r>
          </a:p>
          <a:p>
            <a:endParaRPr lang="fr-BE" sz="2000" b="1" i="0" dirty="0">
              <a:solidFill>
                <a:srgbClr val="383636"/>
              </a:solidFill>
              <a:effectLst/>
            </a:endParaRPr>
          </a:p>
          <a:p>
            <a:pPr marL="1657350" lvl="3" indent="-285750">
              <a:buFont typeface="Wingdings" panose="05000000000000000000" pitchFamily="2" charset="2"/>
              <a:buChar char="è"/>
            </a:pPr>
            <a:r>
              <a:rPr lang="fr-BE" sz="2000" b="1" i="0" dirty="0">
                <a:solidFill>
                  <a:srgbClr val="383636"/>
                </a:solidFill>
                <a:effectLst/>
              </a:rPr>
              <a:t>19% </a:t>
            </a:r>
            <a:r>
              <a:rPr lang="fr-BE" sz="2000" b="1" i="0" dirty="0" err="1">
                <a:solidFill>
                  <a:srgbClr val="383636"/>
                </a:solidFill>
                <a:effectLst/>
              </a:rPr>
              <a:t>fewer</a:t>
            </a:r>
            <a:r>
              <a:rPr lang="fr-BE" sz="2000" b="1" i="0" dirty="0">
                <a:solidFill>
                  <a:srgbClr val="383636"/>
                </a:solidFill>
                <a:effectLst/>
              </a:rPr>
              <a:t> </a:t>
            </a:r>
            <a:r>
              <a:rPr lang="fr-BE" sz="2000" b="1" i="0" dirty="0" err="1">
                <a:solidFill>
                  <a:srgbClr val="383636"/>
                </a:solidFill>
                <a:effectLst/>
              </a:rPr>
              <a:t>respiratory</a:t>
            </a:r>
            <a:r>
              <a:rPr lang="fr-BE" sz="2000" b="1" i="0" dirty="0">
                <a:solidFill>
                  <a:srgbClr val="383636"/>
                </a:solidFill>
                <a:effectLst/>
              </a:rPr>
              <a:t> complications OR 0.81</a:t>
            </a:r>
          </a:p>
          <a:p>
            <a:pPr marL="1657350" lvl="3" indent="-285750">
              <a:buFont typeface="Wingdings" panose="05000000000000000000" pitchFamily="2" charset="2"/>
              <a:buChar char="è"/>
            </a:pPr>
            <a:endParaRPr lang="fr-BE" sz="2000" b="1" i="0" dirty="0">
              <a:solidFill>
                <a:srgbClr val="383636"/>
              </a:solidFill>
              <a:effectLst/>
            </a:endParaRPr>
          </a:p>
          <a:p>
            <a:pPr marL="1657350" lvl="3" indent="-285750">
              <a:buFont typeface="Wingdings" panose="05000000000000000000" pitchFamily="2" charset="2"/>
              <a:buChar char="è"/>
            </a:pPr>
            <a:r>
              <a:rPr lang="fr-BE" sz="2000" b="1" i="0" dirty="0">
                <a:solidFill>
                  <a:srgbClr val="383636"/>
                </a:solidFill>
                <a:effectLst/>
              </a:rPr>
              <a:t>26% </a:t>
            </a:r>
            <a:r>
              <a:rPr lang="fr-BE" sz="2000" b="1" i="0" dirty="0" err="1">
                <a:solidFill>
                  <a:srgbClr val="383636"/>
                </a:solidFill>
                <a:effectLst/>
              </a:rPr>
              <a:t>fewer</a:t>
            </a:r>
            <a:r>
              <a:rPr lang="fr-BE" sz="2000" b="1" i="0" dirty="0">
                <a:solidFill>
                  <a:srgbClr val="383636"/>
                </a:solidFill>
                <a:effectLst/>
              </a:rPr>
              <a:t> gastrointestinal complications OR 0.74</a:t>
            </a:r>
            <a:endParaRPr lang="fr-BE" sz="2000" b="1" dirty="0"/>
          </a:p>
        </p:txBody>
      </p:sp>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CD77EB0-4618-CD17-7F62-9D6B8D89C572}"/>
              </a:ext>
            </a:extLst>
          </p:cNvPr>
          <p:cNvPicPr>
            <a:picLocks noChangeAspect="1"/>
          </p:cNvPicPr>
          <p:nvPr/>
        </p:nvPicPr>
        <p:blipFill>
          <a:blip r:embed="rId5"/>
          <a:stretch>
            <a:fillRect/>
          </a:stretch>
        </p:blipFill>
        <p:spPr>
          <a:xfrm>
            <a:off x="9334959" y="405564"/>
            <a:ext cx="2758679" cy="2187130"/>
          </a:xfrm>
          <a:prstGeom prst="rect">
            <a:avLst/>
          </a:prstGeom>
        </p:spPr>
      </p:pic>
      <p:pic>
        <p:nvPicPr>
          <p:cNvPr id="3074" name="Picture 2" descr="Issue Cover">
            <a:extLst>
              <a:ext uri="{FF2B5EF4-FFF2-40B4-BE49-F238E27FC236}">
                <a16:creationId xmlns:a16="http://schemas.microsoft.com/office/drawing/2014/main" id="{07D8850C-7164-C238-F907-9F239C887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1544" y="2760964"/>
            <a:ext cx="2909479" cy="38942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nexplain on X: &quot;Petit indice sur le sujet de la prochaine vidéo qui  arrive bientôt ! 😏 🧠 PQRSTUV : ordre alphabétique pour retenir les effets  indésirables de la morphine qui sont">
            <a:extLst>
              <a:ext uri="{FF2B5EF4-FFF2-40B4-BE49-F238E27FC236}">
                <a16:creationId xmlns:a16="http://schemas.microsoft.com/office/drawing/2014/main" id="{66338B16-1737-4C25-9B22-B44B0F4B99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584" y="1499129"/>
            <a:ext cx="3170832" cy="317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004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099CD6F-D914-12BD-B595-90B98E800306}"/>
              </a:ext>
            </a:extLst>
          </p:cNvPr>
          <p:cNvPicPr>
            <a:picLocks noChangeAspect="1"/>
          </p:cNvPicPr>
          <p:nvPr/>
        </p:nvPicPr>
        <p:blipFill>
          <a:blip r:embed="rId5"/>
          <a:stretch>
            <a:fillRect/>
          </a:stretch>
        </p:blipFill>
        <p:spPr>
          <a:xfrm>
            <a:off x="9281328" y="470187"/>
            <a:ext cx="2804403" cy="2217612"/>
          </a:xfrm>
          <a:prstGeom prst="rect">
            <a:avLst/>
          </a:prstGeom>
        </p:spPr>
      </p:pic>
      <p:pic>
        <p:nvPicPr>
          <p:cNvPr id="5" name="Image 4">
            <a:extLst>
              <a:ext uri="{FF2B5EF4-FFF2-40B4-BE49-F238E27FC236}">
                <a16:creationId xmlns:a16="http://schemas.microsoft.com/office/drawing/2014/main" id="{3FF847C2-52DC-ADDE-2FD7-EF47CC807359}"/>
              </a:ext>
            </a:extLst>
          </p:cNvPr>
          <p:cNvPicPr>
            <a:picLocks noChangeAspect="1"/>
          </p:cNvPicPr>
          <p:nvPr/>
        </p:nvPicPr>
        <p:blipFill>
          <a:blip r:embed="rId6"/>
          <a:stretch>
            <a:fillRect/>
          </a:stretch>
        </p:blipFill>
        <p:spPr>
          <a:xfrm>
            <a:off x="270076" y="3096696"/>
            <a:ext cx="6447079" cy="1585097"/>
          </a:xfrm>
          <a:prstGeom prst="rect">
            <a:avLst/>
          </a:prstGeom>
        </p:spPr>
      </p:pic>
      <p:pic>
        <p:nvPicPr>
          <p:cNvPr id="8" name="Image 7">
            <a:extLst>
              <a:ext uri="{FF2B5EF4-FFF2-40B4-BE49-F238E27FC236}">
                <a16:creationId xmlns:a16="http://schemas.microsoft.com/office/drawing/2014/main" id="{9A400A19-F271-6519-6A41-40BB9D253AF4}"/>
              </a:ext>
            </a:extLst>
          </p:cNvPr>
          <p:cNvPicPr>
            <a:picLocks noChangeAspect="1"/>
          </p:cNvPicPr>
          <p:nvPr/>
        </p:nvPicPr>
        <p:blipFill>
          <a:blip r:embed="rId7"/>
          <a:stretch>
            <a:fillRect/>
          </a:stretch>
        </p:blipFill>
        <p:spPr>
          <a:xfrm>
            <a:off x="3902255" y="2012425"/>
            <a:ext cx="5113463" cy="952583"/>
          </a:xfrm>
          <a:prstGeom prst="rect">
            <a:avLst/>
          </a:prstGeom>
        </p:spPr>
      </p:pic>
      <p:pic>
        <p:nvPicPr>
          <p:cNvPr id="11" name="Image 10">
            <a:extLst>
              <a:ext uri="{FF2B5EF4-FFF2-40B4-BE49-F238E27FC236}">
                <a16:creationId xmlns:a16="http://schemas.microsoft.com/office/drawing/2014/main" id="{FBD4B315-DE69-9745-AF08-803CA475DDD1}"/>
              </a:ext>
            </a:extLst>
          </p:cNvPr>
          <p:cNvPicPr>
            <a:picLocks noChangeAspect="1"/>
          </p:cNvPicPr>
          <p:nvPr/>
        </p:nvPicPr>
        <p:blipFill>
          <a:blip r:embed="rId8"/>
          <a:stretch>
            <a:fillRect/>
          </a:stretch>
        </p:blipFill>
        <p:spPr>
          <a:xfrm>
            <a:off x="6967098" y="2984420"/>
            <a:ext cx="4994273" cy="3700014"/>
          </a:xfrm>
          <a:prstGeom prst="rect">
            <a:avLst/>
          </a:prstGeom>
        </p:spPr>
      </p:pic>
      <mc:AlternateContent xmlns:mc="http://schemas.openxmlformats.org/markup-compatibility/2006" xmlns:p14="http://schemas.microsoft.com/office/powerpoint/2010/main">
        <mc:Choice Requires="p14">
          <p:contentPart p14:bwMode="auto" r:id="rId9">
            <p14:nvContentPartPr>
              <p14:cNvPr id="13" name="Encre 12">
                <a:extLst>
                  <a:ext uri="{FF2B5EF4-FFF2-40B4-BE49-F238E27FC236}">
                    <a16:creationId xmlns:a16="http://schemas.microsoft.com/office/drawing/2014/main" id="{E827CC35-6D7A-6522-8ACF-88686FF8479F}"/>
                  </a:ext>
                </a:extLst>
              </p14:cNvPr>
              <p14:cNvContentPartPr/>
              <p14:nvPr/>
            </p14:nvContentPartPr>
            <p14:xfrm>
              <a:off x="7825720" y="3918980"/>
              <a:ext cx="391320" cy="10800"/>
            </p14:xfrm>
          </p:contentPart>
        </mc:Choice>
        <mc:Fallback xmlns="">
          <p:pic>
            <p:nvPicPr>
              <p:cNvPr id="13" name="Encre 12">
                <a:extLst>
                  <a:ext uri="{FF2B5EF4-FFF2-40B4-BE49-F238E27FC236}">
                    <a16:creationId xmlns:a16="http://schemas.microsoft.com/office/drawing/2014/main" id="{E827CC35-6D7A-6522-8ACF-88686FF8479F}"/>
                  </a:ext>
                </a:extLst>
              </p:cNvPr>
              <p:cNvPicPr/>
              <p:nvPr/>
            </p:nvPicPr>
            <p:blipFill>
              <a:blip r:embed="rId10"/>
              <a:stretch>
                <a:fillRect/>
              </a:stretch>
            </p:blipFill>
            <p:spPr>
              <a:xfrm>
                <a:off x="7807720" y="3883340"/>
                <a:ext cx="4269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Encre 13">
                <a:extLst>
                  <a:ext uri="{FF2B5EF4-FFF2-40B4-BE49-F238E27FC236}">
                    <a16:creationId xmlns:a16="http://schemas.microsoft.com/office/drawing/2014/main" id="{198337BC-C1EF-9094-200E-56314D0CEBFF}"/>
                  </a:ext>
                </a:extLst>
              </p14:cNvPr>
              <p14:cNvContentPartPr/>
              <p14:nvPr/>
            </p14:nvContentPartPr>
            <p14:xfrm>
              <a:off x="8722120" y="3921500"/>
              <a:ext cx="124560" cy="13320"/>
            </p14:xfrm>
          </p:contentPart>
        </mc:Choice>
        <mc:Fallback xmlns="">
          <p:pic>
            <p:nvPicPr>
              <p:cNvPr id="14" name="Encre 13">
                <a:extLst>
                  <a:ext uri="{FF2B5EF4-FFF2-40B4-BE49-F238E27FC236}">
                    <a16:creationId xmlns:a16="http://schemas.microsoft.com/office/drawing/2014/main" id="{198337BC-C1EF-9094-200E-56314D0CEBFF}"/>
                  </a:ext>
                </a:extLst>
              </p:cNvPr>
              <p:cNvPicPr/>
              <p:nvPr/>
            </p:nvPicPr>
            <p:blipFill>
              <a:blip r:embed="rId12"/>
              <a:stretch>
                <a:fillRect/>
              </a:stretch>
            </p:blipFill>
            <p:spPr>
              <a:xfrm>
                <a:off x="8704480" y="3885500"/>
                <a:ext cx="1602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Encre 14">
                <a:extLst>
                  <a:ext uri="{FF2B5EF4-FFF2-40B4-BE49-F238E27FC236}">
                    <a16:creationId xmlns:a16="http://schemas.microsoft.com/office/drawing/2014/main" id="{9DB152D5-1A1D-BE55-4B55-BB0DC81825CA}"/>
                  </a:ext>
                </a:extLst>
              </p14:cNvPr>
              <p14:cNvContentPartPr/>
              <p14:nvPr/>
            </p14:nvContentPartPr>
            <p14:xfrm>
              <a:off x="8740120" y="4287260"/>
              <a:ext cx="170280" cy="2880"/>
            </p14:xfrm>
          </p:contentPart>
        </mc:Choice>
        <mc:Fallback xmlns="">
          <p:pic>
            <p:nvPicPr>
              <p:cNvPr id="15" name="Encre 14">
                <a:extLst>
                  <a:ext uri="{FF2B5EF4-FFF2-40B4-BE49-F238E27FC236}">
                    <a16:creationId xmlns:a16="http://schemas.microsoft.com/office/drawing/2014/main" id="{9DB152D5-1A1D-BE55-4B55-BB0DC81825CA}"/>
                  </a:ext>
                </a:extLst>
              </p:cNvPr>
              <p:cNvPicPr/>
              <p:nvPr/>
            </p:nvPicPr>
            <p:blipFill>
              <a:blip r:embed="rId14"/>
              <a:stretch>
                <a:fillRect/>
              </a:stretch>
            </p:blipFill>
            <p:spPr>
              <a:xfrm>
                <a:off x="8722120" y="4251620"/>
                <a:ext cx="20592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Encre 16">
                <a:extLst>
                  <a:ext uri="{FF2B5EF4-FFF2-40B4-BE49-F238E27FC236}">
                    <a16:creationId xmlns:a16="http://schemas.microsoft.com/office/drawing/2014/main" id="{C78E58FC-3338-1511-80CD-1158D400022B}"/>
                  </a:ext>
                </a:extLst>
              </p14:cNvPr>
              <p14:cNvContentPartPr/>
              <p14:nvPr/>
            </p14:nvContentPartPr>
            <p14:xfrm>
              <a:off x="7838320" y="4279700"/>
              <a:ext cx="369720" cy="11520"/>
            </p14:xfrm>
          </p:contentPart>
        </mc:Choice>
        <mc:Fallback xmlns="">
          <p:pic>
            <p:nvPicPr>
              <p:cNvPr id="17" name="Encre 16">
                <a:extLst>
                  <a:ext uri="{FF2B5EF4-FFF2-40B4-BE49-F238E27FC236}">
                    <a16:creationId xmlns:a16="http://schemas.microsoft.com/office/drawing/2014/main" id="{C78E58FC-3338-1511-80CD-1158D400022B}"/>
                  </a:ext>
                </a:extLst>
              </p:cNvPr>
              <p:cNvPicPr/>
              <p:nvPr/>
            </p:nvPicPr>
            <p:blipFill>
              <a:blip r:embed="rId16"/>
              <a:stretch>
                <a:fillRect/>
              </a:stretch>
            </p:blipFill>
            <p:spPr>
              <a:xfrm>
                <a:off x="7820320" y="4244060"/>
                <a:ext cx="40536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Encre 17">
                <a:extLst>
                  <a:ext uri="{FF2B5EF4-FFF2-40B4-BE49-F238E27FC236}">
                    <a16:creationId xmlns:a16="http://schemas.microsoft.com/office/drawing/2014/main" id="{1EAEA454-45EE-C987-6B83-D5F405F872F9}"/>
                  </a:ext>
                </a:extLst>
              </p14:cNvPr>
              <p14:cNvContentPartPr/>
              <p14:nvPr/>
            </p14:nvContentPartPr>
            <p14:xfrm>
              <a:off x="7431880" y="4086740"/>
              <a:ext cx="764640" cy="13320"/>
            </p14:xfrm>
          </p:contentPart>
        </mc:Choice>
        <mc:Fallback xmlns="">
          <p:pic>
            <p:nvPicPr>
              <p:cNvPr id="18" name="Encre 17">
                <a:extLst>
                  <a:ext uri="{FF2B5EF4-FFF2-40B4-BE49-F238E27FC236}">
                    <a16:creationId xmlns:a16="http://schemas.microsoft.com/office/drawing/2014/main" id="{1EAEA454-45EE-C987-6B83-D5F405F872F9}"/>
                  </a:ext>
                </a:extLst>
              </p:cNvPr>
              <p:cNvPicPr/>
              <p:nvPr/>
            </p:nvPicPr>
            <p:blipFill>
              <a:blip r:embed="rId18"/>
              <a:stretch>
                <a:fillRect/>
              </a:stretch>
            </p:blipFill>
            <p:spPr>
              <a:xfrm>
                <a:off x="7413880" y="4050740"/>
                <a:ext cx="8002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Encre 18">
                <a:extLst>
                  <a:ext uri="{FF2B5EF4-FFF2-40B4-BE49-F238E27FC236}">
                    <a16:creationId xmlns:a16="http://schemas.microsoft.com/office/drawing/2014/main" id="{C205583A-3A1F-EA9F-16DC-98DBE6652A38}"/>
                  </a:ext>
                </a:extLst>
              </p14:cNvPr>
              <p14:cNvContentPartPr/>
              <p14:nvPr/>
            </p14:nvContentPartPr>
            <p14:xfrm>
              <a:off x="8689360" y="4109420"/>
              <a:ext cx="234720" cy="4680"/>
            </p14:xfrm>
          </p:contentPart>
        </mc:Choice>
        <mc:Fallback xmlns="">
          <p:pic>
            <p:nvPicPr>
              <p:cNvPr id="19" name="Encre 18">
                <a:extLst>
                  <a:ext uri="{FF2B5EF4-FFF2-40B4-BE49-F238E27FC236}">
                    <a16:creationId xmlns:a16="http://schemas.microsoft.com/office/drawing/2014/main" id="{C205583A-3A1F-EA9F-16DC-98DBE6652A38}"/>
                  </a:ext>
                </a:extLst>
              </p:cNvPr>
              <p:cNvPicPr/>
              <p:nvPr/>
            </p:nvPicPr>
            <p:blipFill>
              <a:blip r:embed="rId20"/>
              <a:stretch>
                <a:fillRect/>
              </a:stretch>
            </p:blipFill>
            <p:spPr>
              <a:xfrm>
                <a:off x="8671360" y="4073780"/>
                <a:ext cx="270360" cy="76320"/>
              </a:xfrm>
              <a:prstGeom prst="rect">
                <a:avLst/>
              </a:prstGeom>
            </p:spPr>
          </p:pic>
        </mc:Fallback>
      </mc:AlternateContent>
      <p:pic>
        <p:nvPicPr>
          <p:cNvPr id="21" name="Image 20">
            <a:extLst>
              <a:ext uri="{FF2B5EF4-FFF2-40B4-BE49-F238E27FC236}">
                <a16:creationId xmlns:a16="http://schemas.microsoft.com/office/drawing/2014/main" id="{5670A8A7-D41E-5F39-F2F7-D8EC339A0206}"/>
              </a:ext>
            </a:extLst>
          </p:cNvPr>
          <p:cNvPicPr>
            <a:picLocks noChangeAspect="1"/>
          </p:cNvPicPr>
          <p:nvPr/>
        </p:nvPicPr>
        <p:blipFill>
          <a:blip r:embed="rId21"/>
          <a:stretch>
            <a:fillRect/>
          </a:stretch>
        </p:blipFill>
        <p:spPr>
          <a:xfrm>
            <a:off x="2419672" y="5031993"/>
            <a:ext cx="4039314" cy="495014"/>
          </a:xfrm>
          <a:prstGeom prst="rect">
            <a:avLst/>
          </a:prstGeom>
        </p:spPr>
      </p:pic>
    </p:spTree>
    <p:extLst>
      <p:ext uri="{BB962C8B-B14F-4D97-AF65-F5344CB8AC3E}">
        <p14:creationId xmlns:p14="http://schemas.microsoft.com/office/powerpoint/2010/main" val="2913900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6374DD3-7530-23E0-C207-960E9454EEC2}"/>
              </a:ext>
            </a:extLst>
          </p:cNvPr>
          <p:cNvPicPr>
            <a:picLocks noChangeAspect="1"/>
          </p:cNvPicPr>
          <p:nvPr/>
        </p:nvPicPr>
        <p:blipFill>
          <a:blip r:embed="rId2"/>
          <a:stretch>
            <a:fillRect/>
          </a:stretch>
        </p:blipFill>
        <p:spPr>
          <a:xfrm>
            <a:off x="3964723" y="1499129"/>
            <a:ext cx="5514943" cy="1542391"/>
          </a:xfrm>
          <a:prstGeom prst="rect">
            <a:avLst/>
          </a:prstGeom>
        </p:spPr>
      </p:pic>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3">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4"/>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099CD6F-D914-12BD-B595-90B98E800306}"/>
              </a:ext>
            </a:extLst>
          </p:cNvPr>
          <p:cNvPicPr>
            <a:picLocks noChangeAspect="1"/>
          </p:cNvPicPr>
          <p:nvPr/>
        </p:nvPicPr>
        <p:blipFill>
          <a:blip r:embed="rId6"/>
          <a:stretch>
            <a:fillRect/>
          </a:stretch>
        </p:blipFill>
        <p:spPr>
          <a:xfrm>
            <a:off x="9281328" y="470187"/>
            <a:ext cx="2804403" cy="2217612"/>
          </a:xfrm>
          <a:prstGeom prst="rect">
            <a:avLst/>
          </a:prstGeom>
        </p:spPr>
      </p:pic>
      <p:pic>
        <p:nvPicPr>
          <p:cNvPr id="10" name="Image 9">
            <a:extLst>
              <a:ext uri="{FF2B5EF4-FFF2-40B4-BE49-F238E27FC236}">
                <a16:creationId xmlns:a16="http://schemas.microsoft.com/office/drawing/2014/main" id="{2E3999B8-C71D-324E-7358-607D717444C0}"/>
              </a:ext>
            </a:extLst>
          </p:cNvPr>
          <p:cNvPicPr>
            <a:picLocks noChangeAspect="1"/>
          </p:cNvPicPr>
          <p:nvPr/>
        </p:nvPicPr>
        <p:blipFill>
          <a:blip r:embed="rId7"/>
          <a:stretch>
            <a:fillRect/>
          </a:stretch>
        </p:blipFill>
        <p:spPr>
          <a:xfrm>
            <a:off x="2444732" y="2956019"/>
            <a:ext cx="7626625" cy="3728415"/>
          </a:xfrm>
          <a:prstGeom prst="rect">
            <a:avLst/>
          </a:prstGeom>
        </p:spPr>
      </p:pic>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4E0A2FC1-3EFA-2FFA-89D3-A4AF22E3C15F}"/>
                  </a:ext>
                </a:extLst>
              </p14:cNvPr>
              <p14:cNvContentPartPr/>
              <p14:nvPr/>
            </p14:nvContentPartPr>
            <p14:xfrm>
              <a:off x="4201533" y="5809963"/>
              <a:ext cx="1251000" cy="36000"/>
            </p14:xfrm>
          </p:contentPart>
        </mc:Choice>
        <mc:Fallback xmlns="">
          <p:pic>
            <p:nvPicPr>
              <p:cNvPr id="12" name="Encre 11">
                <a:extLst>
                  <a:ext uri="{FF2B5EF4-FFF2-40B4-BE49-F238E27FC236}">
                    <a16:creationId xmlns:a16="http://schemas.microsoft.com/office/drawing/2014/main" id="{4E0A2FC1-3EFA-2FFA-89D3-A4AF22E3C15F}"/>
                  </a:ext>
                </a:extLst>
              </p:cNvPr>
              <p:cNvPicPr/>
              <p:nvPr/>
            </p:nvPicPr>
            <p:blipFill>
              <a:blip r:embed="rId9"/>
              <a:stretch>
                <a:fillRect/>
              </a:stretch>
            </p:blipFill>
            <p:spPr>
              <a:xfrm>
                <a:off x="4165893" y="5737963"/>
                <a:ext cx="13226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Encre 19">
                <a:extLst>
                  <a:ext uri="{FF2B5EF4-FFF2-40B4-BE49-F238E27FC236}">
                    <a16:creationId xmlns:a16="http://schemas.microsoft.com/office/drawing/2014/main" id="{423FA5CF-4370-A5DA-0A23-9DD1459B5EEB}"/>
                  </a:ext>
                </a:extLst>
              </p14:cNvPr>
              <p14:cNvContentPartPr/>
              <p14:nvPr/>
            </p14:nvContentPartPr>
            <p14:xfrm>
              <a:off x="3495213" y="6065203"/>
              <a:ext cx="360" cy="360"/>
            </p14:xfrm>
          </p:contentPart>
        </mc:Choice>
        <mc:Fallback xmlns="">
          <p:pic>
            <p:nvPicPr>
              <p:cNvPr id="20" name="Encre 19">
                <a:extLst>
                  <a:ext uri="{FF2B5EF4-FFF2-40B4-BE49-F238E27FC236}">
                    <a16:creationId xmlns:a16="http://schemas.microsoft.com/office/drawing/2014/main" id="{423FA5CF-4370-A5DA-0A23-9DD1459B5EEB}"/>
                  </a:ext>
                </a:extLst>
              </p:cNvPr>
              <p:cNvPicPr/>
              <p:nvPr/>
            </p:nvPicPr>
            <p:blipFill>
              <a:blip r:embed="rId11"/>
              <a:stretch>
                <a:fillRect/>
              </a:stretch>
            </p:blipFill>
            <p:spPr>
              <a:xfrm>
                <a:off x="3459213" y="5993203"/>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Encre 21">
                <a:extLst>
                  <a:ext uri="{FF2B5EF4-FFF2-40B4-BE49-F238E27FC236}">
                    <a16:creationId xmlns:a16="http://schemas.microsoft.com/office/drawing/2014/main" id="{EC5542CE-5205-65FE-DF68-9B3A204FCBD6}"/>
                  </a:ext>
                </a:extLst>
              </p14:cNvPr>
              <p14:cNvContentPartPr/>
              <p14:nvPr/>
            </p14:nvContentPartPr>
            <p14:xfrm>
              <a:off x="3495213" y="6052603"/>
              <a:ext cx="1048680" cy="13680"/>
            </p14:xfrm>
          </p:contentPart>
        </mc:Choice>
        <mc:Fallback xmlns="">
          <p:pic>
            <p:nvPicPr>
              <p:cNvPr id="22" name="Encre 21">
                <a:extLst>
                  <a:ext uri="{FF2B5EF4-FFF2-40B4-BE49-F238E27FC236}">
                    <a16:creationId xmlns:a16="http://schemas.microsoft.com/office/drawing/2014/main" id="{EC5542CE-5205-65FE-DF68-9B3A204FCBD6}"/>
                  </a:ext>
                </a:extLst>
              </p:cNvPr>
              <p:cNvPicPr/>
              <p:nvPr/>
            </p:nvPicPr>
            <p:blipFill>
              <a:blip r:embed="rId13"/>
              <a:stretch>
                <a:fillRect/>
              </a:stretch>
            </p:blipFill>
            <p:spPr>
              <a:xfrm>
                <a:off x="3459213" y="5980603"/>
                <a:ext cx="112032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Encre 22">
                <a:extLst>
                  <a:ext uri="{FF2B5EF4-FFF2-40B4-BE49-F238E27FC236}">
                    <a16:creationId xmlns:a16="http://schemas.microsoft.com/office/drawing/2014/main" id="{175D9FCC-495F-A8E9-323E-9EBEA0DA5B70}"/>
                  </a:ext>
                </a:extLst>
              </p14:cNvPr>
              <p14:cNvContentPartPr/>
              <p14:nvPr/>
            </p14:nvContentPartPr>
            <p14:xfrm>
              <a:off x="5428413" y="6023083"/>
              <a:ext cx="689040" cy="18720"/>
            </p14:xfrm>
          </p:contentPart>
        </mc:Choice>
        <mc:Fallback xmlns="">
          <p:pic>
            <p:nvPicPr>
              <p:cNvPr id="23" name="Encre 22">
                <a:extLst>
                  <a:ext uri="{FF2B5EF4-FFF2-40B4-BE49-F238E27FC236}">
                    <a16:creationId xmlns:a16="http://schemas.microsoft.com/office/drawing/2014/main" id="{175D9FCC-495F-A8E9-323E-9EBEA0DA5B70}"/>
                  </a:ext>
                </a:extLst>
              </p:cNvPr>
              <p:cNvPicPr/>
              <p:nvPr/>
            </p:nvPicPr>
            <p:blipFill>
              <a:blip r:embed="rId15"/>
              <a:stretch>
                <a:fillRect/>
              </a:stretch>
            </p:blipFill>
            <p:spPr>
              <a:xfrm>
                <a:off x="5392413" y="5951443"/>
                <a:ext cx="76068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Encre 23">
                <a:extLst>
                  <a:ext uri="{FF2B5EF4-FFF2-40B4-BE49-F238E27FC236}">
                    <a16:creationId xmlns:a16="http://schemas.microsoft.com/office/drawing/2014/main" id="{6D7950CE-0744-F4A6-AAA4-85B52A20EEDB}"/>
                  </a:ext>
                </a:extLst>
              </p14:cNvPr>
              <p14:cNvContentPartPr/>
              <p14:nvPr/>
            </p14:nvContentPartPr>
            <p14:xfrm>
              <a:off x="7743573" y="3864883"/>
              <a:ext cx="1065960" cy="24120"/>
            </p14:xfrm>
          </p:contentPart>
        </mc:Choice>
        <mc:Fallback xmlns="">
          <p:pic>
            <p:nvPicPr>
              <p:cNvPr id="24" name="Encre 23">
                <a:extLst>
                  <a:ext uri="{FF2B5EF4-FFF2-40B4-BE49-F238E27FC236}">
                    <a16:creationId xmlns:a16="http://schemas.microsoft.com/office/drawing/2014/main" id="{6D7950CE-0744-F4A6-AAA4-85B52A20EEDB}"/>
                  </a:ext>
                </a:extLst>
              </p:cNvPr>
              <p:cNvPicPr/>
              <p:nvPr/>
            </p:nvPicPr>
            <p:blipFill>
              <a:blip r:embed="rId17"/>
              <a:stretch>
                <a:fillRect/>
              </a:stretch>
            </p:blipFill>
            <p:spPr>
              <a:xfrm>
                <a:off x="7707573" y="3793243"/>
                <a:ext cx="11376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Encre 24">
                <a:extLst>
                  <a:ext uri="{FF2B5EF4-FFF2-40B4-BE49-F238E27FC236}">
                    <a16:creationId xmlns:a16="http://schemas.microsoft.com/office/drawing/2014/main" id="{7F9176B0-9EAF-5D25-0119-0BCA46AB97B6}"/>
                  </a:ext>
                </a:extLst>
              </p14:cNvPr>
              <p14:cNvContentPartPr/>
              <p14:nvPr/>
            </p14:nvContentPartPr>
            <p14:xfrm>
              <a:off x="9132453" y="3865603"/>
              <a:ext cx="806400" cy="12240"/>
            </p14:xfrm>
          </p:contentPart>
        </mc:Choice>
        <mc:Fallback xmlns="">
          <p:pic>
            <p:nvPicPr>
              <p:cNvPr id="25" name="Encre 24">
                <a:extLst>
                  <a:ext uri="{FF2B5EF4-FFF2-40B4-BE49-F238E27FC236}">
                    <a16:creationId xmlns:a16="http://schemas.microsoft.com/office/drawing/2014/main" id="{7F9176B0-9EAF-5D25-0119-0BCA46AB97B6}"/>
                  </a:ext>
                </a:extLst>
              </p:cNvPr>
              <p:cNvPicPr/>
              <p:nvPr/>
            </p:nvPicPr>
            <p:blipFill>
              <a:blip r:embed="rId19"/>
              <a:stretch>
                <a:fillRect/>
              </a:stretch>
            </p:blipFill>
            <p:spPr>
              <a:xfrm>
                <a:off x="9096813" y="3793963"/>
                <a:ext cx="87804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Encre 25">
                <a:extLst>
                  <a:ext uri="{FF2B5EF4-FFF2-40B4-BE49-F238E27FC236}">
                    <a16:creationId xmlns:a16="http://schemas.microsoft.com/office/drawing/2014/main" id="{76690EEF-55C1-E932-780C-DD1EC49B1422}"/>
                  </a:ext>
                </a:extLst>
              </p14:cNvPr>
              <p14:cNvContentPartPr/>
              <p14:nvPr/>
            </p14:nvContentPartPr>
            <p14:xfrm>
              <a:off x="6481413" y="4050283"/>
              <a:ext cx="3459960" cy="71280"/>
            </p14:xfrm>
          </p:contentPart>
        </mc:Choice>
        <mc:Fallback xmlns="">
          <p:pic>
            <p:nvPicPr>
              <p:cNvPr id="26" name="Encre 25">
                <a:extLst>
                  <a:ext uri="{FF2B5EF4-FFF2-40B4-BE49-F238E27FC236}">
                    <a16:creationId xmlns:a16="http://schemas.microsoft.com/office/drawing/2014/main" id="{76690EEF-55C1-E932-780C-DD1EC49B1422}"/>
                  </a:ext>
                </a:extLst>
              </p:cNvPr>
              <p:cNvPicPr/>
              <p:nvPr/>
            </p:nvPicPr>
            <p:blipFill>
              <a:blip r:embed="rId21"/>
              <a:stretch>
                <a:fillRect/>
              </a:stretch>
            </p:blipFill>
            <p:spPr>
              <a:xfrm>
                <a:off x="6445773" y="3978643"/>
                <a:ext cx="353160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Encre 26">
                <a:extLst>
                  <a:ext uri="{FF2B5EF4-FFF2-40B4-BE49-F238E27FC236}">
                    <a16:creationId xmlns:a16="http://schemas.microsoft.com/office/drawing/2014/main" id="{00FE1581-963B-9D33-21CC-27A19A0C0C89}"/>
                  </a:ext>
                </a:extLst>
              </p14:cNvPr>
              <p14:cNvContentPartPr/>
              <p14:nvPr/>
            </p14:nvContentPartPr>
            <p14:xfrm>
              <a:off x="6458373" y="4235323"/>
              <a:ext cx="3483000" cy="13320"/>
            </p14:xfrm>
          </p:contentPart>
        </mc:Choice>
        <mc:Fallback xmlns="">
          <p:pic>
            <p:nvPicPr>
              <p:cNvPr id="27" name="Encre 26">
                <a:extLst>
                  <a:ext uri="{FF2B5EF4-FFF2-40B4-BE49-F238E27FC236}">
                    <a16:creationId xmlns:a16="http://schemas.microsoft.com/office/drawing/2014/main" id="{00FE1581-963B-9D33-21CC-27A19A0C0C89}"/>
                  </a:ext>
                </a:extLst>
              </p:cNvPr>
              <p:cNvPicPr/>
              <p:nvPr/>
            </p:nvPicPr>
            <p:blipFill>
              <a:blip r:embed="rId23"/>
              <a:stretch>
                <a:fillRect/>
              </a:stretch>
            </p:blipFill>
            <p:spPr>
              <a:xfrm>
                <a:off x="6422733" y="4163323"/>
                <a:ext cx="35546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Encre 27">
                <a:extLst>
                  <a:ext uri="{FF2B5EF4-FFF2-40B4-BE49-F238E27FC236}">
                    <a16:creationId xmlns:a16="http://schemas.microsoft.com/office/drawing/2014/main" id="{BAF470CC-E2E5-F99B-44F8-D9579AC60A48}"/>
                  </a:ext>
                </a:extLst>
              </p14:cNvPr>
              <p14:cNvContentPartPr/>
              <p14:nvPr/>
            </p14:nvContentPartPr>
            <p14:xfrm>
              <a:off x="7199613" y="5972323"/>
              <a:ext cx="2769840" cy="47520"/>
            </p14:xfrm>
          </p:contentPart>
        </mc:Choice>
        <mc:Fallback xmlns="">
          <p:pic>
            <p:nvPicPr>
              <p:cNvPr id="28" name="Encre 27">
                <a:extLst>
                  <a:ext uri="{FF2B5EF4-FFF2-40B4-BE49-F238E27FC236}">
                    <a16:creationId xmlns:a16="http://schemas.microsoft.com/office/drawing/2014/main" id="{BAF470CC-E2E5-F99B-44F8-D9579AC60A48}"/>
                  </a:ext>
                </a:extLst>
              </p:cNvPr>
              <p:cNvPicPr/>
              <p:nvPr/>
            </p:nvPicPr>
            <p:blipFill>
              <a:blip r:embed="rId25"/>
              <a:stretch>
                <a:fillRect/>
              </a:stretch>
            </p:blipFill>
            <p:spPr>
              <a:xfrm>
                <a:off x="7163613" y="5900323"/>
                <a:ext cx="284148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Encre 28">
                <a:extLst>
                  <a:ext uri="{FF2B5EF4-FFF2-40B4-BE49-F238E27FC236}">
                    <a16:creationId xmlns:a16="http://schemas.microsoft.com/office/drawing/2014/main" id="{1E8413DF-0C55-1079-F2DB-BEDB05C84EA1}"/>
                  </a:ext>
                </a:extLst>
              </p14:cNvPr>
              <p14:cNvContentPartPr/>
              <p14:nvPr/>
            </p14:nvContentPartPr>
            <p14:xfrm>
              <a:off x="6481413" y="6134683"/>
              <a:ext cx="2927880" cy="59040"/>
            </p14:xfrm>
          </p:contentPart>
        </mc:Choice>
        <mc:Fallback xmlns="">
          <p:pic>
            <p:nvPicPr>
              <p:cNvPr id="29" name="Encre 28">
                <a:extLst>
                  <a:ext uri="{FF2B5EF4-FFF2-40B4-BE49-F238E27FC236}">
                    <a16:creationId xmlns:a16="http://schemas.microsoft.com/office/drawing/2014/main" id="{1E8413DF-0C55-1079-F2DB-BEDB05C84EA1}"/>
                  </a:ext>
                </a:extLst>
              </p:cNvPr>
              <p:cNvPicPr/>
              <p:nvPr/>
            </p:nvPicPr>
            <p:blipFill>
              <a:blip r:embed="rId27"/>
              <a:stretch>
                <a:fillRect/>
              </a:stretch>
            </p:blipFill>
            <p:spPr>
              <a:xfrm>
                <a:off x="6445773" y="6062683"/>
                <a:ext cx="2999520" cy="202680"/>
              </a:xfrm>
              <a:prstGeom prst="rect">
                <a:avLst/>
              </a:prstGeom>
            </p:spPr>
          </p:pic>
        </mc:Fallback>
      </mc:AlternateContent>
      <p:pic>
        <p:nvPicPr>
          <p:cNvPr id="5" name="Image 4">
            <a:extLst>
              <a:ext uri="{FF2B5EF4-FFF2-40B4-BE49-F238E27FC236}">
                <a16:creationId xmlns:a16="http://schemas.microsoft.com/office/drawing/2014/main" id="{C13B369D-2421-03EC-3B12-1C03CE18E776}"/>
              </a:ext>
            </a:extLst>
          </p:cNvPr>
          <p:cNvPicPr>
            <a:picLocks noChangeAspect="1"/>
          </p:cNvPicPr>
          <p:nvPr/>
        </p:nvPicPr>
        <p:blipFill>
          <a:blip r:embed="rId28"/>
          <a:stretch>
            <a:fillRect/>
          </a:stretch>
        </p:blipFill>
        <p:spPr>
          <a:xfrm>
            <a:off x="314546" y="4612090"/>
            <a:ext cx="1806097" cy="731583"/>
          </a:xfrm>
          <a:prstGeom prst="rect">
            <a:avLst/>
          </a:prstGeom>
        </p:spPr>
      </p:pic>
      <p:pic>
        <p:nvPicPr>
          <p:cNvPr id="1026" name="Picture 2" descr="JAMA General Surgery [2023] - CMEList">
            <a:extLst>
              <a:ext uri="{FF2B5EF4-FFF2-40B4-BE49-F238E27FC236}">
                <a16:creationId xmlns:a16="http://schemas.microsoft.com/office/drawing/2014/main" id="{EF085FAB-6DD9-FADA-4D0E-041B69C2251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1968" y="4085923"/>
            <a:ext cx="2401466" cy="51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08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a:t>
            </a:r>
            <a:r>
              <a:rPr lang="fr-BE" altLang="fr-FR" sz="3200" dirty="0">
                <a:ln w="0"/>
                <a:gradFill>
                  <a:gsLst>
                    <a:gs pos="21000">
                      <a:srgbClr val="53575C"/>
                    </a:gs>
                    <a:gs pos="88000">
                      <a:srgbClr val="C5C7CA"/>
                    </a:gs>
                  </a:gsLst>
                  <a:lin ang="5400000"/>
                </a:gradFill>
              </a:rPr>
              <a:t>qu’est-ce-que c’est </a:t>
            </a:r>
            <a:r>
              <a:rPr lang="fr-BE" altLang="fr-FR" sz="4400" dirty="0">
                <a:ln w="0"/>
                <a:gradFill>
                  <a:gsLst>
                    <a:gs pos="21000">
                      <a:srgbClr val="53575C"/>
                    </a:gs>
                    <a:gs pos="88000">
                      <a:srgbClr val="C5C7CA"/>
                    </a:gs>
                  </a:gsLst>
                  <a:lin ang="5400000"/>
                </a:gradFill>
              </a:rPr>
              <a:t>?</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id="{E5DD1A42-C24B-8E8F-1435-78D599BE1D3A}"/>
                  </a:ext>
                </a:extLst>
              </p14:cNvPr>
              <p14:cNvContentPartPr/>
              <p14:nvPr/>
            </p14:nvContentPartPr>
            <p14:xfrm>
              <a:off x="4626885" y="3588825"/>
              <a:ext cx="69120" cy="518760"/>
            </p14:xfrm>
          </p:contentPart>
        </mc:Choice>
        <mc:Fallback xmlns="">
          <p:pic>
            <p:nvPicPr>
              <p:cNvPr id="17" name="Encre 16">
                <a:extLst>
                  <a:ext uri="{FF2B5EF4-FFF2-40B4-BE49-F238E27FC236}">
                    <a16:creationId xmlns:a16="http://schemas.microsoft.com/office/drawing/2014/main" id="{E5DD1A42-C24B-8E8F-1435-78D599BE1D3A}"/>
                  </a:ext>
                </a:extLst>
              </p:cNvPr>
              <p:cNvPicPr/>
              <p:nvPr/>
            </p:nvPicPr>
            <p:blipFill>
              <a:blip r:embed="rId5"/>
              <a:stretch>
                <a:fillRect/>
              </a:stretch>
            </p:blipFill>
            <p:spPr>
              <a:xfrm>
                <a:off x="4563885" y="3525825"/>
                <a:ext cx="194760" cy="644400"/>
              </a:xfrm>
              <a:prstGeom prst="rect">
                <a:avLst/>
              </a:prstGeom>
            </p:spPr>
          </p:pic>
        </mc:Fallback>
      </mc:AlternateContent>
      <p:pic>
        <p:nvPicPr>
          <p:cNvPr id="8" name="Image 7">
            <a:extLst>
              <a:ext uri="{FF2B5EF4-FFF2-40B4-BE49-F238E27FC236}">
                <a16:creationId xmlns:a16="http://schemas.microsoft.com/office/drawing/2014/main" id="{38ADB9C9-8D01-ACDE-5AC0-420C87E22EF9}"/>
              </a:ext>
            </a:extLst>
          </p:cNvPr>
          <p:cNvPicPr>
            <a:picLocks noChangeAspect="1"/>
          </p:cNvPicPr>
          <p:nvPr/>
        </p:nvPicPr>
        <p:blipFill>
          <a:blip r:embed="rId6"/>
          <a:stretch>
            <a:fillRect/>
          </a:stretch>
        </p:blipFill>
        <p:spPr>
          <a:xfrm>
            <a:off x="563241" y="1499129"/>
            <a:ext cx="10923080" cy="3810058"/>
          </a:xfrm>
          <a:prstGeom prst="rect">
            <a:avLst/>
          </a:prstGeom>
        </p:spPr>
      </p:pic>
    </p:spTree>
    <p:extLst>
      <p:ext uri="{BB962C8B-B14F-4D97-AF65-F5344CB8AC3E}">
        <p14:creationId xmlns:p14="http://schemas.microsoft.com/office/powerpoint/2010/main" val="3276040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76" y="152663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099CD6F-D914-12BD-B595-90B98E800306}"/>
              </a:ext>
            </a:extLst>
          </p:cNvPr>
          <p:cNvPicPr>
            <a:picLocks noChangeAspect="1"/>
          </p:cNvPicPr>
          <p:nvPr/>
        </p:nvPicPr>
        <p:blipFill>
          <a:blip r:embed="rId3"/>
          <a:stretch>
            <a:fillRect/>
          </a:stretch>
        </p:blipFill>
        <p:spPr>
          <a:xfrm>
            <a:off x="9281328" y="470187"/>
            <a:ext cx="2804403" cy="2217612"/>
          </a:xfrm>
          <a:prstGeom prst="rect">
            <a:avLst/>
          </a:prstGeom>
        </p:spPr>
      </p:pic>
      <p:pic>
        <p:nvPicPr>
          <p:cNvPr id="5" name="Image 4">
            <a:extLst>
              <a:ext uri="{FF2B5EF4-FFF2-40B4-BE49-F238E27FC236}">
                <a16:creationId xmlns:a16="http://schemas.microsoft.com/office/drawing/2014/main" id="{ED04BF76-7473-021D-2A02-196F3C923DF8}"/>
              </a:ext>
            </a:extLst>
          </p:cNvPr>
          <p:cNvPicPr>
            <a:picLocks noChangeAspect="1"/>
          </p:cNvPicPr>
          <p:nvPr/>
        </p:nvPicPr>
        <p:blipFill>
          <a:blip r:embed="rId4"/>
          <a:stretch>
            <a:fillRect/>
          </a:stretch>
        </p:blipFill>
        <p:spPr>
          <a:xfrm>
            <a:off x="5011549" y="1526633"/>
            <a:ext cx="3353091" cy="1493649"/>
          </a:xfrm>
          <a:prstGeom prst="rect">
            <a:avLst/>
          </a:prstGeom>
        </p:spPr>
      </p:pic>
      <p:pic>
        <p:nvPicPr>
          <p:cNvPr id="8" name="Image 7">
            <a:extLst>
              <a:ext uri="{FF2B5EF4-FFF2-40B4-BE49-F238E27FC236}">
                <a16:creationId xmlns:a16="http://schemas.microsoft.com/office/drawing/2014/main" id="{5D3121FD-9431-00AF-B1EB-F113E5645338}"/>
              </a:ext>
            </a:extLst>
          </p:cNvPr>
          <p:cNvPicPr>
            <a:picLocks noChangeAspect="1"/>
          </p:cNvPicPr>
          <p:nvPr/>
        </p:nvPicPr>
        <p:blipFill>
          <a:blip r:embed="rId5"/>
          <a:stretch>
            <a:fillRect/>
          </a:stretch>
        </p:blipFill>
        <p:spPr>
          <a:xfrm>
            <a:off x="0" y="3047786"/>
            <a:ext cx="6988146" cy="1371719"/>
          </a:xfrm>
          <a:prstGeom prst="rect">
            <a:avLst/>
          </a:prstGeom>
        </p:spPr>
      </p:pic>
      <p:pic>
        <p:nvPicPr>
          <p:cNvPr id="13" name="Image 12">
            <a:extLst>
              <a:ext uri="{FF2B5EF4-FFF2-40B4-BE49-F238E27FC236}">
                <a16:creationId xmlns:a16="http://schemas.microsoft.com/office/drawing/2014/main" id="{1FCDA269-0132-7E75-4D6E-FEB0EAE7C555}"/>
              </a:ext>
            </a:extLst>
          </p:cNvPr>
          <p:cNvPicPr>
            <a:picLocks noChangeAspect="1"/>
          </p:cNvPicPr>
          <p:nvPr/>
        </p:nvPicPr>
        <p:blipFill rotWithShape="1">
          <a:blip r:embed="rId6"/>
          <a:srcRect l="1873" t="2530" r="1500" b="18651"/>
          <a:stretch/>
        </p:blipFill>
        <p:spPr>
          <a:xfrm>
            <a:off x="5810491" y="2946314"/>
            <a:ext cx="5984111" cy="3775488"/>
          </a:xfrm>
          <a:prstGeom prst="rect">
            <a:avLst/>
          </a:prstGeom>
        </p:spPr>
      </p:pic>
      <p:sp>
        <p:nvSpPr>
          <p:cNvPr id="14" name="ZoneTexte 13">
            <a:extLst>
              <a:ext uri="{FF2B5EF4-FFF2-40B4-BE49-F238E27FC236}">
                <a16:creationId xmlns:a16="http://schemas.microsoft.com/office/drawing/2014/main" id="{472B019B-6545-3F01-6BED-A9474D42B83F}"/>
              </a:ext>
            </a:extLst>
          </p:cNvPr>
          <p:cNvSpPr txBox="1"/>
          <p:nvPr/>
        </p:nvSpPr>
        <p:spPr>
          <a:xfrm>
            <a:off x="3677194" y="4649392"/>
            <a:ext cx="780983" cy="369332"/>
          </a:xfrm>
          <a:prstGeom prst="rect">
            <a:avLst/>
          </a:prstGeom>
          <a:noFill/>
        </p:spPr>
        <p:txBody>
          <a:bodyPr wrap="none" rtlCol="0">
            <a:spAutoFit/>
          </a:bodyPr>
          <a:lstStyle/>
          <a:p>
            <a:r>
              <a:rPr lang="fr-FR" b="1" dirty="0"/>
              <a:t>2016</a:t>
            </a:r>
            <a:endParaRPr lang="fr-BE" b="1" dirty="0"/>
          </a:p>
        </p:txBody>
      </p:sp>
    </p:spTree>
    <p:extLst>
      <p:ext uri="{BB962C8B-B14F-4D97-AF65-F5344CB8AC3E}">
        <p14:creationId xmlns:p14="http://schemas.microsoft.com/office/powerpoint/2010/main" val="2115471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4" name="Image 3">
            <a:extLst>
              <a:ext uri="{FF2B5EF4-FFF2-40B4-BE49-F238E27FC236}">
                <a16:creationId xmlns:a16="http://schemas.microsoft.com/office/drawing/2014/main" id="{7DED992F-D9F9-C4D0-CC52-7A4F065C1145}"/>
              </a:ext>
            </a:extLst>
          </p:cNvPr>
          <p:cNvPicPr>
            <a:picLocks noChangeAspect="1"/>
          </p:cNvPicPr>
          <p:nvPr/>
        </p:nvPicPr>
        <p:blipFill>
          <a:blip r:embed="rId4"/>
          <a:stretch>
            <a:fillRect/>
          </a:stretch>
        </p:blipFill>
        <p:spPr>
          <a:xfrm>
            <a:off x="9255353" y="445211"/>
            <a:ext cx="2936647" cy="2043506"/>
          </a:xfrm>
          <a:prstGeom prst="rect">
            <a:avLst/>
          </a:prstGeom>
        </p:spPr>
      </p:pic>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2FC96E6D-CF07-3BE8-1D4B-6523267A6C85}"/>
              </a:ext>
            </a:extLst>
          </p:cNvPr>
          <p:cNvPicPr>
            <a:picLocks noChangeAspect="1"/>
          </p:cNvPicPr>
          <p:nvPr/>
        </p:nvPicPr>
        <p:blipFill>
          <a:blip r:embed="rId6"/>
          <a:stretch>
            <a:fillRect/>
          </a:stretch>
        </p:blipFill>
        <p:spPr>
          <a:xfrm>
            <a:off x="4413478" y="1515777"/>
            <a:ext cx="4455018" cy="1538811"/>
          </a:xfrm>
          <a:prstGeom prst="rect">
            <a:avLst/>
          </a:prstGeom>
        </p:spPr>
      </p:pic>
      <p:pic>
        <p:nvPicPr>
          <p:cNvPr id="10" name="Image 9">
            <a:extLst>
              <a:ext uri="{FF2B5EF4-FFF2-40B4-BE49-F238E27FC236}">
                <a16:creationId xmlns:a16="http://schemas.microsoft.com/office/drawing/2014/main" id="{8CA540AB-AC14-F50E-EDA3-27C39652892F}"/>
              </a:ext>
            </a:extLst>
          </p:cNvPr>
          <p:cNvPicPr>
            <a:picLocks noChangeAspect="1"/>
          </p:cNvPicPr>
          <p:nvPr/>
        </p:nvPicPr>
        <p:blipFill>
          <a:blip r:embed="rId7"/>
          <a:stretch>
            <a:fillRect/>
          </a:stretch>
        </p:blipFill>
        <p:spPr>
          <a:xfrm>
            <a:off x="8076817" y="2455893"/>
            <a:ext cx="791679" cy="417830"/>
          </a:xfrm>
          <a:prstGeom prst="rect">
            <a:avLst/>
          </a:prstGeom>
        </p:spPr>
      </p:pic>
      <p:pic>
        <p:nvPicPr>
          <p:cNvPr id="12" name="Image 11">
            <a:extLst>
              <a:ext uri="{FF2B5EF4-FFF2-40B4-BE49-F238E27FC236}">
                <a16:creationId xmlns:a16="http://schemas.microsoft.com/office/drawing/2014/main" id="{CBCBB02D-08A5-C6AC-9EC1-3C9B91238D5D}"/>
              </a:ext>
            </a:extLst>
          </p:cNvPr>
          <p:cNvPicPr>
            <a:picLocks noChangeAspect="1"/>
          </p:cNvPicPr>
          <p:nvPr/>
        </p:nvPicPr>
        <p:blipFill>
          <a:blip r:embed="rId8"/>
          <a:stretch>
            <a:fillRect/>
          </a:stretch>
        </p:blipFill>
        <p:spPr>
          <a:xfrm>
            <a:off x="3612042" y="3337700"/>
            <a:ext cx="3675792" cy="975011"/>
          </a:xfrm>
          <a:prstGeom prst="rect">
            <a:avLst/>
          </a:prstGeom>
        </p:spPr>
      </p:pic>
      <p:pic>
        <p:nvPicPr>
          <p:cNvPr id="14" name="Image 13">
            <a:extLst>
              <a:ext uri="{FF2B5EF4-FFF2-40B4-BE49-F238E27FC236}">
                <a16:creationId xmlns:a16="http://schemas.microsoft.com/office/drawing/2014/main" id="{34176648-1764-4F3B-2305-5FD96CDC4F4F}"/>
              </a:ext>
            </a:extLst>
          </p:cNvPr>
          <p:cNvPicPr>
            <a:picLocks noChangeAspect="1"/>
          </p:cNvPicPr>
          <p:nvPr/>
        </p:nvPicPr>
        <p:blipFill>
          <a:blip r:embed="rId9"/>
          <a:stretch>
            <a:fillRect/>
          </a:stretch>
        </p:blipFill>
        <p:spPr>
          <a:xfrm>
            <a:off x="791264" y="3145990"/>
            <a:ext cx="2425198" cy="1468228"/>
          </a:xfrm>
          <a:prstGeom prst="rect">
            <a:avLst/>
          </a:prstGeom>
        </p:spPr>
      </p:pic>
      <mc:AlternateContent xmlns:mc="http://schemas.openxmlformats.org/markup-compatibility/2006" xmlns:p14="http://schemas.microsoft.com/office/powerpoint/2010/main">
        <mc:Choice Requires="p14">
          <p:contentPart p14:bwMode="auto" r:id="rId10">
            <p14:nvContentPartPr>
              <p14:cNvPr id="15" name="Encre 14">
                <a:extLst>
                  <a:ext uri="{FF2B5EF4-FFF2-40B4-BE49-F238E27FC236}">
                    <a16:creationId xmlns:a16="http://schemas.microsoft.com/office/drawing/2014/main" id="{2A2724D5-2899-6F01-ADBA-2348190CD352}"/>
                  </a:ext>
                </a:extLst>
              </p14:cNvPr>
              <p14:cNvContentPartPr/>
              <p14:nvPr/>
            </p14:nvContentPartPr>
            <p14:xfrm>
              <a:off x="5896896" y="3408120"/>
              <a:ext cx="671040" cy="20880"/>
            </p14:xfrm>
          </p:contentPart>
        </mc:Choice>
        <mc:Fallback xmlns="">
          <p:pic>
            <p:nvPicPr>
              <p:cNvPr id="15" name="Encre 14">
                <a:extLst>
                  <a:ext uri="{FF2B5EF4-FFF2-40B4-BE49-F238E27FC236}">
                    <a16:creationId xmlns:a16="http://schemas.microsoft.com/office/drawing/2014/main" id="{2A2724D5-2899-6F01-ADBA-2348190CD352}"/>
                  </a:ext>
                </a:extLst>
              </p:cNvPr>
              <p:cNvPicPr/>
              <p:nvPr/>
            </p:nvPicPr>
            <p:blipFill>
              <a:blip r:embed="rId11"/>
              <a:stretch>
                <a:fillRect/>
              </a:stretch>
            </p:blipFill>
            <p:spPr>
              <a:xfrm>
                <a:off x="5842896" y="3300480"/>
                <a:ext cx="7786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Encre 19">
                <a:extLst>
                  <a:ext uri="{FF2B5EF4-FFF2-40B4-BE49-F238E27FC236}">
                    <a16:creationId xmlns:a16="http://schemas.microsoft.com/office/drawing/2014/main" id="{888DAFDC-111E-6E58-B9AA-739A5E44E430}"/>
                  </a:ext>
                </a:extLst>
              </p14:cNvPr>
              <p14:cNvContentPartPr/>
              <p14:nvPr/>
            </p14:nvContentPartPr>
            <p14:xfrm>
              <a:off x="3635595" y="3953240"/>
              <a:ext cx="3637080" cy="85320"/>
            </p14:xfrm>
          </p:contentPart>
        </mc:Choice>
        <mc:Fallback xmlns="">
          <p:pic>
            <p:nvPicPr>
              <p:cNvPr id="20" name="Encre 19">
                <a:extLst>
                  <a:ext uri="{FF2B5EF4-FFF2-40B4-BE49-F238E27FC236}">
                    <a16:creationId xmlns:a16="http://schemas.microsoft.com/office/drawing/2014/main" id="{888DAFDC-111E-6E58-B9AA-739A5E44E430}"/>
                  </a:ext>
                </a:extLst>
              </p:cNvPr>
              <p:cNvPicPr/>
              <p:nvPr/>
            </p:nvPicPr>
            <p:blipFill>
              <a:blip r:embed="rId13"/>
              <a:stretch>
                <a:fillRect/>
              </a:stretch>
            </p:blipFill>
            <p:spPr>
              <a:xfrm>
                <a:off x="3581955" y="3845600"/>
                <a:ext cx="37447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Encre 20">
                <a:extLst>
                  <a:ext uri="{FF2B5EF4-FFF2-40B4-BE49-F238E27FC236}">
                    <a16:creationId xmlns:a16="http://schemas.microsoft.com/office/drawing/2014/main" id="{EFA8C05D-541B-BC8B-73E3-D7E834BFBD31}"/>
                  </a:ext>
                </a:extLst>
              </p14:cNvPr>
              <p14:cNvContentPartPr/>
              <p14:nvPr/>
            </p14:nvContentPartPr>
            <p14:xfrm>
              <a:off x="3612042" y="4184246"/>
              <a:ext cx="510480" cy="28800"/>
            </p14:xfrm>
          </p:contentPart>
        </mc:Choice>
        <mc:Fallback xmlns="">
          <p:pic>
            <p:nvPicPr>
              <p:cNvPr id="21" name="Encre 20">
                <a:extLst>
                  <a:ext uri="{FF2B5EF4-FFF2-40B4-BE49-F238E27FC236}">
                    <a16:creationId xmlns:a16="http://schemas.microsoft.com/office/drawing/2014/main" id="{EFA8C05D-541B-BC8B-73E3-D7E834BFBD31}"/>
                  </a:ext>
                </a:extLst>
              </p:cNvPr>
              <p:cNvPicPr/>
              <p:nvPr/>
            </p:nvPicPr>
            <p:blipFill>
              <a:blip r:embed="rId15"/>
              <a:stretch>
                <a:fillRect/>
              </a:stretch>
            </p:blipFill>
            <p:spPr>
              <a:xfrm>
                <a:off x="3558402" y="4076606"/>
                <a:ext cx="618120" cy="244440"/>
              </a:xfrm>
              <a:prstGeom prst="rect">
                <a:avLst/>
              </a:prstGeom>
            </p:spPr>
          </p:pic>
        </mc:Fallback>
      </mc:AlternateContent>
      <p:pic>
        <p:nvPicPr>
          <p:cNvPr id="24" name="Image 23">
            <a:extLst>
              <a:ext uri="{FF2B5EF4-FFF2-40B4-BE49-F238E27FC236}">
                <a16:creationId xmlns:a16="http://schemas.microsoft.com/office/drawing/2014/main" id="{69D767D4-A322-F827-D971-DD8EF8E9C3B5}"/>
              </a:ext>
            </a:extLst>
          </p:cNvPr>
          <p:cNvPicPr>
            <a:picLocks noChangeAspect="1"/>
          </p:cNvPicPr>
          <p:nvPr/>
        </p:nvPicPr>
        <p:blipFill>
          <a:blip r:embed="rId16"/>
          <a:stretch>
            <a:fillRect/>
          </a:stretch>
        </p:blipFill>
        <p:spPr>
          <a:xfrm>
            <a:off x="3412982" y="4824425"/>
            <a:ext cx="6309907" cy="1684166"/>
          </a:xfrm>
          <a:prstGeom prst="rect">
            <a:avLst/>
          </a:prstGeom>
        </p:spPr>
      </p:pic>
      <p:pic>
        <p:nvPicPr>
          <p:cNvPr id="3076" name="Picture 4" descr="Go to journal home page - Physiotherapy">
            <a:extLst>
              <a:ext uri="{FF2B5EF4-FFF2-40B4-BE49-F238E27FC236}">
                <a16:creationId xmlns:a16="http://schemas.microsoft.com/office/drawing/2014/main" id="{9C991537-6902-8F1C-F679-862E544C87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3840" y="4097037"/>
            <a:ext cx="1896128" cy="25281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8">
            <p14:nvContentPartPr>
              <p14:cNvPr id="26" name="Encre 25">
                <a:extLst>
                  <a:ext uri="{FF2B5EF4-FFF2-40B4-BE49-F238E27FC236}">
                    <a16:creationId xmlns:a16="http://schemas.microsoft.com/office/drawing/2014/main" id="{CF1443A2-7F05-0495-8F66-9118EB60DF49}"/>
                  </a:ext>
                </a:extLst>
              </p14:cNvPr>
              <p14:cNvContentPartPr/>
              <p14:nvPr/>
            </p14:nvContentPartPr>
            <p14:xfrm>
              <a:off x="7641448" y="5550590"/>
              <a:ext cx="1738800" cy="38520"/>
            </p14:xfrm>
          </p:contentPart>
        </mc:Choice>
        <mc:Fallback xmlns="">
          <p:pic>
            <p:nvPicPr>
              <p:cNvPr id="26" name="Encre 25">
                <a:extLst>
                  <a:ext uri="{FF2B5EF4-FFF2-40B4-BE49-F238E27FC236}">
                    <a16:creationId xmlns:a16="http://schemas.microsoft.com/office/drawing/2014/main" id="{CF1443A2-7F05-0495-8F66-9118EB60DF49}"/>
                  </a:ext>
                </a:extLst>
              </p:cNvPr>
              <p:cNvPicPr/>
              <p:nvPr/>
            </p:nvPicPr>
            <p:blipFill>
              <a:blip r:embed="rId19"/>
              <a:stretch>
                <a:fillRect/>
              </a:stretch>
            </p:blipFill>
            <p:spPr>
              <a:xfrm>
                <a:off x="7587448" y="5442950"/>
                <a:ext cx="18464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Encre 26">
                <a:extLst>
                  <a:ext uri="{FF2B5EF4-FFF2-40B4-BE49-F238E27FC236}">
                    <a16:creationId xmlns:a16="http://schemas.microsoft.com/office/drawing/2014/main" id="{1BE517F7-4700-E1B6-C8A6-7EA11F6359CC}"/>
                  </a:ext>
                </a:extLst>
              </p14:cNvPr>
              <p14:cNvContentPartPr/>
              <p14:nvPr/>
            </p14:nvContentPartPr>
            <p14:xfrm>
              <a:off x="3461488" y="5802230"/>
              <a:ext cx="6017400" cy="66960"/>
            </p14:xfrm>
          </p:contentPart>
        </mc:Choice>
        <mc:Fallback xmlns="">
          <p:pic>
            <p:nvPicPr>
              <p:cNvPr id="27" name="Encre 26">
                <a:extLst>
                  <a:ext uri="{FF2B5EF4-FFF2-40B4-BE49-F238E27FC236}">
                    <a16:creationId xmlns:a16="http://schemas.microsoft.com/office/drawing/2014/main" id="{1BE517F7-4700-E1B6-C8A6-7EA11F6359CC}"/>
                  </a:ext>
                </a:extLst>
              </p:cNvPr>
              <p:cNvPicPr/>
              <p:nvPr/>
            </p:nvPicPr>
            <p:blipFill>
              <a:blip r:embed="rId21"/>
              <a:stretch>
                <a:fillRect/>
              </a:stretch>
            </p:blipFill>
            <p:spPr>
              <a:xfrm>
                <a:off x="3407848" y="5694590"/>
                <a:ext cx="6125040" cy="282600"/>
              </a:xfrm>
              <a:prstGeom prst="rect">
                <a:avLst/>
              </a:prstGeom>
            </p:spPr>
          </p:pic>
        </mc:Fallback>
      </mc:AlternateContent>
    </p:spTree>
    <p:extLst>
      <p:ext uri="{BB962C8B-B14F-4D97-AF65-F5344CB8AC3E}">
        <p14:creationId xmlns:p14="http://schemas.microsoft.com/office/powerpoint/2010/main" val="3724249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p:spPr>
        <p:txBody>
          <a:bodyPr>
            <a:normAutofit/>
          </a:bodyPr>
          <a:lstStyle/>
          <a:p>
            <a:r>
              <a:rPr lang="fr-BE" altLang="fr-FR" sz="3600" dirty="0">
                <a:ln w="0"/>
                <a:gradFill>
                  <a:gsLst>
                    <a:gs pos="21000">
                      <a:srgbClr val="53575C"/>
                    </a:gs>
                    <a:gs pos="88000">
                      <a:srgbClr val="C5C7CA"/>
                    </a:gs>
                  </a:gsLst>
                  <a:lin ang="5400000"/>
                </a:gradFill>
              </a:rPr>
              <a:t>Items de r</a:t>
            </a:r>
            <a:r>
              <a:rPr lang="fr-BE" altLang="fr-FR" sz="3600" dirty="0">
                <a:ln w="0"/>
                <a:gradFill>
                  <a:gsLst>
                    <a:gs pos="21000">
                      <a:srgbClr val="53575C"/>
                    </a:gs>
                    <a:gs pos="88000">
                      <a:srgbClr val="C5C7CA"/>
                    </a:gs>
                  </a:gsLst>
                  <a:lin ang="5400000"/>
                </a:gradFill>
                <a:latin typeface="+mj-lt"/>
              </a:rPr>
              <a:t>éhabilitation améliorée et morbidité pulmonaire postopératoire</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76" y="1785953"/>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FEC762A0-4A38-4EF6-8BD1-772DD8AA6C61}"/>
              </a:ext>
            </a:extLst>
          </p:cNvPr>
          <p:cNvPicPr>
            <a:picLocks noChangeAspect="1"/>
          </p:cNvPicPr>
          <p:nvPr/>
        </p:nvPicPr>
        <p:blipFill>
          <a:blip r:embed="rId5"/>
          <a:stretch>
            <a:fillRect/>
          </a:stretch>
        </p:blipFill>
        <p:spPr>
          <a:xfrm>
            <a:off x="9308143" y="529925"/>
            <a:ext cx="2789162" cy="2225233"/>
          </a:xfrm>
          <a:prstGeom prst="rect">
            <a:avLst/>
          </a:prstGeom>
        </p:spPr>
      </p:pic>
      <p:pic>
        <p:nvPicPr>
          <p:cNvPr id="5" name="Image 4">
            <a:extLst>
              <a:ext uri="{FF2B5EF4-FFF2-40B4-BE49-F238E27FC236}">
                <a16:creationId xmlns:a16="http://schemas.microsoft.com/office/drawing/2014/main" id="{565B98CE-8E7C-1A8D-86DC-558C990224A6}"/>
              </a:ext>
            </a:extLst>
          </p:cNvPr>
          <p:cNvPicPr>
            <a:picLocks noChangeAspect="1"/>
          </p:cNvPicPr>
          <p:nvPr/>
        </p:nvPicPr>
        <p:blipFill>
          <a:blip r:embed="rId6"/>
          <a:stretch>
            <a:fillRect/>
          </a:stretch>
        </p:blipFill>
        <p:spPr>
          <a:xfrm>
            <a:off x="1359673" y="3187013"/>
            <a:ext cx="7412360" cy="3091254"/>
          </a:xfrm>
          <a:prstGeom prst="rect">
            <a:avLst/>
          </a:prstGeom>
        </p:spPr>
      </p:pic>
      <p:pic>
        <p:nvPicPr>
          <p:cNvPr id="15362" name="Picture 2">
            <a:extLst>
              <a:ext uri="{FF2B5EF4-FFF2-40B4-BE49-F238E27FC236}">
                <a16:creationId xmlns:a16="http://schemas.microsoft.com/office/drawing/2014/main" id="{26AC1827-8285-263A-A241-061CC2190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9157" y="3187013"/>
            <a:ext cx="2388175" cy="314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41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8508945" cy="1325563"/>
          </a:xfrm>
          <a:noFill/>
        </p:spPr>
        <p:txBody>
          <a:bodyPr>
            <a:normAutofit/>
          </a:bodyPr>
          <a:lstStyle/>
          <a:p>
            <a:r>
              <a:rPr lang="fr-FR" sz="3600" dirty="0">
                <a:ln w="0"/>
                <a:gradFill>
                  <a:gsLst>
                    <a:gs pos="21000">
                      <a:srgbClr val="53575C"/>
                    </a:gs>
                    <a:gs pos="88000">
                      <a:srgbClr val="C5C7CA"/>
                    </a:gs>
                  </a:gsLst>
                  <a:lin ang="5400000"/>
                </a:gradFill>
              </a:rPr>
              <a:t>C</a:t>
            </a:r>
            <a:r>
              <a:rPr lang="fr-BE" sz="3600" dirty="0" err="1">
                <a:ln w="0"/>
                <a:gradFill>
                  <a:gsLst>
                    <a:gs pos="21000">
                      <a:srgbClr val="53575C"/>
                    </a:gs>
                    <a:gs pos="88000">
                      <a:srgbClr val="C5C7CA"/>
                    </a:gs>
                  </a:gsLst>
                  <a:lin ang="5400000"/>
                </a:gradFill>
              </a:rPr>
              <a:t>onclusion</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p:pic>
        <p:nvPicPr>
          <p:cNvPr id="3" name="Picture 4" descr="Compass Positive Effect - Compass">
            <a:extLst>
              <a:ext uri="{FF2B5EF4-FFF2-40B4-BE49-F238E27FC236}">
                <a16:creationId xmlns:a16="http://schemas.microsoft.com/office/drawing/2014/main" id="{F5AA7FC4-009B-F5F5-8EBA-E8CCCCFBF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899" y="2319494"/>
            <a:ext cx="3557286" cy="97501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a RAC, c'est quoi ? - Grace Asso">
            <a:extLst>
              <a:ext uri="{FF2B5EF4-FFF2-40B4-BE49-F238E27FC236}">
                <a16:creationId xmlns:a16="http://schemas.microsoft.com/office/drawing/2014/main" id="{BEA884AC-DFE4-9A16-A379-95760C845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908" y="1302393"/>
            <a:ext cx="40481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oumons Humaine Organe Interne Sain Vs Malsain, Médical Anatomique Drôle  Paire De Personnages De Dessins Animés En Comparaison Heureux Contre Les  Malades Et Endommagés Clip Art Libres De Droits, Svg, Vecteurs Et">
            <a:extLst>
              <a:ext uri="{FF2B5EF4-FFF2-40B4-BE49-F238E27FC236}">
                <a16:creationId xmlns:a16="http://schemas.microsoft.com/office/drawing/2014/main" id="{CC37063C-1F2D-D07B-CC23-AFF740F5C8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761" b="22717"/>
          <a:stretch/>
        </p:blipFill>
        <p:spPr bwMode="auto">
          <a:xfrm>
            <a:off x="7024352" y="3939570"/>
            <a:ext cx="2968755" cy="1648331"/>
          </a:xfrm>
          <a:prstGeom prst="rect">
            <a:avLst/>
          </a:prstGeom>
          <a:noFill/>
          <a:extLst>
            <a:ext uri="{909E8E84-426E-40DD-AFC4-6F175D3DCCD1}">
              <a14:hiddenFill xmlns:a14="http://schemas.microsoft.com/office/drawing/2010/main">
                <a:solidFill>
                  <a:srgbClr val="FFFFFF"/>
                </a:solidFill>
              </a14:hiddenFill>
            </a:ext>
          </a:extLst>
        </p:spPr>
      </p:pic>
      <p:sp>
        <p:nvSpPr>
          <p:cNvPr id="5" name="Signe de multiplication 4">
            <a:extLst>
              <a:ext uri="{FF2B5EF4-FFF2-40B4-BE49-F238E27FC236}">
                <a16:creationId xmlns:a16="http://schemas.microsoft.com/office/drawing/2014/main" id="{03CD1AB2-4A9D-C492-08EC-D6DFF8E57C0A}"/>
              </a:ext>
            </a:extLst>
          </p:cNvPr>
          <p:cNvSpPr/>
          <p:nvPr/>
        </p:nvSpPr>
        <p:spPr>
          <a:xfrm>
            <a:off x="8410933" y="5303836"/>
            <a:ext cx="1582174" cy="1325111"/>
          </a:xfrm>
          <a:prstGeom prst="mathMultiply">
            <a:avLst/>
          </a:prstGeom>
          <a:solidFill>
            <a:srgbClr val="C00000"/>
          </a:solid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9" name="Flèche : angle droit 8">
            <a:extLst>
              <a:ext uri="{FF2B5EF4-FFF2-40B4-BE49-F238E27FC236}">
                <a16:creationId xmlns:a16="http://schemas.microsoft.com/office/drawing/2014/main" id="{E105D2BE-4F37-002C-2431-6D5A993F2496}"/>
              </a:ext>
            </a:extLst>
          </p:cNvPr>
          <p:cNvSpPr/>
          <p:nvPr/>
        </p:nvSpPr>
        <p:spPr>
          <a:xfrm rot="2895288">
            <a:off x="7604283" y="5324278"/>
            <a:ext cx="705873" cy="995500"/>
          </a:xfrm>
          <a:prstGeom prst="bentUpArrow">
            <a:avLst/>
          </a:prstGeom>
          <a:solidFill>
            <a:srgbClr val="00B05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896545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a:t>
            </a:r>
            <a:r>
              <a:rPr lang="fr-BE" altLang="fr-FR" sz="3200" dirty="0">
                <a:ln w="0"/>
                <a:gradFill>
                  <a:gsLst>
                    <a:gs pos="21000">
                      <a:srgbClr val="53575C"/>
                    </a:gs>
                    <a:gs pos="88000">
                      <a:srgbClr val="C5C7CA"/>
                    </a:gs>
                  </a:gsLst>
                  <a:lin ang="5400000"/>
                </a:gradFill>
              </a:rPr>
              <a:t>qu’est-ce-que c’est </a:t>
            </a:r>
            <a:r>
              <a:rPr lang="fr-BE" altLang="fr-FR" sz="4400" dirty="0">
                <a:ln w="0"/>
                <a:gradFill>
                  <a:gsLst>
                    <a:gs pos="21000">
                      <a:srgbClr val="53575C"/>
                    </a:gs>
                    <a:gs pos="88000">
                      <a:srgbClr val="C5C7CA"/>
                    </a:gs>
                  </a:gsLst>
                  <a:lin ang="5400000"/>
                </a:gradFill>
              </a:rPr>
              <a:t>?</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id="{E5DD1A42-C24B-8E8F-1435-78D599BE1D3A}"/>
                  </a:ext>
                </a:extLst>
              </p14:cNvPr>
              <p14:cNvContentPartPr/>
              <p14:nvPr/>
            </p14:nvContentPartPr>
            <p14:xfrm>
              <a:off x="4626885" y="3588825"/>
              <a:ext cx="69120" cy="518760"/>
            </p14:xfrm>
          </p:contentPart>
        </mc:Choice>
        <mc:Fallback xmlns="">
          <p:pic>
            <p:nvPicPr>
              <p:cNvPr id="17" name="Encre 16">
                <a:extLst>
                  <a:ext uri="{FF2B5EF4-FFF2-40B4-BE49-F238E27FC236}">
                    <a16:creationId xmlns:a16="http://schemas.microsoft.com/office/drawing/2014/main" id="{E5DD1A42-C24B-8E8F-1435-78D599BE1D3A}"/>
                  </a:ext>
                </a:extLst>
              </p:cNvPr>
              <p:cNvPicPr/>
              <p:nvPr/>
            </p:nvPicPr>
            <p:blipFill>
              <a:blip r:embed="rId5"/>
              <a:stretch>
                <a:fillRect/>
              </a:stretch>
            </p:blipFill>
            <p:spPr>
              <a:xfrm>
                <a:off x="4563885" y="3525825"/>
                <a:ext cx="194760" cy="644400"/>
              </a:xfrm>
              <a:prstGeom prst="rect">
                <a:avLst/>
              </a:prstGeom>
            </p:spPr>
          </p:pic>
        </mc:Fallback>
      </mc:AlternateContent>
      <p:pic>
        <p:nvPicPr>
          <p:cNvPr id="4" name="Image 3">
            <a:extLst>
              <a:ext uri="{FF2B5EF4-FFF2-40B4-BE49-F238E27FC236}">
                <a16:creationId xmlns:a16="http://schemas.microsoft.com/office/drawing/2014/main" id="{0E9D7BF8-A2C4-73AF-989B-7B58A56BAA80}"/>
              </a:ext>
            </a:extLst>
          </p:cNvPr>
          <p:cNvPicPr>
            <a:picLocks noChangeAspect="1"/>
          </p:cNvPicPr>
          <p:nvPr/>
        </p:nvPicPr>
        <p:blipFill>
          <a:blip r:embed="rId6"/>
          <a:stretch>
            <a:fillRect/>
          </a:stretch>
        </p:blipFill>
        <p:spPr>
          <a:xfrm>
            <a:off x="3040115" y="1499129"/>
            <a:ext cx="6111770" cy="4366638"/>
          </a:xfrm>
          <a:prstGeom prst="rect">
            <a:avLst/>
          </a:prstGeom>
        </p:spPr>
      </p:pic>
    </p:spTree>
    <p:extLst>
      <p:ext uri="{BB962C8B-B14F-4D97-AF65-F5344CB8AC3E}">
        <p14:creationId xmlns:p14="http://schemas.microsoft.com/office/powerpoint/2010/main" val="2661942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a:t>
            </a:r>
            <a:r>
              <a:rPr lang="fr-BE" altLang="fr-FR" sz="3200" dirty="0">
                <a:ln w="0"/>
                <a:gradFill>
                  <a:gsLst>
                    <a:gs pos="21000">
                      <a:srgbClr val="53575C"/>
                    </a:gs>
                    <a:gs pos="88000">
                      <a:srgbClr val="C5C7CA"/>
                    </a:gs>
                  </a:gsLst>
                  <a:lin ang="5400000"/>
                </a:gradFill>
              </a:rPr>
              <a:t>qu’est-ce-que c’est </a:t>
            </a:r>
            <a:r>
              <a:rPr lang="fr-BE" altLang="fr-FR" sz="4400" dirty="0">
                <a:ln w="0"/>
                <a:gradFill>
                  <a:gsLst>
                    <a:gs pos="21000">
                      <a:srgbClr val="53575C"/>
                    </a:gs>
                    <a:gs pos="88000">
                      <a:srgbClr val="C5C7CA"/>
                    </a:gs>
                  </a:gsLst>
                  <a:lin ang="5400000"/>
                </a:gradFill>
              </a:rPr>
              <a:t>?</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id="{E5DD1A42-C24B-8E8F-1435-78D599BE1D3A}"/>
                  </a:ext>
                </a:extLst>
              </p14:cNvPr>
              <p14:cNvContentPartPr/>
              <p14:nvPr/>
            </p14:nvContentPartPr>
            <p14:xfrm>
              <a:off x="4626885" y="3588825"/>
              <a:ext cx="69120" cy="518760"/>
            </p14:xfrm>
          </p:contentPart>
        </mc:Choice>
        <mc:Fallback xmlns="">
          <p:pic>
            <p:nvPicPr>
              <p:cNvPr id="17" name="Encre 16">
                <a:extLst>
                  <a:ext uri="{FF2B5EF4-FFF2-40B4-BE49-F238E27FC236}">
                    <a16:creationId xmlns:a16="http://schemas.microsoft.com/office/drawing/2014/main" id="{E5DD1A42-C24B-8E8F-1435-78D599BE1D3A}"/>
                  </a:ext>
                </a:extLst>
              </p:cNvPr>
              <p:cNvPicPr/>
              <p:nvPr/>
            </p:nvPicPr>
            <p:blipFill>
              <a:blip r:embed="rId5"/>
              <a:stretch>
                <a:fillRect/>
              </a:stretch>
            </p:blipFill>
            <p:spPr>
              <a:xfrm>
                <a:off x="4563885" y="3525825"/>
                <a:ext cx="194760" cy="644400"/>
              </a:xfrm>
              <a:prstGeom prst="rect">
                <a:avLst/>
              </a:prstGeom>
            </p:spPr>
          </p:pic>
        </mc:Fallback>
      </mc:AlternateContent>
      <p:pic>
        <p:nvPicPr>
          <p:cNvPr id="5" name="Image 4">
            <a:extLst>
              <a:ext uri="{FF2B5EF4-FFF2-40B4-BE49-F238E27FC236}">
                <a16:creationId xmlns:a16="http://schemas.microsoft.com/office/drawing/2014/main" id="{EDDAD105-D143-5285-EDA0-DC1219BB8915}"/>
              </a:ext>
            </a:extLst>
          </p:cNvPr>
          <p:cNvPicPr>
            <a:picLocks noChangeAspect="1"/>
          </p:cNvPicPr>
          <p:nvPr/>
        </p:nvPicPr>
        <p:blipFill>
          <a:blip r:embed="rId6"/>
          <a:stretch>
            <a:fillRect/>
          </a:stretch>
        </p:blipFill>
        <p:spPr>
          <a:xfrm>
            <a:off x="397952" y="1409593"/>
            <a:ext cx="8596105" cy="4877223"/>
          </a:xfrm>
          <a:prstGeom prst="rect">
            <a:avLst/>
          </a:prstGeom>
        </p:spPr>
      </p:pic>
      <p:pic>
        <p:nvPicPr>
          <p:cNvPr id="7" name="Image 6">
            <a:extLst>
              <a:ext uri="{FF2B5EF4-FFF2-40B4-BE49-F238E27FC236}">
                <a16:creationId xmlns:a16="http://schemas.microsoft.com/office/drawing/2014/main" id="{3E1CF2D4-CCCE-8DC0-9049-99E0778845A1}"/>
              </a:ext>
            </a:extLst>
          </p:cNvPr>
          <p:cNvPicPr>
            <a:picLocks noChangeAspect="1"/>
          </p:cNvPicPr>
          <p:nvPr/>
        </p:nvPicPr>
        <p:blipFill>
          <a:blip r:embed="rId7"/>
          <a:stretch>
            <a:fillRect/>
          </a:stretch>
        </p:blipFill>
        <p:spPr>
          <a:xfrm>
            <a:off x="8994057" y="1499129"/>
            <a:ext cx="2857748" cy="2301439"/>
          </a:xfrm>
          <a:prstGeom prst="rect">
            <a:avLst/>
          </a:prstGeom>
        </p:spPr>
      </p:pic>
      <p:pic>
        <p:nvPicPr>
          <p:cNvPr id="9" name="Image 8">
            <a:extLst>
              <a:ext uri="{FF2B5EF4-FFF2-40B4-BE49-F238E27FC236}">
                <a16:creationId xmlns:a16="http://schemas.microsoft.com/office/drawing/2014/main" id="{2A8DDF11-9BBC-492E-810C-50FFFE54D4F5}"/>
              </a:ext>
            </a:extLst>
          </p:cNvPr>
          <p:cNvPicPr>
            <a:picLocks noChangeAspect="1"/>
          </p:cNvPicPr>
          <p:nvPr/>
        </p:nvPicPr>
        <p:blipFill>
          <a:blip r:embed="rId8"/>
          <a:stretch>
            <a:fillRect/>
          </a:stretch>
        </p:blipFill>
        <p:spPr>
          <a:xfrm>
            <a:off x="8951542" y="3883200"/>
            <a:ext cx="2842506" cy="2263336"/>
          </a:xfrm>
          <a:prstGeom prst="rect">
            <a:avLst/>
          </a:prstGeom>
        </p:spPr>
      </p:pic>
    </p:spTree>
    <p:extLst>
      <p:ext uri="{BB962C8B-B14F-4D97-AF65-F5344CB8AC3E}">
        <p14:creationId xmlns:p14="http://schemas.microsoft.com/office/powerpoint/2010/main" val="380678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a:t>
            </a:r>
            <a:r>
              <a:rPr lang="fr-BE" altLang="fr-FR" sz="3200" dirty="0">
                <a:ln w="0"/>
                <a:gradFill>
                  <a:gsLst>
                    <a:gs pos="21000">
                      <a:srgbClr val="53575C"/>
                    </a:gs>
                    <a:gs pos="88000">
                      <a:srgbClr val="C5C7CA"/>
                    </a:gs>
                  </a:gsLst>
                  <a:lin ang="5400000"/>
                </a:gradFill>
              </a:rPr>
              <a:t>qu’est-ce-que c’est </a:t>
            </a:r>
            <a:r>
              <a:rPr lang="fr-BE" altLang="fr-FR" sz="4400" dirty="0">
                <a:ln w="0"/>
                <a:gradFill>
                  <a:gsLst>
                    <a:gs pos="21000">
                      <a:srgbClr val="53575C"/>
                    </a:gs>
                    <a:gs pos="88000">
                      <a:srgbClr val="C5C7CA"/>
                    </a:gs>
                  </a:gsLst>
                  <a:lin ang="5400000"/>
                </a:gradFill>
              </a:rPr>
              <a:t>?</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id="{E5DD1A42-C24B-8E8F-1435-78D599BE1D3A}"/>
                  </a:ext>
                </a:extLst>
              </p14:cNvPr>
              <p14:cNvContentPartPr/>
              <p14:nvPr/>
            </p14:nvContentPartPr>
            <p14:xfrm>
              <a:off x="4626885" y="3588825"/>
              <a:ext cx="69120" cy="518760"/>
            </p14:xfrm>
          </p:contentPart>
        </mc:Choice>
        <mc:Fallback xmlns="">
          <p:pic>
            <p:nvPicPr>
              <p:cNvPr id="17" name="Encre 16">
                <a:extLst>
                  <a:ext uri="{FF2B5EF4-FFF2-40B4-BE49-F238E27FC236}">
                    <a16:creationId xmlns:a16="http://schemas.microsoft.com/office/drawing/2014/main" id="{E5DD1A42-C24B-8E8F-1435-78D599BE1D3A}"/>
                  </a:ext>
                </a:extLst>
              </p:cNvPr>
              <p:cNvPicPr/>
              <p:nvPr/>
            </p:nvPicPr>
            <p:blipFill>
              <a:blip r:embed="rId5"/>
              <a:stretch>
                <a:fillRect/>
              </a:stretch>
            </p:blipFill>
            <p:spPr>
              <a:xfrm>
                <a:off x="4563885" y="3525825"/>
                <a:ext cx="194760" cy="644400"/>
              </a:xfrm>
              <a:prstGeom prst="rect">
                <a:avLst/>
              </a:prstGeom>
            </p:spPr>
          </p:pic>
        </mc:Fallback>
      </mc:AlternateContent>
      <p:pic>
        <p:nvPicPr>
          <p:cNvPr id="4" name="Image 3">
            <a:extLst>
              <a:ext uri="{FF2B5EF4-FFF2-40B4-BE49-F238E27FC236}">
                <a16:creationId xmlns:a16="http://schemas.microsoft.com/office/drawing/2014/main" id="{15EA10DF-2228-5681-C2FD-A0ED84DEFF74}"/>
              </a:ext>
            </a:extLst>
          </p:cNvPr>
          <p:cNvPicPr>
            <a:picLocks noChangeAspect="1"/>
          </p:cNvPicPr>
          <p:nvPr/>
        </p:nvPicPr>
        <p:blipFill>
          <a:blip r:embed="rId6"/>
          <a:stretch>
            <a:fillRect/>
          </a:stretch>
        </p:blipFill>
        <p:spPr>
          <a:xfrm>
            <a:off x="296010" y="1307939"/>
            <a:ext cx="6621441" cy="3729386"/>
          </a:xfrm>
          <a:prstGeom prst="rect">
            <a:avLst/>
          </a:prstGeom>
        </p:spPr>
      </p:pic>
      <p:pic>
        <p:nvPicPr>
          <p:cNvPr id="7" name="Image 6">
            <a:extLst>
              <a:ext uri="{FF2B5EF4-FFF2-40B4-BE49-F238E27FC236}">
                <a16:creationId xmlns:a16="http://schemas.microsoft.com/office/drawing/2014/main" id="{BBAAD781-FC3D-15E7-55F8-0CA1812A1B0D}"/>
              </a:ext>
            </a:extLst>
          </p:cNvPr>
          <p:cNvPicPr>
            <a:picLocks noChangeAspect="1"/>
          </p:cNvPicPr>
          <p:nvPr/>
        </p:nvPicPr>
        <p:blipFill>
          <a:blip r:embed="rId7"/>
          <a:stretch>
            <a:fillRect/>
          </a:stretch>
        </p:blipFill>
        <p:spPr>
          <a:xfrm>
            <a:off x="6955826" y="1307939"/>
            <a:ext cx="2144695" cy="3729386"/>
          </a:xfrm>
          <a:prstGeom prst="rect">
            <a:avLst/>
          </a:prstGeom>
        </p:spPr>
      </p:pic>
      <p:pic>
        <p:nvPicPr>
          <p:cNvPr id="9" name="Image 8">
            <a:extLst>
              <a:ext uri="{FF2B5EF4-FFF2-40B4-BE49-F238E27FC236}">
                <a16:creationId xmlns:a16="http://schemas.microsoft.com/office/drawing/2014/main" id="{4495F69D-A92B-56B7-7209-D943CFD80ADA}"/>
              </a:ext>
            </a:extLst>
          </p:cNvPr>
          <p:cNvPicPr>
            <a:picLocks noChangeAspect="1"/>
          </p:cNvPicPr>
          <p:nvPr/>
        </p:nvPicPr>
        <p:blipFill>
          <a:blip r:embed="rId8"/>
          <a:stretch>
            <a:fillRect/>
          </a:stretch>
        </p:blipFill>
        <p:spPr>
          <a:xfrm>
            <a:off x="9270490" y="1889973"/>
            <a:ext cx="2834886" cy="2217612"/>
          </a:xfrm>
          <a:prstGeom prst="rect">
            <a:avLst/>
          </a:prstGeom>
        </p:spPr>
      </p:pic>
      <p:pic>
        <p:nvPicPr>
          <p:cNvPr id="11" name="Image 10">
            <a:extLst>
              <a:ext uri="{FF2B5EF4-FFF2-40B4-BE49-F238E27FC236}">
                <a16:creationId xmlns:a16="http://schemas.microsoft.com/office/drawing/2014/main" id="{3D5875B6-77ED-BD8B-DA95-1CC39DFFED1B}"/>
              </a:ext>
            </a:extLst>
          </p:cNvPr>
          <p:cNvPicPr>
            <a:picLocks noChangeAspect="1"/>
          </p:cNvPicPr>
          <p:nvPr/>
        </p:nvPicPr>
        <p:blipFill>
          <a:blip r:embed="rId9"/>
          <a:stretch>
            <a:fillRect/>
          </a:stretch>
        </p:blipFill>
        <p:spPr>
          <a:xfrm>
            <a:off x="9156180" y="4300185"/>
            <a:ext cx="2949196" cy="2301439"/>
          </a:xfrm>
          <a:prstGeom prst="rect">
            <a:avLst/>
          </a:prstGeom>
        </p:spPr>
      </p:pic>
      <p:pic>
        <p:nvPicPr>
          <p:cNvPr id="1026" name="Picture 2" descr="Service de Chirurgie Digestive, Hépato-Biliaire, Transplantation hépatique  | Hôpitaux Universitaires Pitié Salpêtrière">
            <a:extLst>
              <a:ext uri="{FF2B5EF4-FFF2-40B4-BE49-F238E27FC236}">
                <a16:creationId xmlns:a16="http://schemas.microsoft.com/office/drawing/2014/main" id="{93FEFE01-9DCB-AAE7-DEE1-C6581A6BE7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9685" y="5002663"/>
            <a:ext cx="2600964" cy="182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5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4271A-BCD9-499B-9D09-DC7538C2734D}"/>
              </a:ext>
            </a:extLst>
          </p:cNvPr>
          <p:cNvSpPr>
            <a:spLocks noGrp="1"/>
          </p:cNvSpPr>
          <p:nvPr>
            <p:ph type="title"/>
          </p:nvPr>
        </p:nvSpPr>
        <p:spPr>
          <a:xfrm>
            <a:off x="970721" y="173566"/>
            <a:ext cx="10515600" cy="1325563"/>
          </a:xfrm>
        </p:spPr>
        <p:txBody>
          <a:bodyPr>
            <a:normAutofit/>
          </a:bodyPr>
          <a:lstStyle/>
          <a:p>
            <a:r>
              <a:rPr lang="fr-BE" altLang="fr-FR" sz="3600" dirty="0">
                <a:ln w="0"/>
                <a:gradFill>
                  <a:gsLst>
                    <a:gs pos="21000">
                      <a:srgbClr val="53575C"/>
                    </a:gs>
                    <a:gs pos="88000">
                      <a:srgbClr val="C5C7CA"/>
                    </a:gs>
                  </a:gsLst>
                  <a:lin ang="5400000"/>
                </a:gradFill>
                <a:latin typeface="+mj-lt"/>
              </a:rPr>
              <a:t>La réhabilitation améliorée : </a:t>
            </a:r>
            <a:r>
              <a:rPr lang="fr-BE" altLang="fr-FR" sz="3200" dirty="0">
                <a:ln w="0"/>
                <a:gradFill>
                  <a:gsLst>
                    <a:gs pos="21000">
                      <a:srgbClr val="53575C"/>
                    </a:gs>
                    <a:gs pos="88000">
                      <a:srgbClr val="C5C7CA"/>
                    </a:gs>
                  </a:gsLst>
                  <a:lin ang="5400000"/>
                </a:gradFill>
              </a:rPr>
              <a:t>qu’est-ce-que c’est </a:t>
            </a:r>
            <a:r>
              <a:rPr lang="fr-BE" altLang="fr-FR" sz="4400" dirty="0">
                <a:ln w="0"/>
                <a:gradFill>
                  <a:gsLst>
                    <a:gs pos="21000">
                      <a:srgbClr val="53575C"/>
                    </a:gs>
                    <a:gs pos="88000">
                      <a:srgbClr val="C5C7CA"/>
                    </a:gs>
                  </a:gsLst>
                  <a:lin ang="5400000"/>
                </a:gradFill>
              </a:rPr>
              <a:t>?</a:t>
            </a:r>
            <a:endParaRPr lang="fr-BE" sz="3600" dirty="0"/>
          </a:p>
        </p:txBody>
      </p:sp>
      <mc:AlternateContent xmlns:mc="http://schemas.openxmlformats.org/markup-compatibility/2006" xmlns:p14="http://schemas.microsoft.com/office/powerpoint/2010/main">
        <mc:Choice Requires="p14">
          <p:contentPart p14:bwMode="auto" r:id="rId2">
            <p14:nvContentPartPr>
              <p14:cNvPr id="16" name="Encre 15">
                <a:extLst>
                  <a:ext uri="{FF2B5EF4-FFF2-40B4-BE49-F238E27FC236}">
                    <a16:creationId xmlns:a16="http://schemas.microsoft.com/office/drawing/2014/main" id="{B16DCD56-515A-44F0-AAD4-9C0BADE74B94}"/>
                  </a:ext>
                </a:extLst>
              </p14:cNvPr>
              <p14:cNvContentPartPr/>
              <p14:nvPr/>
            </p14:nvContentPartPr>
            <p14:xfrm>
              <a:off x="7125795" y="3478305"/>
              <a:ext cx="293760" cy="821880"/>
            </p14:xfrm>
          </p:contentPart>
        </mc:Choice>
        <mc:Fallback xmlns="">
          <p:pic>
            <p:nvPicPr>
              <p:cNvPr id="16" name="Encre 15">
                <a:extLst>
                  <a:ext uri="{FF2B5EF4-FFF2-40B4-BE49-F238E27FC236}">
                    <a16:creationId xmlns:a16="http://schemas.microsoft.com/office/drawing/2014/main" id="{B16DCD56-515A-44F0-AAD4-9C0BADE74B94}"/>
                  </a:ext>
                </a:extLst>
              </p:cNvPr>
              <p:cNvPicPr/>
              <p:nvPr/>
            </p:nvPicPr>
            <p:blipFill>
              <a:blip r:embed="rId3"/>
              <a:stretch>
                <a:fillRect/>
              </a:stretch>
            </p:blipFill>
            <p:spPr>
              <a:xfrm>
                <a:off x="7062795" y="3415277"/>
                <a:ext cx="419400" cy="94757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id="{E5DD1A42-C24B-8E8F-1435-78D599BE1D3A}"/>
                  </a:ext>
                </a:extLst>
              </p14:cNvPr>
              <p14:cNvContentPartPr/>
              <p14:nvPr/>
            </p14:nvContentPartPr>
            <p14:xfrm>
              <a:off x="4626885" y="3588825"/>
              <a:ext cx="69120" cy="518760"/>
            </p14:xfrm>
          </p:contentPart>
        </mc:Choice>
        <mc:Fallback xmlns="">
          <p:pic>
            <p:nvPicPr>
              <p:cNvPr id="17" name="Encre 16">
                <a:extLst>
                  <a:ext uri="{FF2B5EF4-FFF2-40B4-BE49-F238E27FC236}">
                    <a16:creationId xmlns:a16="http://schemas.microsoft.com/office/drawing/2014/main" id="{E5DD1A42-C24B-8E8F-1435-78D599BE1D3A}"/>
                  </a:ext>
                </a:extLst>
              </p:cNvPr>
              <p:cNvPicPr/>
              <p:nvPr/>
            </p:nvPicPr>
            <p:blipFill>
              <a:blip r:embed="rId5"/>
              <a:stretch>
                <a:fillRect/>
              </a:stretch>
            </p:blipFill>
            <p:spPr>
              <a:xfrm>
                <a:off x="4563885" y="3525825"/>
                <a:ext cx="194760" cy="644400"/>
              </a:xfrm>
              <a:prstGeom prst="rect">
                <a:avLst/>
              </a:prstGeom>
            </p:spPr>
          </p:pic>
        </mc:Fallback>
      </mc:AlternateContent>
      <p:pic>
        <p:nvPicPr>
          <p:cNvPr id="4" name="Image 3">
            <a:extLst>
              <a:ext uri="{FF2B5EF4-FFF2-40B4-BE49-F238E27FC236}">
                <a16:creationId xmlns:a16="http://schemas.microsoft.com/office/drawing/2014/main" id="{FEA8FFD0-A810-F660-D80E-31445C9D8AE3}"/>
              </a:ext>
            </a:extLst>
          </p:cNvPr>
          <p:cNvPicPr>
            <a:picLocks noChangeAspect="1"/>
          </p:cNvPicPr>
          <p:nvPr/>
        </p:nvPicPr>
        <p:blipFill>
          <a:blip r:embed="rId6"/>
          <a:stretch>
            <a:fillRect/>
          </a:stretch>
        </p:blipFill>
        <p:spPr>
          <a:xfrm>
            <a:off x="1226916" y="1499129"/>
            <a:ext cx="9738167" cy="5172312"/>
          </a:xfrm>
          <a:prstGeom prst="rect">
            <a:avLst/>
          </a:prstGeom>
        </p:spPr>
      </p:pic>
    </p:spTree>
    <p:extLst>
      <p:ext uri="{BB962C8B-B14F-4D97-AF65-F5344CB8AC3E}">
        <p14:creationId xmlns:p14="http://schemas.microsoft.com/office/powerpoint/2010/main" val="4066082722"/>
      </p:ext>
    </p:extLst>
  </p:cSld>
  <p:clrMapOvr>
    <a:masterClrMapping/>
  </p:clrMapOvr>
</p:sld>
</file>

<file path=ppt/theme/theme1.xml><?xml version="1.0" encoding="utf-8"?>
<a:theme xmlns:a="http://schemas.openxmlformats.org/drawingml/2006/main" name="ShapesVTI">
  <a:themeElements>
    <a:clrScheme name="AnalogousFromRegularSeedLeftStep">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7374</TotalTime>
  <Words>598</Words>
  <Application>Microsoft Office PowerPoint</Application>
  <PresentationFormat>Grand écran</PresentationFormat>
  <Paragraphs>122</Paragraphs>
  <Slides>53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53</vt:i4>
      </vt:variant>
    </vt:vector>
  </HeadingPairs>
  <TitlesOfParts>
    <vt:vector size="59" baseType="lpstr">
      <vt:lpstr>Aharoni</vt:lpstr>
      <vt:lpstr>Arial</vt:lpstr>
      <vt:lpstr>Avenir Next LT Pro</vt:lpstr>
      <vt:lpstr>Calibri</vt:lpstr>
      <vt:lpstr>Wingdings</vt:lpstr>
      <vt:lpstr>ShapesVTI</vt:lpstr>
      <vt:lpstr>Réhabilitation améliorée et morbidité pulmonaire postopératoire</vt:lpstr>
      <vt:lpstr>La réhabilitation améliorée : un peu d’histoire</vt:lpstr>
      <vt:lpstr>La réhabilitation améliorée : un peu d’histoire</vt:lpstr>
      <vt:lpstr>La réhabilitation améliorée : qu’est-ce-que c’est ?</vt:lpstr>
      <vt:lpstr>La réhabilitation améliorée : qu’est-ce-que c’est ?</vt:lpstr>
      <vt:lpstr>La réhabilitation améliorée : qu’est-ce-que c’est ?</vt:lpstr>
      <vt:lpstr>La réhabilitation améliorée : qu’est-ce-que c’est ?</vt:lpstr>
      <vt:lpstr>La réhabilitation améliorée : qu’est-ce-que c’est ?</vt:lpstr>
      <vt:lpstr>La réhabilitation améliorée : qu’est-ce-que c’est ?</vt:lpstr>
      <vt:lpstr>La réhabilitation améliorée : qu’est-ce-que c’est ?</vt:lpstr>
      <vt:lpstr>Impact de la réhabilitation améliorée sur la morbidité postopératoire</vt:lpstr>
      <vt:lpstr>Impact de la réhabilitation améliorée sur la morbidité postopératoire</vt:lpstr>
      <vt:lpstr>Impact de la réhabilitation améliorée sur la mortalité postopératoire</vt:lpstr>
      <vt:lpstr>Impact de la réhabilitation améliorée sur la morbidité pulmonaire postopératoire</vt:lpstr>
      <vt:lpstr>Impact de la réhabilitation améliorée sur la morbidité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Items de réhabilitation améliorée et morbidité pulmonaire postopératoire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challenges de l’anesthésiste en chirurgie abdominale</dc:title>
  <dc:creator>Gabriel THIERRY</dc:creator>
  <cp:lastModifiedBy>Gabriel THIERRY</cp:lastModifiedBy>
  <cp:revision>35</cp:revision>
  <dcterms:created xsi:type="dcterms:W3CDTF">2022-03-11T12:25:34Z</dcterms:created>
  <dcterms:modified xsi:type="dcterms:W3CDTF">2023-10-16T09:39:20Z</dcterms:modified>
</cp:coreProperties>
</file>