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9"/>
  </p:notesMasterIdLst>
  <p:handoutMasterIdLst>
    <p:handoutMasterId r:id="rId20"/>
  </p:handoutMasterIdLst>
  <p:sldIdLst>
    <p:sldId id="257" r:id="rId2"/>
    <p:sldId id="261"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25695-B050-44B5-877C-7FE9EC5CAAF5}" v="9" dt="2023-11-03T17:11:02.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ur Ingrid" userId="7f2668ae-3db3-44f5-9fa7-199317c16eda" providerId="ADAL" clId="{A0E25695-B050-44B5-877C-7FE9EC5CAAF5}"/>
    <pc:docChg chg="undo redo custSel addSld delSld modSld sldOrd">
      <pc:chgData name="Mayeur Ingrid" userId="7f2668ae-3db3-44f5-9fa7-199317c16eda" providerId="ADAL" clId="{A0E25695-B050-44B5-877C-7FE9EC5CAAF5}" dt="2023-11-04T14:18:09.860" v="4646" actId="20577"/>
      <pc:docMkLst>
        <pc:docMk/>
      </pc:docMkLst>
      <pc:sldChg chg="addSp modSp mod">
        <pc:chgData name="Mayeur Ingrid" userId="7f2668ae-3db3-44f5-9fa7-199317c16eda" providerId="ADAL" clId="{A0E25695-B050-44B5-877C-7FE9EC5CAAF5}" dt="2023-11-03T15:31:05.505" v="606" actId="1076"/>
        <pc:sldMkLst>
          <pc:docMk/>
          <pc:sldMk cId="2475805559" sldId="257"/>
        </pc:sldMkLst>
        <pc:picChg chg="add mod">
          <ac:chgData name="Mayeur Ingrid" userId="7f2668ae-3db3-44f5-9fa7-199317c16eda" providerId="ADAL" clId="{A0E25695-B050-44B5-877C-7FE9EC5CAAF5}" dt="2023-11-03T15:31:05.505" v="606" actId="1076"/>
          <ac:picMkLst>
            <pc:docMk/>
            <pc:sldMk cId="2475805559" sldId="257"/>
            <ac:picMk id="10" creationId="{13F26E27-37E0-AB83-54B7-5166E0C1ED7E}"/>
          </ac:picMkLst>
        </pc:picChg>
      </pc:sldChg>
      <pc:sldChg chg="modSp mod ord">
        <pc:chgData name="Mayeur Ingrid" userId="7f2668ae-3db3-44f5-9fa7-199317c16eda" providerId="ADAL" clId="{A0E25695-B050-44B5-877C-7FE9EC5CAAF5}" dt="2023-11-04T13:59:05.160" v="4600" actId="113"/>
        <pc:sldMkLst>
          <pc:docMk/>
          <pc:sldMk cId="3237962662" sldId="259"/>
        </pc:sldMkLst>
        <pc:spChg chg="mod">
          <ac:chgData name="Mayeur Ingrid" userId="7f2668ae-3db3-44f5-9fa7-199317c16eda" providerId="ADAL" clId="{A0E25695-B050-44B5-877C-7FE9EC5CAAF5}" dt="2023-11-04T13:59:05.160" v="4600" actId="113"/>
          <ac:spMkLst>
            <pc:docMk/>
            <pc:sldMk cId="3237962662" sldId="259"/>
            <ac:spMk id="3" creationId="{C584BFDD-7BA4-F544-164D-27D603D0B364}"/>
          </ac:spMkLst>
        </pc:spChg>
      </pc:sldChg>
      <pc:sldChg chg="modSp mod ord">
        <pc:chgData name="Mayeur Ingrid" userId="7f2668ae-3db3-44f5-9fa7-199317c16eda" providerId="ADAL" clId="{A0E25695-B050-44B5-877C-7FE9EC5CAAF5}" dt="2023-11-04T13:59:37.496" v="4609" actId="20577"/>
        <pc:sldMkLst>
          <pc:docMk/>
          <pc:sldMk cId="1590305491" sldId="260"/>
        </pc:sldMkLst>
        <pc:spChg chg="mod">
          <ac:chgData name="Mayeur Ingrid" userId="7f2668ae-3db3-44f5-9fa7-199317c16eda" providerId="ADAL" clId="{A0E25695-B050-44B5-877C-7FE9EC5CAAF5}" dt="2023-11-04T13:59:37.496" v="4609" actId="20577"/>
          <ac:spMkLst>
            <pc:docMk/>
            <pc:sldMk cId="1590305491" sldId="260"/>
            <ac:spMk id="3" creationId="{5A0EB515-C065-AFAA-BBB2-DC5573F99848}"/>
          </ac:spMkLst>
        </pc:spChg>
      </pc:sldChg>
      <pc:sldChg chg="addSp delSp modSp new mod ord modClrScheme chgLayout">
        <pc:chgData name="Mayeur Ingrid" userId="7f2668ae-3db3-44f5-9fa7-199317c16eda" providerId="ADAL" clId="{A0E25695-B050-44B5-877C-7FE9EC5CAAF5}" dt="2023-11-04T11:27:56.755" v="4556" actId="20577"/>
        <pc:sldMkLst>
          <pc:docMk/>
          <pc:sldMk cId="389253386" sldId="261"/>
        </pc:sldMkLst>
        <pc:spChg chg="mod">
          <ac:chgData name="Mayeur Ingrid" userId="7f2668ae-3db3-44f5-9fa7-199317c16eda" providerId="ADAL" clId="{A0E25695-B050-44B5-877C-7FE9EC5CAAF5}" dt="2023-11-04T11:27:56.755" v="4556" actId="20577"/>
          <ac:spMkLst>
            <pc:docMk/>
            <pc:sldMk cId="389253386" sldId="261"/>
            <ac:spMk id="2" creationId="{9FC50D3F-0BCE-C30C-7F78-D353C8F55F91}"/>
          </ac:spMkLst>
        </pc:spChg>
        <pc:spChg chg="mod">
          <ac:chgData name="Mayeur Ingrid" userId="7f2668ae-3db3-44f5-9fa7-199317c16eda" providerId="ADAL" clId="{A0E25695-B050-44B5-877C-7FE9EC5CAAF5}" dt="2023-11-03T15:35:10.853" v="708" actId="20577"/>
          <ac:spMkLst>
            <pc:docMk/>
            <pc:sldMk cId="389253386" sldId="261"/>
            <ac:spMk id="3" creationId="{E33C56A3-4B99-5DA0-63E4-F835A45CF489}"/>
          </ac:spMkLst>
        </pc:spChg>
        <pc:spChg chg="mod ord">
          <ac:chgData name="Mayeur Ingrid" userId="7f2668ae-3db3-44f5-9fa7-199317c16eda" providerId="ADAL" clId="{A0E25695-B050-44B5-877C-7FE9EC5CAAF5}" dt="2023-11-03T15:37:25.182" v="713" actId="26606"/>
          <ac:spMkLst>
            <pc:docMk/>
            <pc:sldMk cId="389253386" sldId="261"/>
            <ac:spMk id="4" creationId="{7AC3B613-ED18-2FC5-5031-CE98B31A2D32}"/>
          </ac:spMkLst>
        </pc:spChg>
        <pc:spChg chg="add mod">
          <ac:chgData name="Mayeur Ingrid" userId="7f2668ae-3db3-44f5-9fa7-199317c16eda" providerId="ADAL" clId="{A0E25695-B050-44B5-877C-7FE9EC5CAAF5}" dt="2023-11-03T15:39:35.291" v="749" actId="14100"/>
          <ac:spMkLst>
            <pc:docMk/>
            <pc:sldMk cId="389253386" sldId="261"/>
            <ac:spMk id="9" creationId="{A54B4679-542F-2EB0-BD9D-0CA4C381C46D}"/>
          </ac:spMkLst>
        </pc:spChg>
        <pc:picChg chg="add del mod">
          <ac:chgData name="Mayeur Ingrid" userId="7f2668ae-3db3-44f5-9fa7-199317c16eda" providerId="ADAL" clId="{A0E25695-B050-44B5-877C-7FE9EC5CAAF5}" dt="2023-11-03T15:37:16.294" v="710" actId="478"/>
          <ac:picMkLst>
            <pc:docMk/>
            <pc:sldMk cId="389253386" sldId="261"/>
            <ac:picMk id="6" creationId="{5FE3A465-94A6-4A3D-4283-109594D2F90C}"/>
          </ac:picMkLst>
        </pc:picChg>
        <pc:picChg chg="add mod">
          <ac:chgData name="Mayeur Ingrid" userId="7f2668ae-3db3-44f5-9fa7-199317c16eda" providerId="ADAL" clId="{A0E25695-B050-44B5-877C-7FE9EC5CAAF5}" dt="2023-11-03T15:39:24.377" v="747" actId="1076"/>
          <ac:picMkLst>
            <pc:docMk/>
            <pc:sldMk cId="389253386" sldId="261"/>
            <ac:picMk id="8" creationId="{AD389415-4CE0-AB55-9034-753E13FC8D97}"/>
          </ac:picMkLst>
        </pc:picChg>
      </pc:sldChg>
      <pc:sldChg chg="modSp new mod">
        <pc:chgData name="Mayeur Ingrid" userId="7f2668ae-3db3-44f5-9fa7-199317c16eda" providerId="ADAL" clId="{A0E25695-B050-44B5-877C-7FE9EC5CAAF5}" dt="2023-11-04T14:00:12.067" v="4621" actId="113"/>
        <pc:sldMkLst>
          <pc:docMk/>
          <pc:sldMk cId="450569878" sldId="262"/>
        </pc:sldMkLst>
        <pc:spChg chg="mod">
          <ac:chgData name="Mayeur Ingrid" userId="7f2668ae-3db3-44f5-9fa7-199317c16eda" providerId="ADAL" clId="{A0E25695-B050-44B5-877C-7FE9EC5CAAF5}" dt="2023-11-03T16:27:57.513" v="2431" actId="114"/>
          <ac:spMkLst>
            <pc:docMk/>
            <pc:sldMk cId="450569878" sldId="262"/>
            <ac:spMk id="2" creationId="{2D63DE52-905E-E37A-4D5C-E18F96EB5B1D}"/>
          </ac:spMkLst>
        </pc:spChg>
        <pc:spChg chg="mod">
          <ac:chgData name="Mayeur Ingrid" userId="7f2668ae-3db3-44f5-9fa7-199317c16eda" providerId="ADAL" clId="{A0E25695-B050-44B5-877C-7FE9EC5CAAF5}" dt="2023-11-04T14:00:12.067" v="4621" actId="113"/>
          <ac:spMkLst>
            <pc:docMk/>
            <pc:sldMk cId="450569878" sldId="262"/>
            <ac:spMk id="3" creationId="{8C1A2630-B53D-8B70-032D-F6191D40D634}"/>
          </ac:spMkLst>
        </pc:spChg>
      </pc:sldChg>
      <pc:sldChg chg="new del">
        <pc:chgData name="Mayeur Ingrid" userId="7f2668ae-3db3-44f5-9fa7-199317c16eda" providerId="ADAL" clId="{A0E25695-B050-44B5-877C-7FE9EC5CAAF5}" dt="2023-11-03T15:39:52.732" v="751" actId="47"/>
        <pc:sldMkLst>
          <pc:docMk/>
          <pc:sldMk cId="2608502638" sldId="262"/>
        </pc:sldMkLst>
      </pc:sldChg>
      <pc:sldChg chg="modSp new mod">
        <pc:chgData name="Mayeur Ingrid" userId="7f2668ae-3db3-44f5-9fa7-199317c16eda" providerId="ADAL" clId="{A0E25695-B050-44B5-877C-7FE9EC5CAAF5}" dt="2023-11-04T14:02:36.615" v="4627" actId="20577"/>
        <pc:sldMkLst>
          <pc:docMk/>
          <pc:sldMk cId="4241610399" sldId="263"/>
        </pc:sldMkLst>
        <pc:spChg chg="mod">
          <ac:chgData name="Mayeur Ingrid" userId="7f2668ae-3db3-44f5-9fa7-199317c16eda" providerId="ADAL" clId="{A0E25695-B050-44B5-877C-7FE9EC5CAAF5}" dt="2023-11-03T16:27:53.036" v="2430" actId="114"/>
          <ac:spMkLst>
            <pc:docMk/>
            <pc:sldMk cId="4241610399" sldId="263"/>
            <ac:spMk id="2" creationId="{7026B3CA-5E2C-F35C-758C-891368999569}"/>
          </ac:spMkLst>
        </pc:spChg>
        <pc:spChg chg="mod">
          <ac:chgData name="Mayeur Ingrid" userId="7f2668ae-3db3-44f5-9fa7-199317c16eda" providerId="ADAL" clId="{A0E25695-B050-44B5-877C-7FE9EC5CAAF5}" dt="2023-11-04T14:02:36.615" v="4627" actId="20577"/>
          <ac:spMkLst>
            <pc:docMk/>
            <pc:sldMk cId="4241610399" sldId="263"/>
            <ac:spMk id="3" creationId="{77592575-2EBA-F165-AE33-50734B6621E3}"/>
          </ac:spMkLst>
        </pc:spChg>
      </pc:sldChg>
      <pc:sldChg chg="modSp new mod">
        <pc:chgData name="Mayeur Ingrid" userId="7f2668ae-3db3-44f5-9fa7-199317c16eda" providerId="ADAL" clId="{A0E25695-B050-44B5-877C-7FE9EC5CAAF5}" dt="2023-11-03T16:54:15.329" v="2543" actId="255"/>
        <pc:sldMkLst>
          <pc:docMk/>
          <pc:sldMk cId="105637078" sldId="264"/>
        </pc:sldMkLst>
        <pc:spChg chg="mod">
          <ac:chgData name="Mayeur Ingrid" userId="7f2668ae-3db3-44f5-9fa7-199317c16eda" providerId="ADAL" clId="{A0E25695-B050-44B5-877C-7FE9EC5CAAF5}" dt="2023-11-03T16:27:48.994" v="2429" actId="114"/>
          <ac:spMkLst>
            <pc:docMk/>
            <pc:sldMk cId="105637078" sldId="264"/>
            <ac:spMk id="2" creationId="{AEAA853C-15A0-6002-4A0D-A757240FB0F9}"/>
          </ac:spMkLst>
        </pc:spChg>
        <pc:spChg chg="mod">
          <ac:chgData name="Mayeur Ingrid" userId="7f2668ae-3db3-44f5-9fa7-199317c16eda" providerId="ADAL" clId="{A0E25695-B050-44B5-877C-7FE9EC5CAAF5}" dt="2023-11-03T16:54:15.329" v="2543" actId="255"/>
          <ac:spMkLst>
            <pc:docMk/>
            <pc:sldMk cId="105637078" sldId="264"/>
            <ac:spMk id="3" creationId="{ACBC9C16-1EB5-0E5A-1FF8-7BC8631EC155}"/>
          </ac:spMkLst>
        </pc:spChg>
      </pc:sldChg>
      <pc:sldChg chg="modSp new mod">
        <pc:chgData name="Mayeur Ingrid" userId="7f2668ae-3db3-44f5-9fa7-199317c16eda" providerId="ADAL" clId="{A0E25695-B050-44B5-877C-7FE9EC5CAAF5}" dt="2023-11-03T16:54:26.544" v="2544" actId="2711"/>
        <pc:sldMkLst>
          <pc:docMk/>
          <pc:sldMk cId="1348803953" sldId="265"/>
        </pc:sldMkLst>
        <pc:spChg chg="mod">
          <ac:chgData name="Mayeur Ingrid" userId="7f2668ae-3db3-44f5-9fa7-199317c16eda" providerId="ADAL" clId="{A0E25695-B050-44B5-877C-7FE9EC5CAAF5}" dt="2023-11-03T16:18:47.747" v="1857" actId="20577"/>
          <ac:spMkLst>
            <pc:docMk/>
            <pc:sldMk cId="1348803953" sldId="265"/>
            <ac:spMk id="2" creationId="{C828C20D-CCF3-8625-B05E-339B229D1643}"/>
          </ac:spMkLst>
        </pc:spChg>
        <pc:spChg chg="mod">
          <ac:chgData name="Mayeur Ingrid" userId="7f2668ae-3db3-44f5-9fa7-199317c16eda" providerId="ADAL" clId="{A0E25695-B050-44B5-877C-7FE9EC5CAAF5}" dt="2023-11-03T16:54:26.544" v="2544" actId="2711"/>
          <ac:spMkLst>
            <pc:docMk/>
            <pc:sldMk cId="1348803953" sldId="265"/>
            <ac:spMk id="3" creationId="{6CEF981A-4DA8-7B55-87C5-2803E5C10FFE}"/>
          </ac:spMkLst>
        </pc:spChg>
      </pc:sldChg>
      <pc:sldChg chg="addSp delSp modSp new mod modClrScheme chgLayout">
        <pc:chgData name="Mayeur Ingrid" userId="7f2668ae-3db3-44f5-9fa7-199317c16eda" providerId="ADAL" clId="{A0E25695-B050-44B5-877C-7FE9EC5CAAF5}" dt="2023-11-04T14:05:19.764" v="4632" actId="20577"/>
        <pc:sldMkLst>
          <pc:docMk/>
          <pc:sldMk cId="3572591634" sldId="266"/>
        </pc:sldMkLst>
        <pc:spChg chg="mod">
          <ac:chgData name="Mayeur Ingrid" userId="7f2668ae-3db3-44f5-9fa7-199317c16eda" providerId="ADAL" clId="{A0E25695-B050-44B5-877C-7FE9EC5CAAF5}" dt="2023-11-03T16:22:48.569" v="1954" actId="26606"/>
          <ac:spMkLst>
            <pc:docMk/>
            <pc:sldMk cId="3572591634" sldId="266"/>
            <ac:spMk id="2" creationId="{35C5CDC4-87B5-DF5B-5B59-596E7146FA7C}"/>
          </ac:spMkLst>
        </pc:spChg>
        <pc:spChg chg="del">
          <ac:chgData name="Mayeur Ingrid" userId="7f2668ae-3db3-44f5-9fa7-199317c16eda" providerId="ADAL" clId="{A0E25695-B050-44B5-877C-7FE9EC5CAAF5}" dt="2023-11-03T16:22:42.722" v="1950"/>
          <ac:spMkLst>
            <pc:docMk/>
            <pc:sldMk cId="3572591634" sldId="266"/>
            <ac:spMk id="3" creationId="{8120319D-3277-38C4-9E81-F63A8F7FC213}"/>
          </ac:spMkLst>
        </pc:spChg>
        <pc:spChg chg="mod">
          <ac:chgData name="Mayeur Ingrid" userId="7f2668ae-3db3-44f5-9fa7-199317c16eda" providerId="ADAL" clId="{A0E25695-B050-44B5-877C-7FE9EC5CAAF5}" dt="2023-11-03T16:22:48.569" v="1954" actId="26606"/>
          <ac:spMkLst>
            <pc:docMk/>
            <pc:sldMk cId="3572591634" sldId="266"/>
            <ac:spMk id="4" creationId="{70382122-1B37-80D1-236C-581C709C71A8}"/>
          </ac:spMkLst>
        </pc:spChg>
        <pc:spChg chg="add mod">
          <ac:chgData name="Mayeur Ingrid" userId="7f2668ae-3db3-44f5-9fa7-199317c16eda" providerId="ADAL" clId="{A0E25695-B050-44B5-877C-7FE9EC5CAAF5}" dt="2023-11-04T14:05:19.764" v="4632" actId="20577"/>
          <ac:spMkLst>
            <pc:docMk/>
            <pc:sldMk cId="3572591634" sldId="266"/>
            <ac:spMk id="11" creationId="{AE3480F4-F3CD-CE2B-D2BD-F59D907E2E82}"/>
          </ac:spMkLst>
        </pc:spChg>
        <pc:picChg chg="add mod">
          <ac:chgData name="Mayeur Ingrid" userId="7f2668ae-3db3-44f5-9fa7-199317c16eda" providerId="ADAL" clId="{A0E25695-B050-44B5-877C-7FE9EC5CAAF5}" dt="2023-11-03T16:22:48.569" v="1954" actId="26606"/>
          <ac:picMkLst>
            <pc:docMk/>
            <pc:sldMk cId="3572591634" sldId="266"/>
            <ac:picMk id="6" creationId="{CA883323-41C7-EB4D-EFE1-8EBC9EA1DEE4}"/>
          </ac:picMkLst>
        </pc:picChg>
      </pc:sldChg>
      <pc:sldChg chg="new del">
        <pc:chgData name="Mayeur Ingrid" userId="7f2668ae-3db3-44f5-9fa7-199317c16eda" providerId="ADAL" clId="{A0E25695-B050-44B5-877C-7FE9EC5CAAF5}" dt="2023-11-03T16:27:26.343" v="2399" actId="47"/>
        <pc:sldMkLst>
          <pc:docMk/>
          <pc:sldMk cId="2467827874" sldId="267"/>
        </pc:sldMkLst>
      </pc:sldChg>
      <pc:sldChg chg="modSp new mod">
        <pc:chgData name="Mayeur Ingrid" userId="7f2668ae-3db3-44f5-9fa7-199317c16eda" providerId="ADAL" clId="{A0E25695-B050-44B5-877C-7FE9EC5CAAF5}" dt="2023-11-03T16:54:52.863" v="2549" actId="20577"/>
        <pc:sldMkLst>
          <pc:docMk/>
          <pc:sldMk cId="3404647781" sldId="267"/>
        </pc:sldMkLst>
        <pc:spChg chg="mod">
          <ac:chgData name="Mayeur Ingrid" userId="7f2668ae-3db3-44f5-9fa7-199317c16eda" providerId="ADAL" clId="{A0E25695-B050-44B5-877C-7FE9EC5CAAF5}" dt="2023-11-03T16:27:39.562" v="2428" actId="114"/>
          <ac:spMkLst>
            <pc:docMk/>
            <pc:sldMk cId="3404647781" sldId="267"/>
            <ac:spMk id="2" creationId="{7EF1723A-5AC7-4BE6-915B-2C158E0C78A3}"/>
          </ac:spMkLst>
        </pc:spChg>
        <pc:spChg chg="mod">
          <ac:chgData name="Mayeur Ingrid" userId="7f2668ae-3db3-44f5-9fa7-199317c16eda" providerId="ADAL" clId="{A0E25695-B050-44B5-877C-7FE9EC5CAAF5}" dt="2023-11-03T16:54:52.863" v="2549" actId="20577"/>
          <ac:spMkLst>
            <pc:docMk/>
            <pc:sldMk cId="3404647781" sldId="267"/>
            <ac:spMk id="3" creationId="{5560CE9D-340B-003A-43B0-B35F5C0C3342}"/>
          </ac:spMkLst>
        </pc:spChg>
      </pc:sldChg>
      <pc:sldChg chg="modSp new mod">
        <pc:chgData name="Mayeur Ingrid" userId="7f2668ae-3db3-44f5-9fa7-199317c16eda" providerId="ADAL" clId="{A0E25695-B050-44B5-877C-7FE9EC5CAAF5}" dt="2023-11-04T14:05:53.695" v="4634" actId="255"/>
        <pc:sldMkLst>
          <pc:docMk/>
          <pc:sldMk cId="530839076" sldId="268"/>
        </pc:sldMkLst>
        <pc:spChg chg="mod">
          <ac:chgData name="Mayeur Ingrid" userId="7f2668ae-3db3-44f5-9fa7-199317c16eda" providerId="ADAL" clId="{A0E25695-B050-44B5-877C-7FE9EC5CAAF5}" dt="2023-11-03T16:56:43.740" v="2575" actId="20577"/>
          <ac:spMkLst>
            <pc:docMk/>
            <pc:sldMk cId="530839076" sldId="268"/>
            <ac:spMk id="2" creationId="{5B4F4B03-240D-5FFA-8952-744DEC367097}"/>
          </ac:spMkLst>
        </pc:spChg>
        <pc:spChg chg="mod">
          <ac:chgData name="Mayeur Ingrid" userId="7f2668ae-3db3-44f5-9fa7-199317c16eda" providerId="ADAL" clId="{A0E25695-B050-44B5-877C-7FE9EC5CAAF5}" dt="2023-11-04T14:05:53.695" v="4634" actId="255"/>
          <ac:spMkLst>
            <pc:docMk/>
            <pc:sldMk cId="530839076" sldId="268"/>
            <ac:spMk id="3" creationId="{EE7DF00F-D8B3-8841-9476-E3E4011DFDAA}"/>
          </ac:spMkLst>
        </pc:spChg>
      </pc:sldChg>
      <pc:sldChg chg="modSp new mod">
        <pc:chgData name="Mayeur Ingrid" userId="7f2668ae-3db3-44f5-9fa7-199317c16eda" providerId="ADAL" clId="{A0E25695-B050-44B5-877C-7FE9EC5CAAF5}" dt="2023-11-04T14:06:08.862" v="4636" actId="20577"/>
        <pc:sldMkLst>
          <pc:docMk/>
          <pc:sldMk cId="592211116" sldId="269"/>
        </pc:sldMkLst>
        <pc:spChg chg="mod">
          <ac:chgData name="Mayeur Ingrid" userId="7f2668ae-3db3-44f5-9fa7-199317c16eda" providerId="ADAL" clId="{A0E25695-B050-44B5-877C-7FE9EC5CAAF5}" dt="2023-11-03T16:59:02.507" v="2732" actId="20577"/>
          <ac:spMkLst>
            <pc:docMk/>
            <pc:sldMk cId="592211116" sldId="269"/>
            <ac:spMk id="2" creationId="{AA9DDC3E-67F0-84B7-93C4-8B634A6CBE31}"/>
          </ac:spMkLst>
        </pc:spChg>
        <pc:spChg chg="mod">
          <ac:chgData name="Mayeur Ingrid" userId="7f2668ae-3db3-44f5-9fa7-199317c16eda" providerId="ADAL" clId="{A0E25695-B050-44B5-877C-7FE9EC5CAAF5}" dt="2023-11-04T14:06:08.862" v="4636" actId="20577"/>
          <ac:spMkLst>
            <pc:docMk/>
            <pc:sldMk cId="592211116" sldId="269"/>
            <ac:spMk id="3" creationId="{4245DAFC-A0B5-A785-DC70-D1853876B7F9}"/>
          </ac:spMkLst>
        </pc:spChg>
      </pc:sldChg>
      <pc:sldChg chg="addSp delSp modSp new mod modClrScheme chgLayout">
        <pc:chgData name="Mayeur Ingrid" userId="7f2668ae-3db3-44f5-9fa7-199317c16eda" providerId="ADAL" clId="{A0E25695-B050-44B5-877C-7FE9EC5CAAF5}" dt="2023-11-04T14:12:19.725" v="4644" actId="114"/>
        <pc:sldMkLst>
          <pc:docMk/>
          <pc:sldMk cId="149275499" sldId="270"/>
        </pc:sldMkLst>
        <pc:spChg chg="mod">
          <ac:chgData name="Mayeur Ingrid" userId="7f2668ae-3db3-44f5-9fa7-199317c16eda" providerId="ADAL" clId="{A0E25695-B050-44B5-877C-7FE9EC5CAAF5}" dt="2023-11-04T14:12:19.725" v="4644" actId="114"/>
          <ac:spMkLst>
            <pc:docMk/>
            <pc:sldMk cId="149275499" sldId="270"/>
            <ac:spMk id="2" creationId="{3A7A5CE2-4426-B39A-7991-741DEB9E7463}"/>
          </ac:spMkLst>
        </pc:spChg>
        <pc:spChg chg="del">
          <ac:chgData name="Mayeur Ingrid" userId="7f2668ae-3db3-44f5-9fa7-199317c16eda" providerId="ADAL" clId="{A0E25695-B050-44B5-877C-7FE9EC5CAAF5}" dt="2023-11-03T17:01:46.707" v="2908"/>
          <ac:spMkLst>
            <pc:docMk/>
            <pc:sldMk cId="149275499" sldId="270"/>
            <ac:spMk id="3" creationId="{EFEFAF59-3553-D230-D132-156F567199FB}"/>
          </ac:spMkLst>
        </pc:spChg>
        <pc:spChg chg="mod">
          <ac:chgData name="Mayeur Ingrid" userId="7f2668ae-3db3-44f5-9fa7-199317c16eda" providerId="ADAL" clId="{A0E25695-B050-44B5-877C-7FE9EC5CAAF5}" dt="2023-11-03T17:01:52.499" v="2911" actId="26606"/>
          <ac:spMkLst>
            <pc:docMk/>
            <pc:sldMk cId="149275499" sldId="270"/>
            <ac:spMk id="4" creationId="{43BD04C5-647D-2575-5DCF-3BCDDC2FE799}"/>
          </ac:spMkLst>
        </pc:spChg>
        <pc:spChg chg="add mod">
          <ac:chgData name="Mayeur Ingrid" userId="7f2668ae-3db3-44f5-9fa7-199317c16eda" providerId="ADAL" clId="{A0E25695-B050-44B5-877C-7FE9EC5CAAF5}" dt="2023-11-03T17:06:04.109" v="3243" actId="20577"/>
          <ac:spMkLst>
            <pc:docMk/>
            <pc:sldMk cId="149275499" sldId="270"/>
            <ac:spMk id="11" creationId="{A683685D-2A67-6694-C384-9CE0F0568F9F}"/>
          </ac:spMkLst>
        </pc:spChg>
        <pc:picChg chg="add mod">
          <ac:chgData name="Mayeur Ingrid" userId="7f2668ae-3db3-44f5-9fa7-199317c16eda" providerId="ADAL" clId="{A0E25695-B050-44B5-877C-7FE9EC5CAAF5}" dt="2023-11-03T17:02:15.644" v="2912"/>
          <ac:picMkLst>
            <pc:docMk/>
            <pc:sldMk cId="149275499" sldId="270"/>
            <ac:picMk id="6" creationId="{2E4C44AA-B33B-A41F-4406-933052C26B74}"/>
          </ac:picMkLst>
        </pc:picChg>
      </pc:sldChg>
      <pc:sldChg chg="modSp new mod">
        <pc:chgData name="Mayeur Ingrid" userId="7f2668ae-3db3-44f5-9fa7-199317c16eda" providerId="ADAL" clId="{A0E25695-B050-44B5-877C-7FE9EC5CAAF5}" dt="2023-11-04T14:18:09.860" v="4646" actId="20577"/>
        <pc:sldMkLst>
          <pc:docMk/>
          <pc:sldMk cId="117255501" sldId="271"/>
        </pc:sldMkLst>
        <pc:spChg chg="mod">
          <ac:chgData name="Mayeur Ingrid" userId="7f2668ae-3db3-44f5-9fa7-199317c16eda" providerId="ADAL" clId="{A0E25695-B050-44B5-877C-7FE9EC5CAAF5}" dt="2023-11-04T14:18:09.860" v="4646" actId="20577"/>
          <ac:spMkLst>
            <pc:docMk/>
            <pc:sldMk cId="117255501" sldId="271"/>
            <ac:spMk id="2" creationId="{22EB0AFE-7E96-44AB-8C00-9BAA6FF2B8B5}"/>
          </ac:spMkLst>
        </pc:spChg>
        <pc:spChg chg="mod">
          <ac:chgData name="Mayeur Ingrid" userId="7f2668ae-3db3-44f5-9fa7-199317c16eda" providerId="ADAL" clId="{A0E25695-B050-44B5-877C-7FE9EC5CAAF5}" dt="2023-11-04T11:27:06.004" v="4521" actId="20577"/>
          <ac:spMkLst>
            <pc:docMk/>
            <pc:sldMk cId="117255501" sldId="271"/>
            <ac:spMk id="3" creationId="{EDFD396D-0E03-CA89-ADC4-C7A19BCCB676}"/>
          </ac:spMkLst>
        </pc:spChg>
      </pc:sldChg>
      <pc:sldChg chg="new del">
        <pc:chgData name="Mayeur Ingrid" userId="7f2668ae-3db3-44f5-9fa7-199317c16eda" providerId="ADAL" clId="{A0E25695-B050-44B5-877C-7FE9EC5CAAF5}" dt="2023-11-03T17:06:21.634" v="3245" actId="47"/>
        <pc:sldMkLst>
          <pc:docMk/>
          <pc:sldMk cId="3470243734" sldId="271"/>
        </pc:sldMkLst>
      </pc:sldChg>
      <pc:sldChg chg="addSp delSp modSp new mod">
        <pc:chgData name="Mayeur Ingrid" userId="7f2668ae-3db3-44f5-9fa7-199317c16eda" providerId="ADAL" clId="{A0E25695-B050-44B5-877C-7FE9EC5CAAF5}" dt="2023-11-03T17:19:43.143" v="3945" actId="20577"/>
        <pc:sldMkLst>
          <pc:docMk/>
          <pc:sldMk cId="2182774017" sldId="272"/>
        </pc:sldMkLst>
        <pc:spChg chg="mod">
          <ac:chgData name="Mayeur Ingrid" userId="7f2668ae-3db3-44f5-9fa7-199317c16eda" providerId="ADAL" clId="{A0E25695-B050-44B5-877C-7FE9EC5CAAF5}" dt="2023-11-03T17:10:58.973" v="3521" actId="20577"/>
          <ac:spMkLst>
            <pc:docMk/>
            <pc:sldMk cId="2182774017" sldId="272"/>
            <ac:spMk id="2" creationId="{992FD5AB-CAF3-6134-63AB-8EC65AFC7EA3}"/>
          </ac:spMkLst>
        </pc:spChg>
        <pc:spChg chg="add del mod">
          <ac:chgData name="Mayeur Ingrid" userId="7f2668ae-3db3-44f5-9fa7-199317c16eda" providerId="ADAL" clId="{A0E25695-B050-44B5-877C-7FE9EC5CAAF5}" dt="2023-11-03T17:19:43.143" v="3945" actId="20577"/>
          <ac:spMkLst>
            <pc:docMk/>
            <pc:sldMk cId="2182774017" sldId="272"/>
            <ac:spMk id="3" creationId="{0C04D245-65A5-F713-489C-11CCB4ECA77D}"/>
          </ac:spMkLst>
        </pc:spChg>
        <pc:picChg chg="add del mod">
          <ac:chgData name="Mayeur Ingrid" userId="7f2668ae-3db3-44f5-9fa7-199317c16eda" providerId="ADAL" clId="{A0E25695-B050-44B5-877C-7FE9EC5CAAF5}" dt="2023-11-03T17:10:55.945" v="3513"/>
          <ac:picMkLst>
            <pc:docMk/>
            <pc:sldMk cId="2182774017" sldId="272"/>
            <ac:picMk id="6" creationId="{8E9A4C7A-54D4-0886-30A0-BDEA053752E2}"/>
          </ac:picMkLst>
        </pc:picChg>
        <pc:picChg chg="add mod">
          <ac:chgData name="Mayeur Ingrid" userId="7f2668ae-3db3-44f5-9fa7-199317c16eda" providerId="ADAL" clId="{A0E25695-B050-44B5-877C-7FE9EC5CAAF5}" dt="2023-11-03T17:17:21.783" v="3763" actId="1076"/>
          <ac:picMkLst>
            <pc:docMk/>
            <pc:sldMk cId="2182774017" sldId="272"/>
            <ac:picMk id="8" creationId="{56E74C99-B480-DFF9-3541-E0AB60EB26AA}"/>
          </ac:picMkLst>
        </pc:picChg>
      </pc:sldChg>
      <pc:sldChg chg="modSp new mod">
        <pc:chgData name="Mayeur Ingrid" userId="7f2668ae-3db3-44f5-9fa7-199317c16eda" providerId="ADAL" clId="{A0E25695-B050-44B5-877C-7FE9EC5CAAF5}" dt="2023-11-04T11:28:54.662" v="4597" actId="20577"/>
        <pc:sldMkLst>
          <pc:docMk/>
          <pc:sldMk cId="1588552381" sldId="273"/>
        </pc:sldMkLst>
        <pc:spChg chg="mod">
          <ac:chgData name="Mayeur Ingrid" userId="7f2668ae-3db3-44f5-9fa7-199317c16eda" providerId="ADAL" clId="{A0E25695-B050-44B5-877C-7FE9EC5CAAF5}" dt="2023-11-03T17:22:44.549" v="3967" actId="20577"/>
          <ac:spMkLst>
            <pc:docMk/>
            <pc:sldMk cId="1588552381" sldId="273"/>
            <ac:spMk id="2" creationId="{94C42640-DA25-DEC5-FAF0-A47B2C87A080}"/>
          </ac:spMkLst>
        </pc:spChg>
        <pc:spChg chg="mod">
          <ac:chgData name="Mayeur Ingrid" userId="7f2668ae-3db3-44f5-9fa7-199317c16eda" providerId="ADAL" clId="{A0E25695-B050-44B5-877C-7FE9EC5CAAF5}" dt="2023-11-04T11:28:54.662" v="4597" actId="20577"/>
          <ac:spMkLst>
            <pc:docMk/>
            <pc:sldMk cId="1588552381" sldId="273"/>
            <ac:spMk id="3" creationId="{22DA0032-D404-498F-7FA8-D0E3D151364F}"/>
          </ac:spMkLst>
        </pc:spChg>
      </pc:sldChg>
      <pc:sldChg chg="modSp new mod">
        <pc:chgData name="Mayeur Ingrid" userId="7f2668ae-3db3-44f5-9fa7-199317c16eda" providerId="ADAL" clId="{A0E25695-B050-44B5-877C-7FE9EC5CAAF5}" dt="2023-11-04T14:08:08.518" v="4639" actId="1076"/>
        <pc:sldMkLst>
          <pc:docMk/>
          <pc:sldMk cId="3528896160" sldId="274"/>
        </pc:sldMkLst>
        <pc:spChg chg="mod">
          <ac:chgData name="Mayeur Ingrid" userId="7f2668ae-3db3-44f5-9fa7-199317c16eda" providerId="ADAL" clId="{A0E25695-B050-44B5-877C-7FE9EC5CAAF5}" dt="2023-11-04T14:08:08.518" v="4639" actId="1076"/>
          <ac:spMkLst>
            <pc:docMk/>
            <pc:sldMk cId="3528896160" sldId="274"/>
            <ac:spMk id="2" creationId="{12CC1F74-FB47-D846-251B-B73A3E4EA686}"/>
          </ac:spMkLst>
        </pc:spChg>
        <pc:spChg chg="mod">
          <ac:chgData name="Mayeur Ingrid" userId="7f2668ae-3db3-44f5-9fa7-199317c16eda" providerId="ADAL" clId="{A0E25695-B050-44B5-877C-7FE9EC5CAAF5}" dt="2023-11-04T14:08:05.139" v="4638" actId="1076"/>
          <ac:spMkLst>
            <pc:docMk/>
            <pc:sldMk cId="3528896160" sldId="274"/>
            <ac:spMk id="3" creationId="{B87E4983-E8B3-2227-0EEF-BE449EC6EE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A14EC35-A083-4CA2-A629-54FB374745AC}" type="datetime1">
              <a:rPr lang="nl-NL" smtClean="0"/>
              <a:t>4-11-2023</a:t>
            </a:fld>
            <a:endParaRPr lang="en-US"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32F82C2-DE9F-479D-95B3-30B2F9C315A1}" type="datetime1">
              <a:rPr lang="nl-NL" smtClean="0"/>
              <a:t>4-11-2023</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
              <a:t>Klik om de tekststijlen van het model te bewerken</a:t>
            </a:r>
            <a:endParaRPr lang="en-US"/>
          </a:p>
          <a:p>
            <a:pPr lvl="1" rtl="0"/>
            <a:r>
              <a:rPr lang="nl"/>
              <a:t>Tweede niveau</a:t>
            </a:r>
          </a:p>
          <a:p>
            <a:pPr lvl="2" rtl="0"/>
            <a:r>
              <a:rPr lang="nl"/>
              <a:t>Derde niveau</a:t>
            </a:r>
          </a:p>
          <a:p>
            <a:pPr lvl="3" rtl="0"/>
            <a:r>
              <a:rPr lang="nl"/>
              <a:t>Vierde niveau</a:t>
            </a:r>
          </a:p>
          <a:p>
            <a:pPr lvl="4" rtl="0"/>
            <a:r>
              <a:rPr lang="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hasCustomPrompt="1"/>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nl" dirty="0"/>
              <a:t>Klik om de titelstijl van het model te bewerken</a:t>
            </a:r>
            <a:endParaRPr lang="en-US" dirty="0"/>
          </a:p>
        </p:txBody>
      </p:sp>
      <p:sp>
        <p:nvSpPr>
          <p:cNvPr id="3" name="Sub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en-US" dirty="0"/>
          </a:p>
        </p:txBody>
      </p:sp>
      <p:sp>
        <p:nvSpPr>
          <p:cNvPr id="8" name="Tijdelijke aanduiding voor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A83A1771-3711-4549-B223-6BFD613711ED}" type="datetime1">
              <a:rPr lang="nl-NL" smtClean="0"/>
              <a:t>4-11-2023</a:t>
            </a:fld>
            <a:endParaRPr lang="en-US" dirty="0"/>
          </a:p>
        </p:txBody>
      </p:sp>
      <p:sp>
        <p:nvSpPr>
          <p:cNvPr id="9" name="Tijdelijke aanduiding voor voettekst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fr-FR"/>
              <a:t>Modifiez le style du titre</a:t>
            </a:r>
            <a:endParaRPr lang="en-US" dirty="0"/>
          </a:p>
        </p:txBody>
      </p:sp>
      <p:sp>
        <p:nvSpPr>
          <p:cNvPr id="3" name="Tijdelijke aanduiding voor verticale tekst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Tijdelijke aanduiding voor datum 3"/>
          <p:cNvSpPr>
            <a:spLocks noGrp="1"/>
          </p:cNvSpPr>
          <p:nvPr>
            <p:ph type="dt" sz="half" idx="10"/>
          </p:nvPr>
        </p:nvSpPr>
        <p:spPr/>
        <p:txBody>
          <a:bodyPr rtlCol="0"/>
          <a:lstStyle/>
          <a:p>
            <a:pPr rtl="0"/>
            <a:fld id="{D08EE877-7E72-4A3F-BF87-CE406B3EE1C5}" type="datetime1">
              <a:rPr lang="nl-NL" smtClean="0"/>
              <a:t>4-11-2023</a:t>
            </a:fld>
            <a:endParaRPr lang="en-US" dirty="0"/>
          </a:p>
        </p:txBody>
      </p:sp>
      <p:sp>
        <p:nvSpPr>
          <p:cNvPr id="5" name="Tijdelijke aanduiding voor voettekst 4"/>
          <p:cNvSpPr>
            <a:spLocks noGrp="1"/>
          </p:cNvSpPr>
          <p:nvPr>
            <p:ph type="ftr" sz="quarter" idx="11"/>
          </p:nvPr>
        </p:nvSpPr>
        <p:spPr/>
        <p:txBody>
          <a:bodyPr rtlCol="0"/>
          <a:lstStyle/>
          <a:p>
            <a:pPr rtl="0"/>
            <a:endParaRPr lang="en-US" dirty="0"/>
          </a:p>
        </p:txBody>
      </p:sp>
      <p:sp>
        <p:nvSpPr>
          <p:cNvPr id="6" name="Tijdelijke aanduiding voor dianummer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hthoe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e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fr-FR"/>
              <a:t>Modifiez le style du titre</a:t>
            </a:r>
            <a:endParaRPr lang="en-US" dirty="0"/>
          </a:p>
        </p:txBody>
      </p:sp>
      <p:sp>
        <p:nvSpPr>
          <p:cNvPr id="3" name="Tijdelijke aanduiding voor verticale tekst 2"/>
          <p:cNvSpPr>
            <a:spLocks noGrp="1"/>
          </p:cNvSpPr>
          <p:nvPr>
            <p:ph type="body" orient="vert" idx="1"/>
          </p:nvPr>
        </p:nvSpPr>
        <p:spPr>
          <a:xfrm>
            <a:off x="774923" y="863600"/>
            <a:ext cx="7161625" cy="4807326"/>
          </a:xfrm>
        </p:spPr>
        <p:txBody>
          <a:bodyPr vert="eaVert" rtlCol="0" anchor="t"/>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Rechthoe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hoe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hoe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Tijdelijke aanduiding voor datum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4CC54E9F-8ACA-4714-84BB-74BA71865A3C}" type="datetime1">
              <a:rPr lang="nl-NL" smtClean="0"/>
              <a:t>4-11-2023</a:t>
            </a:fld>
            <a:endParaRPr lang="en-US" dirty="0"/>
          </a:p>
        </p:txBody>
      </p:sp>
      <p:sp>
        <p:nvSpPr>
          <p:cNvPr id="12" name="Tijdelijke aanduiding voor voettekst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Tijdelijke aanduiding voor dianumm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fr-FR"/>
              <a:t>Modifiez le style du titre</a:t>
            </a:r>
            <a:endParaRPr lang="en-US" dirty="0"/>
          </a:p>
        </p:txBody>
      </p:sp>
      <p:sp>
        <p:nvSpPr>
          <p:cNvPr id="3" name="Tijdelijke aanduiding voor inhoud 2"/>
          <p:cNvSpPr>
            <a:spLocks noGrp="1"/>
          </p:cNvSpPr>
          <p:nvPr>
            <p:ph idx="1"/>
          </p:nvPr>
        </p:nvSpPr>
        <p:spPr>
          <a:xfrm>
            <a:off x="581192" y="2340864"/>
            <a:ext cx="11029615" cy="3634486"/>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Tijdelijke aanduiding voor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558A543-3029-4706-AA58-9F41D4E1F95A}" type="datetime1">
              <a:rPr lang="nl-NL" smtClean="0"/>
              <a:t>4-11-2023</a:t>
            </a:fld>
            <a:endParaRPr lang="en-US" dirty="0"/>
          </a:p>
        </p:txBody>
      </p:sp>
      <p:sp>
        <p:nvSpPr>
          <p:cNvPr id="9" name="Tijdelijke aanduiding voor voettekst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nl" dirty="0"/>
              <a:t>Klik om de titelstijl van het model te bewerken</a:t>
            </a:r>
            <a:endParaRPr lang="en-US" dirty="0"/>
          </a:p>
        </p:txBody>
      </p:sp>
      <p:sp>
        <p:nvSpPr>
          <p:cNvPr id="3" name="Tijdelijke aanduiding voor teks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7" name="Tijdelijke aanduiding voor datum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66D3D282-C61A-41D7-9714-7814FA67361E}" type="datetime1">
              <a:rPr lang="nl-NL" smtClean="0"/>
              <a:t>4-11-2023</a:t>
            </a:fld>
            <a:endParaRPr lang="en-US" dirty="0"/>
          </a:p>
        </p:txBody>
      </p:sp>
      <p:sp>
        <p:nvSpPr>
          <p:cNvPr id="9" name="Tijdelijke aanduiding voor voettekst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Tijdelijke aanduiding voor inhoud 2"/>
          <p:cNvSpPr>
            <a:spLocks noGrp="1"/>
          </p:cNvSpPr>
          <p:nvPr>
            <p:ph sz="half" idx="1"/>
          </p:nvPr>
        </p:nvSpPr>
        <p:spPr>
          <a:xfrm>
            <a:off x="581193" y="2228003"/>
            <a:ext cx="5194767"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Tijdelijke aanduiding voor inhoud 3"/>
          <p:cNvSpPr>
            <a:spLocks noGrp="1"/>
          </p:cNvSpPr>
          <p:nvPr>
            <p:ph sz="half" idx="2"/>
          </p:nvPr>
        </p:nvSpPr>
        <p:spPr>
          <a:xfrm>
            <a:off x="6416039" y="2228003"/>
            <a:ext cx="5194769"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Tijdelijke aanduiding voor datum 4"/>
          <p:cNvSpPr>
            <a:spLocks noGrp="1"/>
          </p:cNvSpPr>
          <p:nvPr>
            <p:ph type="dt" sz="half" idx="10"/>
          </p:nvPr>
        </p:nvSpPr>
        <p:spPr/>
        <p:txBody>
          <a:bodyPr rtlCol="0"/>
          <a:lstStyle/>
          <a:p>
            <a:pPr rtl="0"/>
            <a:fld id="{55CAE64B-8D6D-4B8F-BAE1-453EBC33DDBA}" type="datetime1">
              <a:rPr lang="nl-NL" smtClean="0"/>
              <a:t>4-11-2023</a:t>
            </a:fld>
            <a:endParaRPr lang="en-US" dirty="0"/>
          </a:p>
        </p:txBody>
      </p:sp>
      <p:sp>
        <p:nvSpPr>
          <p:cNvPr id="6" name="Tijdelijke aanduiding voor voettekst 5"/>
          <p:cNvSpPr>
            <a:spLocks noGrp="1"/>
          </p:cNvSpPr>
          <p:nvPr>
            <p:ph type="ftr" sz="quarter" idx="11"/>
          </p:nvPr>
        </p:nvSpPr>
        <p:spPr/>
        <p:txBody>
          <a:bodyPr rtlCol="0"/>
          <a:lstStyle/>
          <a:p>
            <a:pPr rtl="0"/>
            <a:endParaRPr lang="en-US"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Tijdelijke aanduiding voor tekst 2"/>
          <p:cNvSpPr>
            <a:spLocks noGrp="1"/>
          </p:cNvSpPr>
          <p:nvPr>
            <p:ph type="body" idx="1" hasCustomPrompt="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 dirty="0"/>
              <a:t>Klik om de tekststijlen van het model te bewerken</a:t>
            </a:r>
          </a:p>
        </p:txBody>
      </p:sp>
      <p:sp>
        <p:nvSpPr>
          <p:cNvPr id="4" name="Tijdelijke aanduiding voor inhoud 3"/>
          <p:cNvSpPr>
            <a:spLocks noGrp="1"/>
          </p:cNvSpPr>
          <p:nvPr>
            <p:ph sz="half" idx="2"/>
          </p:nvPr>
        </p:nvSpPr>
        <p:spPr>
          <a:xfrm>
            <a:off x="581194" y="2926052"/>
            <a:ext cx="5194766"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Tijdelijke aanduiding voor tekst 4"/>
          <p:cNvSpPr>
            <a:spLocks noGrp="1"/>
          </p:cNvSpPr>
          <p:nvPr>
            <p:ph type="body" sz="quarter" idx="3" hasCustomPrompt="1"/>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nl" dirty="0"/>
              <a:t>Klik om de tekststijlen van het model te bewerken</a:t>
            </a:r>
          </a:p>
        </p:txBody>
      </p:sp>
      <p:sp>
        <p:nvSpPr>
          <p:cNvPr id="6" name="Tijdelijke aanduiding voor inhoud 5"/>
          <p:cNvSpPr>
            <a:spLocks noGrp="1"/>
          </p:cNvSpPr>
          <p:nvPr>
            <p:ph sz="quarter" idx="4"/>
          </p:nvPr>
        </p:nvSpPr>
        <p:spPr>
          <a:xfrm>
            <a:off x="6416037" y="2926052"/>
            <a:ext cx="5194771"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Tijdelijke aanduiding voor datum 6"/>
          <p:cNvSpPr>
            <a:spLocks noGrp="1"/>
          </p:cNvSpPr>
          <p:nvPr>
            <p:ph type="dt" sz="half" idx="10"/>
          </p:nvPr>
        </p:nvSpPr>
        <p:spPr/>
        <p:txBody>
          <a:bodyPr rtlCol="0"/>
          <a:lstStyle/>
          <a:p>
            <a:pPr rtl="0"/>
            <a:fld id="{7DD41833-08F9-41B2-81FC-2883EDAAEF19}" type="datetime1">
              <a:rPr lang="nl-NL" smtClean="0"/>
              <a:t>4-11-2023</a:t>
            </a:fld>
            <a:endParaRPr lang="en-US" dirty="0"/>
          </a:p>
        </p:txBody>
      </p:sp>
      <p:sp>
        <p:nvSpPr>
          <p:cNvPr id="8" name="Tijdelijke aanduiding voor voettekst 7"/>
          <p:cNvSpPr>
            <a:spLocks noGrp="1"/>
          </p:cNvSpPr>
          <p:nvPr>
            <p:ph type="ftr" sz="quarter" idx="11"/>
          </p:nvPr>
        </p:nvSpPr>
        <p:spPr/>
        <p:txBody>
          <a:bodyPr rtlCol="0"/>
          <a:lstStyle/>
          <a:p>
            <a:pPr rtl="0"/>
            <a:endParaRPr lang="en-US" dirty="0"/>
          </a:p>
        </p:txBody>
      </p:sp>
      <p:sp>
        <p:nvSpPr>
          <p:cNvPr id="9" name="Tijdelijke aanduiding voor dianummer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fr-FR"/>
              <a:t>Modifiez le style du titre</a:t>
            </a:r>
            <a:endParaRPr lang="en-US" dirty="0"/>
          </a:p>
        </p:txBody>
      </p:sp>
      <p:sp>
        <p:nvSpPr>
          <p:cNvPr id="3" name="Tijdelijke aanduiding voor datum 2"/>
          <p:cNvSpPr>
            <a:spLocks noGrp="1"/>
          </p:cNvSpPr>
          <p:nvPr>
            <p:ph type="dt" sz="half" idx="10"/>
          </p:nvPr>
        </p:nvSpPr>
        <p:spPr/>
        <p:txBody>
          <a:bodyPr rtlCol="0"/>
          <a:lstStyle/>
          <a:p>
            <a:pPr rtl="0"/>
            <a:fld id="{5DC9B189-AE00-478F-84A9-63330A766802}" type="datetime1">
              <a:rPr lang="nl-NL" smtClean="0"/>
              <a:t>4-11-2023</a:t>
            </a:fld>
            <a:endParaRPr lang="en-US" dirty="0"/>
          </a:p>
        </p:txBody>
      </p:sp>
      <p:sp>
        <p:nvSpPr>
          <p:cNvPr id="4" name="Tijdelijke aanduiding voor voettekst 3"/>
          <p:cNvSpPr>
            <a:spLocks noGrp="1"/>
          </p:cNvSpPr>
          <p:nvPr>
            <p:ph type="ftr" sz="quarter" idx="11"/>
          </p:nvPr>
        </p:nvSpPr>
        <p:spPr/>
        <p:txBody>
          <a:bodyPr rtlCol="0"/>
          <a:lstStyle/>
          <a:p>
            <a:pPr rtl="0"/>
            <a:endParaRPr lang="en-US" dirty="0"/>
          </a:p>
        </p:txBody>
      </p:sp>
      <p:sp>
        <p:nvSpPr>
          <p:cNvPr id="5" name="Tijdelijke aanduiding voor dianummer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C4D93972-B93F-42C7-B487-83AAA3F36605}" type="datetime1">
              <a:rPr lang="nl-NL" smtClean="0"/>
              <a:t>4-11-2023</a:t>
            </a:fld>
            <a:endParaRPr lang="en-US" dirty="0"/>
          </a:p>
        </p:txBody>
      </p:sp>
      <p:sp>
        <p:nvSpPr>
          <p:cNvPr id="3" name="Tijdelijke aanduiding voor voettekst 2"/>
          <p:cNvSpPr>
            <a:spLocks noGrp="1"/>
          </p:cNvSpPr>
          <p:nvPr>
            <p:ph type="ftr" sz="quarter" idx="11"/>
          </p:nvPr>
        </p:nvSpPr>
        <p:spPr/>
        <p:txBody>
          <a:bodyPr rtlCol="0"/>
          <a:lstStyle/>
          <a:p>
            <a:pPr rtl="0"/>
            <a:endParaRPr lang="en-US" dirty="0"/>
          </a:p>
        </p:txBody>
      </p:sp>
      <p:sp>
        <p:nvSpPr>
          <p:cNvPr id="4" name="Tijdelijke aanduiding voor dianummer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hthoe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767857" y="933450"/>
            <a:ext cx="3031852" cy="1722419"/>
          </a:xfrm>
        </p:spPr>
        <p:txBody>
          <a:bodyPr rtlCol="0" anchor="b">
            <a:normAutofit/>
          </a:bodyPr>
          <a:lstStyle>
            <a:lvl1pPr algn="l">
              <a:defRPr sz="2400" b="0">
                <a:solidFill>
                  <a:srgbClr val="FFFFFF"/>
                </a:solidFill>
              </a:defRPr>
            </a:lvl1pPr>
          </a:lstStyle>
          <a:p>
            <a:pPr rtl="0"/>
            <a:r>
              <a:rPr lang="nl" dirty="0"/>
              <a:t>Klik om de titelstijl van het model te bewerken</a:t>
            </a:r>
            <a:endParaRPr lang="en-US" dirty="0"/>
          </a:p>
        </p:txBody>
      </p:sp>
      <p:sp>
        <p:nvSpPr>
          <p:cNvPr id="3" name="Tijdelijke aanduiding voor inhoud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Tijdelijke aanduiding voor teks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Tijdelijke aanduiding voor datum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41CBEB4C-81CC-455E-9331-682EF29A1EAB}" type="datetime1">
              <a:rPr lang="nl-NL" smtClean="0"/>
              <a:t>4-11-2023</a:t>
            </a:fld>
            <a:endParaRPr lang="en-US" dirty="0"/>
          </a:p>
        </p:txBody>
      </p:sp>
      <p:sp>
        <p:nvSpPr>
          <p:cNvPr id="10" name="Tijdelijke aanduiding voor voettekst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Tijdelijke aanduiding voor dianumm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‹N°›</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fr-FR"/>
              <a:t>Modifiez le style du titre</a:t>
            </a:r>
            <a:endParaRPr lang="en-US" dirty="0"/>
          </a:p>
        </p:txBody>
      </p:sp>
      <p:sp>
        <p:nvSpPr>
          <p:cNvPr id="3" name="Tijdelijke aanduiding voor afbeelding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a:t>Cliquez sur l'icône pour ajouter une image</a:t>
            </a:r>
            <a:endParaRPr lang="en-US" dirty="0"/>
          </a:p>
        </p:txBody>
      </p:sp>
      <p:sp>
        <p:nvSpPr>
          <p:cNvPr id="4" name="Tijdelijke aanduiding voor teks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Tijdelijke aanduiding voor datum 4"/>
          <p:cNvSpPr>
            <a:spLocks noGrp="1"/>
          </p:cNvSpPr>
          <p:nvPr>
            <p:ph type="dt" sz="half" idx="10"/>
          </p:nvPr>
        </p:nvSpPr>
        <p:spPr/>
        <p:txBody>
          <a:bodyPr rtlCol="0"/>
          <a:lstStyle/>
          <a:p>
            <a:pPr rtl="0"/>
            <a:fld id="{87691925-8A1E-4010-8BF9-64E08633B604}" type="datetime1">
              <a:rPr lang="nl-NL" smtClean="0"/>
              <a:t>4-11-2023</a:t>
            </a:fld>
            <a:endParaRPr lang="en-US" dirty="0"/>
          </a:p>
        </p:txBody>
      </p:sp>
      <p:sp>
        <p:nvSpPr>
          <p:cNvPr id="6" name="Tijdelijke aanduiding voor voettekst 5"/>
          <p:cNvSpPr>
            <a:spLocks noGrp="1"/>
          </p:cNvSpPr>
          <p:nvPr>
            <p:ph type="ftr" sz="quarter" idx="11"/>
          </p:nvPr>
        </p:nvSpPr>
        <p:spPr/>
        <p:txBody>
          <a:bodyPr rtlCol="0"/>
          <a:lstStyle/>
          <a:p>
            <a:pPr algn="l" rtl="0"/>
            <a:endParaRPr lang="en-US"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nl"/>
              <a:t>Klik om de titelstijl van het model te bewerken</a:t>
            </a:r>
            <a:endParaRPr lang="en-US" dirty="0"/>
          </a:p>
        </p:txBody>
      </p:sp>
      <p:sp>
        <p:nvSpPr>
          <p:cNvPr id="3" name="Tijdelijke aanduiding voor teks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endParaRPr lang="en-US" dirty="0"/>
          </a:p>
        </p:txBody>
      </p:sp>
      <p:sp>
        <p:nvSpPr>
          <p:cNvPr id="4" name="Tijdelijke aanduiding voor datum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18D3FD7C-4B51-47DA-BCF4-68F2F2963CDA}" type="datetime1">
              <a:rPr lang="nl-NL" smtClean="0"/>
              <a:t>4-11-2023</a:t>
            </a:fld>
            <a:endParaRPr lang="en-US" dirty="0"/>
          </a:p>
        </p:txBody>
      </p:sp>
      <p:sp>
        <p:nvSpPr>
          <p:cNvPr id="5" name="Tijdelijke aanduiding voor voettekst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Tijdelijke aanduiding voor dianumm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a:t>
            </a:fld>
            <a:endParaRPr lang="en-US" dirty="0"/>
          </a:p>
        </p:txBody>
      </p:sp>
      <p:sp>
        <p:nvSpPr>
          <p:cNvPr id="9" name="Rechthoe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hoe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hthoe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intitheatre.be/fr/un-silence-ordinair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1E816-31F5-48BB-BD02-D15F2F18B48A}"/>
              </a:ext>
            </a:extLst>
          </p:cNvPr>
          <p:cNvSpPr>
            <a:spLocks noGrp="1"/>
          </p:cNvSpPr>
          <p:nvPr>
            <p:ph type="title"/>
          </p:nvPr>
        </p:nvSpPr>
        <p:spPr>
          <a:xfrm>
            <a:off x="581193" y="4693389"/>
            <a:ext cx="11029616" cy="566738"/>
          </a:xfrm>
        </p:spPr>
        <p:txBody>
          <a:bodyPr rtlCol="0" anchor="b">
            <a:normAutofit/>
          </a:bodyPr>
          <a:lstStyle/>
          <a:p>
            <a:pPr>
              <a:lnSpc>
                <a:spcPct val="90000"/>
              </a:lnSpc>
            </a:pPr>
            <a:r>
              <a:rPr lang="fr-FR" sz="1700"/>
              <a:t>Enseigner le théâtre en tant que </a:t>
            </a:r>
            <a:r>
              <a:rPr lang="fr-FR" sz="1700" i="1"/>
              <a:t>média</a:t>
            </a:r>
            <a:r>
              <a:rPr lang="fr-FR" sz="1700"/>
              <a:t> ?</a:t>
            </a:r>
            <a:br>
              <a:rPr lang="fr-FR" sz="1700"/>
            </a:br>
            <a:r>
              <a:rPr lang="fr-BE" sz="1700">
                <a:effectLst/>
              </a:rPr>
              <a:t>Retour d’expérience depuis la didactique de l’information et de la communication</a:t>
            </a:r>
            <a:endParaRPr lang="nl" sz="1700"/>
          </a:p>
        </p:txBody>
      </p:sp>
      <p:pic>
        <p:nvPicPr>
          <p:cNvPr id="8" name="Image 7" descr="Une image contenant motif, Motif, Symétrie, art&#10;&#10;Description générée automatiquement">
            <a:extLst>
              <a:ext uri="{FF2B5EF4-FFF2-40B4-BE49-F238E27FC236}">
                <a16:creationId xmlns:a16="http://schemas.microsoft.com/office/drawing/2014/main" id="{1313E698-9D43-2334-8706-98F2CFBC66E8}"/>
              </a:ext>
            </a:extLst>
          </p:cNvPr>
          <p:cNvPicPr>
            <a:picLocks noChangeAspect="1"/>
          </p:cNvPicPr>
          <p:nvPr/>
        </p:nvPicPr>
        <p:blipFill rotWithShape="1">
          <a:blip r:embed="rId2">
            <a:extLst>
              <a:ext uri="{28A0092B-C50C-407E-A947-70E740481C1C}">
                <a14:useLocalDpi xmlns:a14="http://schemas.microsoft.com/office/drawing/2010/main" val="0"/>
              </a:ext>
            </a:extLst>
          </a:blip>
          <a:srcRect t="42967" b="35448"/>
          <a:stretch/>
        </p:blipFill>
        <p:spPr>
          <a:xfrm>
            <a:off x="447817" y="641350"/>
            <a:ext cx="11290859" cy="3651249"/>
          </a:xfrm>
          <a:prstGeom prst="rect">
            <a:avLst/>
          </a:prstGeom>
          <a:noFill/>
        </p:spPr>
      </p:pic>
      <p:sp>
        <p:nvSpPr>
          <p:cNvPr id="3" name="Subtitel 2">
            <a:extLst>
              <a:ext uri="{FF2B5EF4-FFF2-40B4-BE49-F238E27FC236}">
                <a16:creationId xmlns:a16="http://schemas.microsoft.com/office/drawing/2014/main" id="{835D6E6B-3353-491C-A3C6-F278D6CED8B3}"/>
              </a:ext>
            </a:extLst>
          </p:cNvPr>
          <p:cNvSpPr>
            <a:spLocks noGrp="1"/>
          </p:cNvSpPr>
          <p:nvPr>
            <p:ph type="body" sz="half" idx="2"/>
          </p:nvPr>
        </p:nvSpPr>
        <p:spPr>
          <a:xfrm>
            <a:off x="581192" y="5260127"/>
            <a:ext cx="11029617" cy="998148"/>
          </a:xfrm>
        </p:spPr>
        <p:txBody>
          <a:bodyPr rtlCol="0" anchor="t">
            <a:normAutofit/>
          </a:bodyPr>
          <a:lstStyle/>
          <a:p>
            <a:pPr rtl="0"/>
            <a:r>
              <a:rPr lang="nl" dirty="0"/>
              <a:t>Ingrid Mayeur (ULiège) — Cyriane Genot (ULiège/Turlg)</a:t>
            </a:r>
          </a:p>
        </p:txBody>
      </p:sp>
      <p:sp>
        <p:nvSpPr>
          <p:cNvPr id="29" name="Date Placeholder 4">
            <a:extLst>
              <a:ext uri="{FF2B5EF4-FFF2-40B4-BE49-F238E27FC236}">
                <a16:creationId xmlns:a16="http://schemas.microsoft.com/office/drawing/2014/main" id="{65E22A7C-5F05-A02B-2811-A19EF5223F62}"/>
              </a:ext>
            </a:extLst>
          </p:cNvPr>
          <p:cNvSpPr>
            <a:spLocks noGrp="1"/>
          </p:cNvSpPr>
          <p:nvPr>
            <p:ph type="dt" sz="half" idx="10"/>
          </p:nvPr>
        </p:nvSpPr>
        <p:spPr>
          <a:xfrm>
            <a:off x="7605951" y="6423914"/>
            <a:ext cx="2844799" cy="365125"/>
          </a:xfrm>
        </p:spPr>
        <p:txBody>
          <a:bodyPr/>
          <a:lstStyle/>
          <a:p>
            <a:pPr rtl="0">
              <a:spcAft>
                <a:spcPts val="600"/>
              </a:spcAft>
            </a:pPr>
            <a:fld id="{87691925-8A1E-4010-8BF9-64E08633B604}" type="datetime1">
              <a:rPr lang="nl-NL" smtClean="0"/>
              <a:pPr rtl="0">
                <a:spcAft>
                  <a:spcPts val="600"/>
                </a:spcAft>
              </a:pPr>
              <a:t>4-11-2023</a:t>
            </a:fld>
            <a:endParaRPr lang="en-US"/>
          </a:p>
        </p:txBody>
      </p:sp>
      <p:pic>
        <p:nvPicPr>
          <p:cNvPr id="10" name="Image 9" descr="Une image contenant Graphique, texte, graphisme, Caractère coloré&#10;&#10;Description générée automatiquement">
            <a:extLst>
              <a:ext uri="{FF2B5EF4-FFF2-40B4-BE49-F238E27FC236}">
                <a16:creationId xmlns:a16="http://schemas.microsoft.com/office/drawing/2014/main" id="{13F26E27-37E0-AB83-54B7-5166E0C1E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234" y="5323790"/>
            <a:ext cx="2074442" cy="1006149"/>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1723A-5AC7-4BE6-915B-2C158E0C78A3}"/>
              </a:ext>
            </a:extLst>
          </p:cNvPr>
          <p:cNvSpPr>
            <a:spLocks noGrp="1"/>
          </p:cNvSpPr>
          <p:nvPr>
            <p:ph type="title"/>
          </p:nvPr>
        </p:nvSpPr>
        <p:spPr/>
        <p:txBody>
          <a:bodyPr/>
          <a:lstStyle/>
          <a:p>
            <a:r>
              <a:rPr lang="fr-BE" dirty="0"/>
              <a:t>Le théâtre comme </a:t>
            </a:r>
            <a:r>
              <a:rPr lang="fr-BE" i="1" dirty="0"/>
              <a:t>document</a:t>
            </a:r>
          </a:p>
        </p:txBody>
      </p:sp>
      <p:sp>
        <p:nvSpPr>
          <p:cNvPr id="3" name="Espace réservé du contenu 2">
            <a:extLst>
              <a:ext uri="{FF2B5EF4-FFF2-40B4-BE49-F238E27FC236}">
                <a16:creationId xmlns:a16="http://schemas.microsoft.com/office/drawing/2014/main" id="{5560CE9D-340B-003A-43B0-B35F5C0C3342}"/>
              </a:ext>
            </a:extLst>
          </p:cNvPr>
          <p:cNvSpPr>
            <a:spLocks noGrp="1"/>
          </p:cNvSpPr>
          <p:nvPr>
            <p:ph idx="1"/>
          </p:nvPr>
        </p:nvSpPr>
        <p:spPr/>
        <p:txBody>
          <a:bodyPr>
            <a:normAutofit/>
          </a:bodyPr>
          <a:lstStyle/>
          <a:p>
            <a:r>
              <a:rPr lang="fr-BE" dirty="0"/>
              <a:t>Signe inscrit sur un support (</a:t>
            </a:r>
            <a:r>
              <a:rPr lang="fr-BE" dirty="0" err="1"/>
              <a:t>Otlet</a:t>
            </a:r>
            <a:r>
              <a:rPr lang="fr-BE" dirty="0"/>
              <a:t> 1934);</a:t>
            </a:r>
          </a:p>
          <a:p>
            <a:r>
              <a:rPr lang="fr-BE" dirty="0">
                <a:ea typeface="Calibri" panose="020F0502020204030204" pitchFamily="34" charset="0"/>
                <a:cs typeface="Times New Roman" panose="02020603050405020304" pitchFamily="18" charset="0"/>
              </a:rPr>
              <a:t>S</a:t>
            </a:r>
            <a:r>
              <a:rPr lang="fr-BE" dirty="0">
                <a:effectLst/>
                <a:ea typeface="Calibri" panose="020F0502020204030204" pitchFamily="34" charset="0"/>
                <a:cs typeface="Times New Roman" panose="02020603050405020304" pitchFamily="18" charset="0"/>
              </a:rPr>
              <a:t>upport d’information porteur de finalités communicationnelles et sociales </a:t>
            </a:r>
            <a:r>
              <a:rPr lang="fr-BE" dirty="0">
                <a:effectLst/>
                <a:ea typeface="Calibri" panose="020F0502020204030204" pitchFamily="34" charset="0"/>
              </a:rPr>
              <a:t>(Cordier 2019)</a:t>
            </a:r>
            <a:r>
              <a:rPr lang="fr-BE" dirty="0">
                <a:effectLst/>
                <a:ea typeface="Calibri" panose="020F0502020204030204" pitchFamily="34" charset="0"/>
                <a:cs typeface="Times New Roman" panose="02020603050405020304" pitchFamily="18" charset="0"/>
              </a:rPr>
              <a:t>, information qui peut être entendue comme une </a:t>
            </a:r>
            <a:r>
              <a:rPr lang="fr-BE" i="1" dirty="0">
                <a:effectLst/>
                <a:ea typeface="Calibri" panose="020F0502020204030204" pitchFamily="34" charset="0"/>
                <a:cs typeface="Times New Roman" panose="02020603050405020304" pitchFamily="18" charset="0"/>
              </a:rPr>
              <a:t>connaissance communiquée</a:t>
            </a:r>
            <a:r>
              <a:rPr lang="fr-BE" dirty="0">
                <a:effectLst/>
                <a:ea typeface="Calibri" panose="020F0502020204030204" pitchFamily="34" charset="0"/>
                <a:cs typeface="Times New Roman" panose="02020603050405020304" pitchFamily="18" charset="0"/>
              </a:rPr>
              <a:t> (Meyriat 1983 cité par Couzinet 2011, 20);</a:t>
            </a:r>
          </a:p>
          <a:p>
            <a:r>
              <a:rPr lang="fr-BE" dirty="0">
                <a:effectLst/>
                <a:ea typeface="Calibri" panose="020F0502020204030204" pitchFamily="34" charset="0"/>
                <a:cs typeface="Times New Roman" panose="02020603050405020304" pitchFamily="18" charset="0"/>
              </a:rPr>
              <a:t>“Un dispositif informationnel serait donc un dispositif porteur d’informations dormantes transformables en connaissances, c’est-à-dire capables de contribuer à la modification d’une action.” (</a:t>
            </a:r>
            <a:r>
              <a:rPr lang="fr-BE" dirty="0">
                <a:ea typeface="Calibri" panose="020F0502020204030204" pitchFamily="34" charset="0"/>
                <a:cs typeface="Times New Roman" panose="02020603050405020304" pitchFamily="18" charset="0"/>
              </a:rPr>
              <a:t>Couzinet 2011</a:t>
            </a:r>
            <a:r>
              <a:rPr lang="fr-BE" i="1" dirty="0">
                <a:effectLst/>
                <a:ea typeface="Calibri" panose="020F0502020204030204" pitchFamily="34" charset="0"/>
                <a:cs typeface="Times New Roman" panose="02020603050405020304" pitchFamily="18" charset="0"/>
              </a:rPr>
              <a:t>,</a:t>
            </a:r>
            <a:r>
              <a:rPr lang="fr-BE" dirty="0">
                <a:effectLst/>
                <a:ea typeface="Calibri" panose="020F0502020204030204" pitchFamily="34" charset="0"/>
                <a:cs typeface="Times New Roman" panose="02020603050405020304" pitchFamily="18" charset="0"/>
              </a:rPr>
              <a:t> 21).</a:t>
            </a:r>
            <a:endParaRPr lang="fr-BE" dirty="0"/>
          </a:p>
        </p:txBody>
      </p:sp>
      <p:sp>
        <p:nvSpPr>
          <p:cNvPr id="4" name="Espace réservé de la date 3">
            <a:extLst>
              <a:ext uri="{FF2B5EF4-FFF2-40B4-BE49-F238E27FC236}">
                <a16:creationId xmlns:a16="http://schemas.microsoft.com/office/drawing/2014/main" id="{2A68D348-9169-B7F7-1EDE-D3DF5E047DAC}"/>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340464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F4B03-240D-5FFA-8952-744DEC367097}"/>
              </a:ext>
            </a:extLst>
          </p:cNvPr>
          <p:cNvSpPr>
            <a:spLocks noGrp="1"/>
          </p:cNvSpPr>
          <p:nvPr>
            <p:ph type="title"/>
          </p:nvPr>
        </p:nvSpPr>
        <p:spPr/>
        <p:txBody>
          <a:bodyPr/>
          <a:lstStyle/>
          <a:p>
            <a:r>
              <a:rPr lang="fr-BE" dirty="0"/>
              <a:t>Le théâtre comme </a:t>
            </a:r>
            <a:r>
              <a:rPr lang="fr-BE" i="1" dirty="0"/>
              <a:t>Document</a:t>
            </a:r>
            <a:endParaRPr lang="fr-BE" dirty="0"/>
          </a:p>
        </p:txBody>
      </p:sp>
      <p:sp>
        <p:nvSpPr>
          <p:cNvPr id="3" name="Espace réservé du contenu 2">
            <a:extLst>
              <a:ext uri="{FF2B5EF4-FFF2-40B4-BE49-F238E27FC236}">
                <a16:creationId xmlns:a16="http://schemas.microsoft.com/office/drawing/2014/main" id="{EE7DF00F-D8B3-8841-9476-E3E4011DFDAA}"/>
              </a:ext>
            </a:extLst>
          </p:cNvPr>
          <p:cNvSpPr>
            <a:spLocks noGrp="1"/>
          </p:cNvSpPr>
          <p:nvPr>
            <p:ph idx="1"/>
          </p:nvPr>
        </p:nvSpPr>
        <p:spPr/>
        <p:txBody>
          <a:bodyPr/>
          <a:lstStyle/>
          <a:p>
            <a:r>
              <a:rPr lang="fr-BE" dirty="0"/>
              <a:t>Au théâtre, le document intègre les œuvres de fiction;</a:t>
            </a:r>
          </a:p>
          <a:p>
            <a:r>
              <a:rPr lang="fr-BE" dirty="0"/>
              <a:t>Parfois, la fonction documentaire prédomine:</a:t>
            </a:r>
          </a:p>
          <a:p>
            <a:pPr lvl="1"/>
            <a:r>
              <a:rPr lang="fr-BE" sz="1700" kern="100" dirty="0">
                <a:effectLst/>
                <a:ea typeface="Calibri" panose="020F0502020204030204" pitchFamily="34" charset="0"/>
                <a:cs typeface="Times New Roman" panose="02020603050405020304" pitchFamily="18" charset="0"/>
              </a:rPr>
              <a:t>« Quels rapports les données documentaires entretiennent-elles avec les éléments fictionnels ? L’écriture référentielle s’accomplit-elle au détriment de l’imagination ? Quelle est l’identité de l’acte de création dans une écriture référentielle ? Le recours au document peut-il être interprété comme une méfiance à l’égard de la fiction ? Ou comme son déni ? Comme son rejet ? Comment le document participe-t-il d’une écriture ? », etc. </a:t>
            </a:r>
            <a:r>
              <a:rPr lang="fr-BE" sz="1700" kern="100" dirty="0">
                <a:effectLst/>
                <a:ea typeface="Calibri" panose="020F0502020204030204" pitchFamily="34" charset="0"/>
                <a:cs typeface="Calibri" panose="020F0502020204030204" pitchFamily="34" charset="0"/>
              </a:rPr>
              <a:t>(</a:t>
            </a:r>
            <a:r>
              <a:rPr lang="fr-BE" sz="1700" kern="100" dirty="0" err="1">
                <a:effectLst/>
                <a:ea typeface="Calibri" panose="020F0502020204030204" pitchFamily="34" charset="0"/>
                <a:cs typeface="Calibri" panose="020F0502020204030204" pitchFamily="34" charset="0"/>
              </a:rPr>
              <a:t>Piemme</a:t>
            </a:r>
            <a:r>
              <a:rPr lang="fr-BE" sz="1700" kern="100" dirty="0">
                <a:effectLst/>
                <a:ea typeface="Calibri" panose="020F0502020204030204" pitchFamily="34" charset="0"/>
                <a:cs typeface="Calibri" panose="020F0502020204030204" pitchFamily="34" charset="0"/>
              </a:rPr>
              <a:t> 2011)</a:t>
            </a:r>
            <a:r>
              <a:rPr lang="fr-BE" sz="1700" kern="100" dirty="0">
                <a:effectLst/>
                <a:ea typeface="Calibri" panose="020F0502020204030204" pitchFamily="34" charset="0"/>
                <a:cs typeface="Times New Roman" panose="02020603050405020304" pitchFamily="18" charset="0"/>
              </a:rPr>
              <a:t>. </a:t>
            </a:r>
          </a:p>
        </p:txBody>
      </p:sp>
      <p:sp>
        <p:nvSpPr>
          <p:cNvPr id="4" name="Espace réservé de la date 3">
            <a:extLst>
              <a:ext uri="{FF2B5EF4-FFF2-40B4-BE49-F238E27FC236}">
                <a16:creationId xmlns:a16="http://schemas.microsoft.com/office/drawing/2014/main" id="{14DEEB94-D3A5-C021-0E7F-5C5FF7DFC2DC}"/>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53083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DDC3E-67F0-84B7-93C4-8B634A6CBE31}"/>
              </a:ext>
            </a:extLst>
          </p:cNvPr>
          <p:cNvSpPr>
            <a:spLocks noGrp="1"/>
          </p:cNvSpPr>
          <p:nvPr>
            <p:ph type="title"/>
          </p:nvPr>
        </p:nvSpPr>
        <p:spPr/>
        <p:txBody>
          <a:bodyPr/>
          <a:lstStyle/>
          <a:p>
            <a:r>
              <a:rPr lang="fr-BE" dirty="0"/>
              <a:t>Le théâtre comme </a:t>
            </a:r>
            <a:r>
              <a:rPr lang="fr-BE" i="1" dirty="0"/>
              <a:t>document</a:t>
            </a:r>
            <a:endParaRPr lang="fr-BE" dirty="0"/>
          </a:p>
        </p:txBody>
      </p:sp>
      <p:sp>
        <p:nvSpPr>
          <p:cNvPr id="3" name="Espace réservé du contenu 2">
            <a:extLst>
              <a:ext uri="{FF2B5EF4-FFF2-40B4-BE49-F238E27FC236}">
                <a16:creationId xmlns:a16="http://schemas.microsoft.com/office/drawing/2014/main" id="{4245DAFC-A0B5-A785-DC70-D1853876B7F9}"/>
              </a:ext>
            </a:extLst>
          </p:cNvPr>
          <p:cNvSpPr>
            <a:spLocks noGrp="1"/>
          </p:cNvSpPr>
          <p:nvPr>
            <p:ph idx="1"/>
          </p:nvPr>
        </p:nvSpPr>
        <p:spPr/>
        <p:txBody>
          <a:bodyPr/>
          <a:lstStyle/>
          <a:p>
            <a:r>
              <a:rPr lang="fr-BE" dirty="0"/>
              <a:t>Les composantes du théâtre documentaire (</a:t>
            </a:r>
            <a:r>
              <a:rPr lang="fr-BE" dirty="0" err="1"/>
              <a:t>Moguilevskaïa</a:t>
            </a:r>
            <a:r>
              <a:rPr lang="fr-BE" dirty="0"/>
              <a:t> 2011, paragr. 3):</a:t>
            </a:r>
          </a:p>
          <a:p>
            <a:pPr lvl="1"/>
            <a:r>
              <a:rPr lang="fr-FR" dirty="0"/>
              <a:t>Prélèvement d’un « matériau documentaire authentique » se rapportant à « un thème global, politique, où les intérêts de la société dans son ensemble sont en jeu », qui sera le fondement du texte théâtral ;</a:t>
            </a:r>
          </a:p>
          <a:p>
            <a:pPr lvl="1"/>
            <a:r>
              <a:rPr lang="fr-FR" dirty="0"/>
              <a:t>Mise en œuvre d’une méthode rigoureuse, quasi-scientifique de collecte de ces matériaux ;</a:t>
            </a:r>
          </a:p>
          <a:p>
            <a:pPr lvl="1"/>
            <a:r>
              <a:rPr lang="fr-FR" dirty="0"/>
              <a:t>Montage des matériaux par le dramaturge suivant l’objectif pragmatique (dans l’article : vision marxiste des rapports sociaux) ;</a:t>
            </a:r>
          </a:p>
          <a:p>
            <a:pPr lvl="1"/>
            <a:r>
              <a:rPr lang="fr-FR" dirty="0"/>
              <a:t>«  L’objectif est de s’opposer à la désinformation entretenue par les pouvoirs, de condamner les coupables, de provoquer une prise de conscience chez le spectateur et de lui indiquer une voie d’amélioration du monde. » (</a:t>
            </a:r>
            <a:r>
              <a:rPr lang="fr-FR" i="1" dirty="0"/>
              <a:t>Ibid</a:t>
            </a:r>
            <a:r>
              <a:rPr lang="fr-FR" dirty="0"/>
              <a:t>.)</a:t>
            </a:r>
            <a:endParaRPr lang="fr-BE" dirty="0"/>
          </a:p>
        </p:txBody>
      </p:sp>
      <p:sp>
        <p:nvSpPr>
          <p:cNvPr id="4" name="Espace réservé de la date 3">
            <a:extLst>
              <a:ext uri="{FF2B5EF4-FFF2-40B4-BE49-F238E27FC236}">
                <a16:creationId xmlns:a16="http://schemas.microsoft.com/office/drawing/2014/main" id="{91B93EF6-C611-2304-3B8B-BBA2F5B8FDB9}"/>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59221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A5CE2-4426-B39A-7991-741DEB9E7463}"/>
              </a:ext>
            </a:extLst>
          </p:cNvPr>
          <p:cNvSpPr>
            <a:spLocks noGrp="1"/>
          </p:cNvSpPr>
          <p:nvPr>
            <p:ph type="title"/>
          </p:nvPr>
        </p:nvSpPr>
        <p:spPr>
          <a:xfrm>
            <a:off x="581193" y="729658"/>
            <a:ext cx="11029616" cy="988332"/>
          </a:xfrm>
        </p:spPr>
        <p:txBody>
          <a:bodyPr anchor="b">
            <a:normAutofit/>
          </a:bodyPr>
          <a:lstStyle/>
          <a:p>
            <a:r>
              <a:rPr lang="fr-BE" dirty="0"/>
              <a:t>Exploitation: Le théâtre </a:t>
            </a:r>
            <a:r>
              <a:rPr lang="fr-BE" i="1" dirty="0"/>
              <a:t>verbatim</a:t>
            </a:r>
            <a:r>
              <a:rPr lang="fr-BE" dirty="0"/>
              <a:t> dans la pièce </a:t>
            </a:r>
            <a:r>
              <a:rPr lang="fr-BE" i="1" dirty="0"/>
              <a:t>Un silence ordinaire </a:t>
            </a:r>
            <a:r>
              <a:rPr lang="fr-BE" dirty="0"/>
              <a:t>(D. </a:t>
            </a:r>
            <a:r>
              <a:rPr lang="fr-BE" dirty="0" err="1"/>
              <a:t>Poiteaux</a:t>
            </a:r>
            <a:r>
              <a:rPr lang="fr-BE" dirty="0"/>
              <a:t>, Cie INTI Théâtre)</a:t>
            </a:r>
          </a:p>
        </p:txBody>
      </p:sp>
      <p:pic>
        <p:nvPicPr>
          <p:cNvPr id="6" name="Espace réservé du contenu 5" descr="Une image contenant habits, personne, Visage humain, microphone&#10;&#10;Description générée automatiquement">
            <a:hlinkClick r:id="rId2"/>
            <a:extLst>
              <a:ext uri="{FF2B5EF4-FFF2-40B4-BE49-F238E27FC236}">
                <a16:creationId xmlns:a16="http://schemas.microsoft.com/office/drawing/2014/main" id="{2E4C44AA-B33B-A41F-4406-933052C26B7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556" r="1" b="1"/>
          <a:stretch/>
        </p:blipFill>
        <p:spPr>
          <a:xfrm>
            <a:off x="581193" y="2228003"/>
            <a:ext cx="5194767" cy="3633047"/>
          </a:xfrm>
          <a:noFill/>
        </p:spPr>
      </p:pic>
      <p:sp>
        <p:nvSpPr>
          <p:cNvPr id="11" name="Content Placeholder 3">
            <a:extLst>
              <a:ext uri="{FF2B5EF4-FFF2-40B4-BE49-F238E27FC236}">
                <a16:creationId xmlns:a16="http://schemas.microsoft.com/office/drawing/2014/main" id="{A683685D-2A67-6694-C384-9CE0F0568F9F}"/>
              </a:ext>
            </a:extLst>
          </p:cNvPr>
          <p:cNvSpPr>
            <a:spLocks noGrp="1"/>
          </p:cNvSpPr>
          <p:nvPr>
            <p:ph sz="half" idx="2"/>
          </p:nvPr>
        </p:nvSpPr>
        <p:spPr>
          <a:xfrm>
            <a:off x="6416039" y="2228003"/>
            <a:ext cx="5194769" cy="3633047"/>
          </a:xfrm>
        </p:spPr>
        <p:txBody>
          <a:bodyPr/>
          <a:lstStyle/>
          <a:p>
            <a:r>
              <a:rPr lang="en-US" dirty="0" err="1"/>
              <a:t>Pistes</a:t>
            </a:r>
            <a:r>
              <a:rPr lang="en-US" dirty="0"/>
              <a:t> </a:t>
            </a:r>
            <a:r>
              <a:rPr lang="en-US" dirty="0" err="1"/>
              <a:t>d’action</a:t>
            </a:r>
            <a:r>
              <a:rPr lang="en-US" dirty="0"/>
              <a:t> </a:t>
            </a:r>
            <a:r>
              <a:rPr lang="en-US" dirty="0" err="1"/>
              <a:t>didactique</a:t>
            </a:r>
            <a:r>
              <a:rPr lang="en-US" dirty="0"/>
              <a:t>: </a:t>
            </a:r>
            <a:r>
              <a:rPr lang="en-US" dirty="0" err="1"/>
              <a:t>agencement</a:t>
            </a:r>
            <a:r>
              <a:rPr lang="en-US" dirty="0"/>
              <a:t> des </a:t>
            </a:r>
            <a:r>
              <a:rPr lang="en-US" dirty="0" err="1"/>
              <a:t>matériaux</a:t>
            </a:r>
            <a:r>
              <a:rPr lang="en-US" dirty="0"/>
              <a:t>, part de </a:t>
            </a:r>
            <a:r>
              <a:rPr lang="en-US" dirty="0" err="1"/>
              <a:t>réécriture</a:t>
            </a:r>
            <a:r>
              <a:rPr lang="en-US" dirty="0"/>
              <a:t>, mise </a:t>
            </a:r>
            <a:r>
              <a:rPr lang="en-US" dirty="0" err="1"/>
              <a:t>en</a:t>
            </a:r>
            <a:r>
              <a:rPr lang="en-US" dirty="0"/>
              <a:t> scene de la </a:t>
            </a:r>
            <a:r>
              <a:rPr lang="en-US" dirty="0" err="1"/>
              <a:t>polyphonie</a:t>
            </a:r>
            <a:r>
              <a:rPr lang="en-US" dirty="0"/>
              <a:t>, etc.</a:t>
            </a:r>
          </a:p>
          <a:p>
            <a:r>
              <a:rPr lang="en-US" dirty="0" err="1"/>
              <a:t>Ici</a:t>
            </a:r>
            <a:r>
              <a:rPr lang="en-US" dirty="0"/>
              <a:t>, angle </a:t>
            </a:r>
            <a:r>
              <a:rPr lang="en-US" dirty="0" err="1"/>
              <a:t>choisi</a:t>
            </a:r>
            <a:r>
              <a:rPr lang="en-US" dirty="0"/>
              <a:t> = </a:t>
            </a:r>
            <a:r>
              <a:rPr lang="en-US" dirty="0" err="1"/>
              <a:t>actualisation</a:t>
            </a:r>
            <a:r>
              <a:rPr lang="en-US" dirty="0"/>
              <a:t> de la parole </a:t>
            </a:r>
            <a:r>
              <a:rPr lang="en-US" dirty="0" err="1"/>
              <a:t>d’autrui</a:t>
            </a:r>
            <a:r>
              <a:rPr lang="en-US" dirty="0"/>
              <a:t> (travail de </a:t>
            </a:r>
            <a:r>
              <a:rPr lang="en-US" dirty="0" err="1"/>
              <a:t>compétences</a:t>
            </a:r>
            <a:r>
              <a:rPr lang="en-US" dirty="0"/>
              <a:t> </a:t>
            </a:r>
            <a:r>
              <a:rPr lang="en-US" dirty="0" err="1"/>
              <a:t>en</a:t>
            </a:r>
            <a:r>
              <a:rPr lang="en-US" dirty="0"/>
              <a:t> expression </a:t>
            </a:r>
            <a:r>
              <a:rPr lang="en-US" dirty="0" err="1"/>
              <a:t>orale</a:t>
            </a:r>
            <a:r>
              <a:rPr lang="en-US" dirty="0"/>
              <a:t> + appropriation du genre “</a:t>
            </a:r>
            <a:r>
              <a:rPr lang="en-US" dirty="0" err="1"/>
              <a:t>théâtre</a:t>
            </a:r>
            <a:r>
              <a:rPr lang="en-US" dirty="0"/>
              <a:t> </a:t>
            </a:r>
            <a:r>
              <a:rPr lang="en-US" dirty="0" err="1"/>
              <a:t>documentaire</a:t>
            </a:r>
            <a:r>
              <a:rPr lang="en-US" dirty="0"/>
              <a:t>”)</a:t>
            </a:r>
          </a:p>
        </p:txBody>
      </p:sp>
      <p:sp>
        <p:nvSpPr>
          <p:cNvPr id="4" name="Espace réservé de la date 3">
            <a:extLst>
              <a:ext uri="{FF2B5EF4-FFF2-40B4-BE49-F238E27FC236}">
                <a16:creationId xmlns:a16="http://schemas.microsoft.com/office/drawing/2014/main" id="{43BD04C5-647D-2575-5DCF-3BCDDC2FE799}"/>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F558A543-3029-4706-AA58-9F41D4E1F95A}" type="datetime1">
              <a:rPr lang="nl-NL" smtClean="0"/>
              <a:pPr rtl="0">
                <a:spcAft>
                  <a:spcPts val="600"/>
                </a:spcAft>
              </a:pPr>
              <a:t>4-11-2023</a:t>
            </a:fld>
            <a:endParaRPr lang="en-US"/>
          </a:p>
        </p:txBody>
      </p:sp>
    </p:spTree>
    <p:extLst>
      <p:ext uri="{BB962C8B-B14F-4D97-AF65-F5344CB8AC3E}">
        <p14:creationId xmlns:p14="http://schemas.microsoft.com/office/powerpoint/2010/main" val="14927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B0AFE-7E96-44AB-8C00-9BAA6FF2B8B5}"/>
              </a:ext>
            </a:extLst>
          </p:cNvPr>
          <p:cNvSpPr>
            <a:spLocks noGrp="1"/>
          </p:cNvSpPr>
          <p:nvPr>
            <p:ph type="title"/>
          </p:nvPr>
        </p:nvSpPr>
        <p:spPr/>
        <p:txBody>
          <a:bodyPr/>
          <a:lstStyle/>
          <a:p>
            <a:r>
              <a:rPr lang="fr-BE"/>
              <a:t>Représentations (théâtrales)</a:t>
            </a:r>
            <a:endParaRPr lang="fr-BE" dirty="0"/>
          </a:p>
        </p:txBody>
      </p:sp>
      <p:sp>
        <p:nvSpPr>
          <p:cNvPr id="3" name="Espace réservé du contenu 2">
            <a:extLst>
              <a:ext uri="{FF2B5EF4-FFF2-40B4-BE49-F238E27FC236}">
                <a16:creationId xmlns:a16="http://schemas.microsoft.com/office/drawing/2014/main" id="{EDFD396D-0E03-CA89-ADC4-C7A19BCCB676}"/>
              </a:ext>
            </a:extLst>
          </p:cNvPr>
          <p:cNvSpPr>
            <a:spLocks noGrp="1"/>
          </p:cNvSpPr>
          <p:nvPr>
            <p:ph idx="1"/>
          </p:nvPr>
        </p:nvSpPr>
        <p:spPr/>
        <p:txBody>
          <a:bodyPr/>
          <a:lstStyle/>
          <a:p>
            <a:r>
              <a:rPr lang="fr-BE" dirty="0"/>
              <a:t>Du paradigme </a:t>
            </a:r>
            <a:r>
              <a:rPr lang="fr-BE" i="1" dirty="0" err="1"/>
              <a:t>inoculatoire</a:t>
            </a:r>
            <a:r>
              <a:rPr lang="fr-BE" dirty="0"/>
              <a:t> au paradigme </a:t>
            </a:r>
            <a:r>
              <a:rPr lang="fr-BE" i="1" dirty="0"/>
              <a:t>représentationnel </a:t>
            </a:r>
            <a:r>
              <a:rPr lang="fr-BE" dirty="0"/>
              <a:t>en éducation aux médias:</a:t>
            </a:r>
          </a:p>
          <a:p>
            <a:r>
              <a:rPr lang="en-US" dirty="0"/>
              <a:t>“The answer which this third paradigm - the representational paradigm - gave to the question 'Why Study the Media?', went something like this: 'In contemporary societies the media are self-evidently important creators and mediators of social knowledge. An understanding of the ways in which the media represent reality, the techniques they employ, and the ideologies embedded within their representations ought to be an entitlement for all citizens and future citizens in a democratic society’.” (</a:t>
            </a:r>
            <a:r>
              <a:rPr lang="en-US" dirty="0" err="1"/>
              <a:t>Masterman</a:t>
            </a:r>
            <a:r>
              <a:rPr lang="en-US" dirty="0"/>
              <a:t> 1993, 11‑12)</a:t>
            </a:r>
            <a:endParaRPr lang="fr-BE" dirty="0"/>
          </a:p>
        </p:txBody>
      </p:sp>
      <p:sp>
        <p:nvSpPr>
          <p:cNvPr id="4" name="Espace réservé de la date 3">
            <a:extLst>
              <a:ext uri="{FF2B5EF4-FFF2-40B4-BE49-F238E27FC236}">
                <a16:creationId xmlns:a16="http://schemas.microsoft.com/office/drawing/2014/main" id="{CCC4733B-FFE5-35C0-6D82-6F204CC1F345}"/>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11725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FD5AB-CAF3-6134-63AB-8EC65AFC7EA3}"/>
              </a:ext>
            </a:extLst>
          </p:cNvPr>
          <p:cNvSpPr>
            <a:spLocks noGrp="1"/>
          </p:cNvSpPr>
          <p:nvPr>
            <p:ph type="title"/>
          </p:nvPr>
        </p:nvSpPr>
        <p:spPr/>
        <p:txBody>
          <a:bodyPr/>
          <a:lstStyle/>
          <a:p>
            <a:r>
              <a:rPr lang="fr-BE" dirty="0"/>
              <a:t>Retour d’expérience: Le théâtre-image/les techniques du théâtre de l’opprimé</a:t>
            </a:r>
          </a:p>
        </p:txBody>
      </p:sp>
      <p:sp>
        <p:nvSpPr>
          <p:cNvPr id="3" name="Espace réservé du contenu 2">
            <a:extLst>
              <a:ext uri="{FF2B5EF4-FFF2-40B4-BE49-F238E27FC236}">
                <a16:creationId xmlns:a16="http://schemas.microsoft.com/office/drawing/2014/main" id="{0C04D245-65A5-F713-489C-11CCB4ECA77D}"/>
              </a:ext>
            </a:extLst>
          </p:cNvPr>
          <p:cNvSpPr>
            <a:spLocks noGrp="1"/>
          </p:cNvSpPr>
          <p:nvPr>
            <p:ph idx="1"/>
          </p:nvPr>
        </p:nvSpPr>
        <p:spPr>
          <a:xfrm>
            <a:off x="581192" y="2340864"/>
            <a:ext cx="7396481" cy="3634486"/>
          </a:xfrm>
        </p:spPr>
        <p:txBody>
          <a:bodyPr/>
          <a:lstStyle/>
          <a:p>
            <a:r>
              <a:rPr lang="fr-FR" dirty="0"/>
              <a:t>Vision large du théâtre, non limitée à la scène: jeux et techniques théâtrales comme langage du corps et moyen d’expression, à utiliser dans tous les domaines de l’activité humaine (</a:t>
            </a:r>
            <a:r>
              <a:rPr lang="fr-FR" dirty="0" err="1"/>
              <a:t>Boal</a:t>
            </a:r>
            <a:r>
              <a:rPr lang="fr-FR" dirty="0"/>
              <a:t> 2004, 9) =&gt; ici, exercice portant sur les techniques du théâtre-image en tant qu’elles servent le développement de compétences en communication non-verbale;</a:t>
            </a:r>
          </a:p>
          <a:p>
            <a:r>
              <a:rPr lang="fr-FR" dirty="0"/>
              <a:t>Mise en scène de situations d’oppression, création d’images par le corps des comédiens.</a:t>
            </a:r>
          </a:p>
          <a:p>
            <a:endParaRPr lang="fr-BE" dirty="0"/>
          </a:p>
        </p:txBody>
      </p:sp>
      <p:sp>
        <p:nvSpPr>
          <p:cNvPr id="4" name="Espace réservé de la date 3">
            <a:extLst>
              <a:ext uri="{FF2B5EF4-FFF2-40B4-BE49-F238E27FC236}">
                <a16:creationId xmlns:a16="http://schemas.microsoft.com/office/drawing/2014/main" id="{E073590E-CE63-AAAF-57F5-022866517F49}"/>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pic>
        <p:nvPicPr>
          <p:cNvPr id="8" name="Image 7" descr="Une image contenant texte, Visage humain, habits, sourire&#10;&#10;Description générée automatiquement">
            <a:extLst>
              <a:ext uri="{FF2B5EF4-FFF2-40B4-BE49-F238E27FC236}">
                <a16:creationId xmlns:a16="http://schemas.microsoft.com/office/drawing/2014/main" id="{56E74C99-B480-DFF9-3541-E0AB60EB2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334" y="1890876"/>
            <a:ext cx="2709782" cy="4118868"/>
          </a:xfrm>
          <a:prstGeom prst="rect">
            <a:avLst/>
          </a:prstGeom>
        </p:spPr>
      </p:pic>
    </p:spTree>
    <p:extLst>
      <p:ext uri="{BB962C8B-B14F-4D97-AF65-F5344CB8AC3E}">
        <p14:creationId xmlns:p14="http://schemas.microsoft.com/office/powerpoint/2010/main" val="218277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42640-DA25-DEC5-FAF0-A47B2C87A080}"/>
              </a:ext>
            </a:extLst>
          </p:cNvPr>
          <p:cNvSpPr>
            <a:spLocks noGrp="1"/>
          </p:cNvSpPr>
          <p:nvPr>
            <p:ph type="title"/>
          </p:nvPr>
        </p:nvSpPr>
        <p:spPr/>
        <p:txBody>
          <a:bodyPr/>
          <a:lstStyle/>
          <a:p>
            <a:r>
              <a:rPr lang="fr-BE" dirty="0"/>
              <a:t>Conclusion/Ouvertures</a:t>
            </a:r>
          </a:p>
        </p:txBody>
      </p:sp>
      <p:sp>
        <p:nvSpPr>
          <p:cNvPr id="3" name="Espace réservé du contenu 2">
            <a:extLst>
              <a:ext uri="{FF2B5EF4-FFF2-40B4-BE49-F238E27FC236}">
                <a16:creationId xmlns:a16="http://schemas.microsoft.com/office/drawing/2014/main" id="{22DA0032-D404-498F-7FA8-D0E3D151364F}"/>
              </a:ext>
            </a:extLst>
          </p:cNvPr>
          <p:cNvSpPr>
            <a:spLocks noGrp="1"/>
          </p:cNvSpPr>
          <p:nvPr>
            <p:ph idx="1"/>
          </p:nvPr>
        </p:nvSpPr>
        <p:spPr/>
        <p:txBody>
          <a:bodyPr/>
          <a:lstStyle/>
          <a:p>
            <a:r>
              <a:rPr lang="fr-FR" dirty="0"/>
              <a:t>Autres pistes d’exploitation possibles: théâtre radiophonique (Carpentier 2008), captations audiovisuelles des arts scéniques (</a:t>
            </a:r>
            <a:r>
              <a:rPr lang="fr-FR" dirty="0" err="1"/>
              <a:t>Tomasovic</a:t>
            </a:r>
            <a:r>
              <a:rPr lang="fr-FR" dirty="0"/>
              <a:t> et </a:t>
            </a:r>
            <a:r>
              <a:rPr lang="fr-FR" dirty="0" err="1"/>
              <a:t>Deridder</a:t>
            </a:r>
            <a:r>
              <a:rPr lang="fr-FR" dirty="0"/>
              <a:t> 2020), diffusion de pièces de théâtre sur les réseaux sociaux, etc.</a:t>
            </a:r>
          </a:p>
          <a:p>
            <a:r>
              <a:rPr lang="fr-FR" dirty="0"/>
              <a:t>Enseigner les arts du spectacle comme éducation aux médias: travaux de B. Laborde sur l’enseignement du cinéma (2017);</a:t>
            </a:r>
          </a:p>
          <a:p>
            <a:r>
              <a:rPr lang="fr-FR" dirty="0"/>
              <a:t>Risque de </a:t>
            </a:r>
            <a:r>
              <a:rPr lang="fr-FR" i="1" dirty="0" err="1"/>
              <a:t>missionnement</a:t>
            </a:r>
            <a:r>
              <a:rPr lang="fr-FR" i="1" dirty="0"/>
              <a:t> </a:t>
            </a:r>
            <a:r>
              <a:rPr lang="fr-FR" dirty="0"/>
              <a:t>(</a:t>
            </a:r>
            <a:r>
              <a:rPr lang="fr-FR" dirty="0" err="1"/>
              <a:t>Delhalle</a:t>
            </a:r>
            <a:r>
              <a:rPr lang="fr-FR" dirty="0"/>
              <a:t> 2017) commun au théâtre et à l’éducation aux médias.</a:t>
            </a:r>
          </a:p>
          <a:p>
            <a:pPr marL="0" indent="0">
              <a:buNone/>
            </a:pPr>
            <a:endParaRPr lang="fr-FR" dirty="0"/>
          </a:p>
        </p:txBody>
      </p:sp>
      <p:sp>
        <p:nvSpPr>
          <p:cNvPr id="4" name="Espace réservé de la date 3">
            <a:extLst>
              <a:ext uri="{FF2B5EF4-FFF2-40B4-BE49-F238E27FC236}">
                <a16:creationId xmlns:a16="http://schemas.microsoft.com/office/drawing/2014/main" id="{06233FD0-4FF1-7001-F642-F544866F216B}"/>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158855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C1F74-FB47-D846-251B-B73A3E4EA686}"/>
              </a:ext>
            </a:extLst>
          </p:cNvPr>
          <p:cNvSpPr>
            <a:spLocks noGrp="1"/>
          </p:cNvSpPr>
          <p:nvPr>
            <p:ph type="title"/>
          </p:nvPr>
        </p:nvSpPr>
        <p:spPr>
          <a:xfrm>
            <a:off x="431901" y="251926"/>
            <a:ext cx="11029616" cy="1188720"/>
          </a:xfrm>
        </p:spPr>
        <p:txBody>
          <a:bodyPr/>
          <a:lstStyle/>
          <a:p>
            <a:r>
              <a:rPr lang="fr-BE" dirty="0"/>
              <a:t>Bibliographie sélective</a:t>
            </a:r>
          </a:p>
        </p:txBody>
      </p:sp>
      <p:sp>
        <p:nvSpPr>
          <p:cNvPr id="3" name="Espace réservé du contenu 2">
            <a:extLst>
              <a:ext uri="{FF2B5EF4-FFF2-40B4-BE49-F238E27FC236}">
                <a16:creationId xmlns:a16="http://schemas.microsoft.com/office/drawing/2014/main" id="{B87E4983-E8B3-2227-0EEF-BE449EC6EED1}"/>
              </a:ext>
            </a:extLst>
          </p:cNvPr>
          <p:cNvSpPr>
            <a:spLocks noGrp="1"/>
          </p:cNvSpPr>
          <p:nvPr>
            <p:ph idx="1"/>
          </p:nvPr>
        </p:nvSpPr>
        <p:spPr>
          <a:xfrm>
            <a:off x="431901" y="1989074"/>
            <a:ext cx="11029615" cy="3634486"/>
          </a:xfrm>
        </p:spPr>
        <p:txBody>
          <a:bodyPr>
            <a:noAutofit/>
          </a:bodyPr>
          <a:lstStyle/>
          <a:p>
            <a:pPr>
              <a:lnSpc>
                <a:spcPct val="100000"/>
              </a:lnSpc>
              <a:spcAft>
                <a:spcPts val="0"/>
              </a:spcAft>
            </a:pPr>
            <a:r>
              <a:rPr lang="fr-FR" sz="1200" dirty="0" err="1"/>
              <a:t>Baroni</a:t>
            </a:r>
            <a:r>
              <a:rPr lang="fr-FR" sz="1200" dirty="0"/>
              <a:t>, Raphaël, et Claus </a:t>
            </a:r>
            <a:r>
              <a:rPr lang="fr-FR" sz="1200" dirty="0" err="1"/>
              <a:t>Gunti</a:t>
            </a:r>
            <a:r>
              <a:rPr lang="fr-FR" sz="1200" dirty="0"/>
              <a:t>. 2020. Introduction à l’étude des cultures numériques: La transition numérique des médias. Armand Colin.</a:t>
            </a:r>
          </a:p>
          <a:p>
            <a:pPr>
              <a:lnSpc>
                <a:spcPct val="100000"/>
              </a:lnSpc>
              <a:spcAft>
                <a:spcPts val="0"/>
              </a:spcAft>
            </a:pPr>
            <a:r>
              <a:rPr lang="fr-FR" sz="1200" dirty="0" err="1"/>
              <a:t>Boal</a:t>
            </a:r>
            <a:r>
              <a:rPr lang="fr-FR" sz="1200" dirty="0"/>
              <a:t>, Augusto. (1978) 2004. Jeux pour acteurs et non-acteurs. Paris: La Découverte.</a:t>
            </a:r>
          </a:p>
          <a:p>
            <a:pPr>
              <a:lnSpc>
                <a:spcPct val="100000"/>
              </a:lnSpc>
              <a:spcAft>
                <a:spcPts val="0"/>
              </a:spcAft>
            </a:pPr>
            <a:r>
              <a:rPr lang="fr-FR" sz="1200" dirty="0"/>
              <a:t>Cordier, Anne. 2019. « Quand le document fait société ». Communication &amp; Langages 199 (1): 21‑35.</a:t>
            </a:r>
          </a:p>
          <a:p>
            <a:pPr>
              <a:lnSpc>
                <a:spcPct val="100000"/>
              </a:lnSpc>
              <a:spcAft>
                <a:spcPts val="0"/>
              </a:spcAft>
            </a:pPr>
            <a:r>
              <a:rPr lang="fr-FR" sz="1200" dirty="0"/>
              <a:t>Couzinet, Viviane. 2011. Dispositifs info-communicationnels. Questions de médiations documentaires. Paris: Hermès.</a:t>
            </a:r>
          </a:p>
          <a:p>
            <a:pPr>
              <a:lnSpc>
                <a:spcPct val="100000"/>
              </a:lnSpc>
              <a:spcAft>
                <a:spcPts val="0"/>
              </a:spcAft>
            </a:pPr>
            <a:r>
              <a:rPr lang="fr-FR" sz="1200" dirty="0" err="1"/>
              <a:t>Delhalle</a:t>
            </a:r>
            <a:r>
              <a:rPr lang="fr-FR" sz="1200" dirty="0"/>
              <a:t>, Nancy. 2017. « Une expérience du symbolique pour construire la Cité ». Etudes </a:t>
            </a:r>
            <a:r>
              <a:rPr lang="fr-FR" sz="1200" dirty="0" err="1"/>
              <a:t>theatrales</a:t>
            </a:r>
            <a:r>
              <a:rPr lang="fr-FR" sz="1200" dirty="0"/>
              <a:t> N° 67 (2): 62‑66.</a:t>
            </a:r>
          </a:p>
          <a:p>
            <a:pPr>
              <a:lnSpc>
                <a:spcPct val="100000"/>
              </a:lnSpc>
              <a:spcAft>
                <a:spcPts val="0"/>
              </a:spcAft>
            </a:pPr>
            <a:r>
              <a:rPr lang="fr-FR" sz="1200" dirty="0"/>
              <a:t>Jeanneret, Yves. 2014. Critique de la trivialité: Les médiations de la communication, enjeu de pouvoir. Paris: Editions Non Standard.</a:t>
            </a:r>
          </a:p>
          <a:p>
            <a:pPr>
              <a:lnSpc>
                <a:spcPct val="100000"/>
              </a:lnSpc>
              <a:spcAft>
                <a:spcPts val="0"/>
              </a:spcAft>
            </a:pPr>
            <a:r>
              <a:rPr lang="fr-FR" sz="1200" dirty="0"/>
              <a:t>Laborde, Barbara. 2017. De l’enseignement du cinéma à l’éducation aux médias: Trajets théoriques et perspectives pédagogiques. Paris: Presses Sorbonne Nouvelle.</a:t>
            </a:r>
          </a:p>
          <a:p>
            <a:pPr>
              <a:lnSpc>
                <a:spcPct val="100000"/>
              </a:lnSpc>
              <a:spcAft>
                <a:spcPts val="0"/>
              </a:spcAft>
            </a:pPr>
            <a:r>
              <a:rPr lang="fr-FR" sz="1200" dirty="0" err="1"/>
              <a:t>Masterman</a:t>
            </a:r>
            <a:r>
              <a:rPr lang="fr-FR" sz="1200" dirty="0"/>
              <a:t>, Len. « The Media Education Revolution ». Canadian Journal of Learning and </a:t>
            </a:r>
            <a:r>
              <a:rPr lang="fr-FR" sz="1200" dirty="0" err="1"/>
              <a:t>Technology</a:t>
            </a:r>
            <a:r>
              <a:rPr lang="fr-FR" sz="1200" dirty="0"/>
              <a:t>. https://doi.org/10.21432/T2JS5S.</a:t>
            </a:r>
          </a:p>
          <a:p>
            <a:pPr>
              <a:lnSpc>
                <a:spcPct val="100000"/>
              </a:lnSpc>
              <a:spcAft>
                <a:spcPts val="0"/>
              </a:spcAft>
            </a:pPr>
            <a:r>
              <a:rPr lang="fr-FR" sz="1200" dirty="0"/>
              <a:t>Meyriat, Jean. 1983. « Pour une classification des Sciences de l’information et de la communication ». Schéma et schématisation, no 19: 61‑64.</a:t>
            </a:r>
          </a:p>
          <a:p>
            <a:pPr>
              <a:lnSpc>
                <a:spcPct val="100000"/>
              </a:lnSpc>
              <a:spcAft>
                <a:spcPts val="0"/>
              </a:spcAft>
            </a:pPr>
            <a:r>
              <a:rPr lang="fr-FR" sz="1200" dirty="0" err="1"/>
              <a:t>Moguilevskaïa</a:t>
            </a:r>
            <a:r>
              <a:rPr lang="fr-FR" sz="1200" dirty="0"/>
              <a:t>, Tania. 2011. « Les variables idéologiques du théâtre documentaire ». Etudes </a:t>
            </a:r>
            <a:r>
              <a:rPr lang="fr-FR" sz="1200" dirty="0" err="1"/>
              <a:t>theatrales</a:t>
            </a:r>
            <a:r>
              <a:rPr lang="fr-FR" sz="1200" dirty="0"/>
              <a:t> N° 50 (1): 36‑41.</a:t>
            </a:r>
          </a:p>
          <a:p>
            <a:pPr>
              <a:lnSpc>
                <a:spcPct val="100000"/>
              </a:lnSpc>
              <a:spcAft>
                <a:spcPts val="0"/>
              </a:spcAft>
            </a:pPr>
            <a:r>
              <a:rPr lang="fr-FR" sz="1200" dirty="0" err="1"/>
              <a:t>Pavis</a:t>
            </a:r>
            <a:r>
              <a:rPr lang="fr-FR" sz="1200" dirty="0"/>
              <a:t>, Patrice. (2014) 2018. Dictionnaire de la performance et du théâtre contemporain. Paris: Armand Colin. </a:t>
            </a:r>
          </a:p>
          <a:p>
            <a:pPr>
              <a:lnSpc>
                <a:spcPct val="100000"/>
              </a:lnSpc>
              <a:spcAft>
                <a:spcPts val="0"/>
              </a:spcAft>
            </a:pPr>
            <a:r>
              <a:rPr lang="fr-FR" sz="1200" dirty="0"/>
              <a:t>———. (1980) 2019. Dictionnaire du théâtre. Paris: Armand Colin.</a:t>
            </a:r>
          </a:p>
          <a:p>
            <a:pPr>
              <a:lnSpc>
                <a:spcPct val="100000"/>
              </a:lnSpc>
              <a:spcAft>
                <a:spcPts val="0"/>
              </a:spcAft>
            </a:pPr>
            <a:r>
              <a:rPr lang="fr-FR" sz="1200" dirty="0"/>
              <a:t>Peretti, Isabelle de, et André Petitjean. 2022. « Introduction [Pour une didactique du théâtre : entre textes, jeux et représentations] ». Pratiques. Linguistique, littérature, didactique, no 193‑194 (septembre). https://journals.openedition.org/pratiques/11302.</a:t>
            </a:r>
          </a:p>
          <a:p>
            <a:pPr>
              <a:lnSpc>
                <a:spcPct val="100000"/>
              </a:lnSpc>
              <a:spcAft>
                <a:spcPts val="0"/>
              </a:spcAft>
            </a:pPr>
            <a:r>
              <a:rPr lang="fr-FR" sz="1200" dirty="0" err="1"/>
              <a:t>Piemme</a:t>
            </a:r>
            <a:r>
              <a:rPr lang="fr-FR" sz="1200" dirty="0"/>
              <a:t>, Jean-Marie. 2011. « Préface [Usages du « document ». Les écritures théâtrales entre réel et fiction] ». Études théâtrales 50 (1): 9‑10. https://doi.org/10.3917/etth.050.0009.</a:t>
            </a:r>
          </a:p>
          <a:p>
            <a:pPr>
              <a:lnSpc>
                <a:spcPct val="100000"/>
              </a:lnSpc>
              <a:spcAft>
                <a:spcPts val="0"/>
              </a:spcAft>
            </a:pPr>
            <a:r>
              <a:rPr lang="fr-FR" sz="1200" dirty="0"/>
              <a:t>Plassard, Didier. 2009. « Marionnette oblige : éthique et esthétique sur la scène contemporaine ». Théâtre/Public, La marionnette? Traditions, croisements, décloisonnements, , no 193: 22‑25.</a:t>
            </a:r>
          </a:p>
          <a:p>
            <a:pPr>
              <a:lnSpc>
                <a:spcPct val="100000"/>
              </a:lnSpc>
              <a:spcAft>
                <a:spcPts val="0"/>
              </a:spcAft>
            </a:pPr>
            <a:r>
              <a:rPr lang="fr-FR" sz="1200" dirty="0"/>
              <a:t>———. 2019. « L’écran contre la scène (tout contre) ». In Le réel à l’épreuve des technologies : Les arts de la scène et les arts médiatiques, édité par Josette </a:t>
            </a:r>
            <a:r>
              <a:rPr lang="fr-FR" sz="1200" dirty="0" err="1"/>
              <a:t>Féral</a:t>
            </a:r>
            <a:r>
              <a:rPr lang="fr-FR" sz="1200" dirty="0"/>
              <a:t> et Perrot Edwige, 43‑60. Spectaculaire | Théâtre. Rennes: Presses universitaires de Rennes. </a:t>
            </a:r>
          </a:p>
          <a:p>
            <a:pPr>
              <a:lnSpc>
                <a:spcPct val="100000"/>
              </a:lnSpc>
              <a:spcAft>
                <a:spcPts val="0"/>
              </a:spcAft>
            </a:pPr>
            <a:r>
              <a:rPr lang="fr-FR" sz="1200" dirty="0" err="1"/>
              <a:t>Tomasovic</a:t>
            </a:r>
            <a:r>
              <a:rPr lang="fr-FR" sz="1200" dirty="0"/>
              <a:t>, Dick, et André </a:t>
            </a:r>
            <a:r>
              <a:rPr lang="fr-FR" sz="1200" dirty="0" err="1"/>
              <a:t>Deridder</a:t>
            </a:r>
            <a:r>
              <a:rPr lang="fr-FR" sz="1200" dirty="0"/>
              <a:t>, éd. 2020. Filmer la scène. Études théâtrales. Editions </a:t>
            </a:r>
            <a:r>
              <a:rPr lang="fr-FR" sz="1200" dirty="0" err="1"/>
              <a:t>Academia-L’Harmattan</a:t>
            </a:r>
            <a:r>
              <a:rPr lang="fr-FR" sz="1200" dirty="0"/>
              <a:t>.</a:t>
            </a:r>
            <a:endParaRPr lang="fr-BE" sz="1200" dirty="0"/>
          </a:p>
        </p:txBody>
      </p:sp>
      <p:sp>
        <p:nvSpPr>
          <p:cNvPr id="4" name="Espace réservé de la date 3">
            <a:extLst>
              <a:ext uri="{FF2B5EF4-FFF2-40B4-BE49-F238E27FC236}">
                <a16:creationId xmlns:a16="http://schemas.microsoft.com/office/drawing/2014/main" id="{E0197C6C-5762-B3CD-05B8-87D8FC6095A3}"/>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352889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C50D3F-0BCE-C30C-7F78-D353C8F55F91}"/>
              </a:ext>
            </a:extLst>
          </p:cNvPr>
          <p:cNvSpPr>
            <a:spLocks noGrp="1"/>
          </p:cNvSpPr>
          <p:nvPr>
            <p:ph type="title"/>
          </p:nvPr>
        </p:nvSpPr>
        <p:spPr>
          <a:xfrm>
            <a:off x="581193" y="729658"/>
            <a:ext cx="11029616" cy="988332"/>
          </a:xfrm>
        </p:spPr>
        <p:txBody>
          <a:bodyPr anchor="b">
            <a:normAutofit/>
          </a:bodyPr>
          <a:lstStyle/>
          <a:p>
            <a:r>
              <a:rPr lang="fr-BE" dirty="0"/>
              <a:t>Introduction</a:t>
            </a:r>
          </a:p>
        </p:txBody>
      </p:sp>
      <p:sp>
        <p:nvSpPr>
          <p:cNvPr id="3" name="Espace réservé du contenu 2">
            <a:extLst>
              <a:ext uri="{FF2B5EF4-FFF2-40B4-BE49-F238E27FC236}">
                <a16:creationId xmlns:a16="http://schemas.microsoft.com/office/drawing/2014/main" id="{E33C56A3-4B99-5DA0-63E4-F835A45CF489}"/>
              </a:ext>
            </a:extLst>
          </p:cNvPr>
          <p:cNvSpPr>
            <a:spLocks noGrp="1"/>
          </p:cNvSpPr>
          <p:nvPr>
            <p:ph sz="half" idx="1"/>
          </p:nvPr>
        </p:nvSpPr>
        <p:spPr>
          <a:xfrm>
            <a:off x="581193" y="2228003"/>
            <a:ext cx="5194767" cy="3633047"/>
          </a:xfrm>
        </p:spPr>
        <p:txBody>
          <a:bodyPr anchor="ctr">
            <a:normAutofit/>
          </a:bodyPr>
          <a:lstStyle/>
          <a:p>
            <a:r>
              <a:rPr lang="fr-BE" dirty="0"/>
              <a:t>Cours de didactique disciplinaire au sein du département « Médias, Culture et Communication » commun aux différentes filières (arts du spectacle, journalisme, médiation culturelle, communication multilingue);</a:t>
            </a:r>
          </a:p>
          <a:p>
            <a:r>
              <a:rPr lang="fr-BE" dirty="0"/>
              <a:t>Définition d’un dénominateur commun: médias/travail des compétences en éducation aux médias.</a:t>
            </a:r>
          </a:p>
          <a:p>
            <a:endParaRPr lang="fr-BE" dirty="0"/>
          </a:p>
          <a:p>
            <a:endParaRPr lang="fr-BE" dirty="0"/>
          </a:p>
        </p:txBody>
      </p:sp>
      <p:pic>
        <p:nvPicPr>
          <p:cNvPr id="8" name="Image 7">
            <a:extLst>
              <a:ext uri="{FF2B5EF4-FFF2-40B4-BE49-F238E27FC236}">
                <a16:creationId xmlns:a16="http://schemas.microsoft.com/office/drawing/2014/main" id="{AD389415-4CE0-AB55-9034-753E13FC8D97}"/>
              </a:ext>
            </a:extLst>
          </p:cNvPr>
          <p:cNvPicPr>
            <a:picLocks noChangeAspect="1"/>
          </p:cNvPicPr>
          <p:nvPr/>
        </p:nvPicPr>
        <p:blipFill>
          <a:blip r:embed="rId2"/>
          <a:stretch>
            <a:fillRect/>
          </a:stretch>
        </p:blipFill>
        <p:spPr>
          <a:xfrm>
            <a:off x="6416042" y="1414829"/>
            <a:ext cx="4440027" cy="3873923"/>
          </a:xfrm>
          <a:prstGeom prst="rect">
            <a:avLst/>
          </a:prstGeom>
          <a:noFill/>
        </p:spPr>
      </p:pic>
      <p:sp>
        <p:nvSpPr>
          <p:cNvPr id="4" name="Espace réservé de la date 3">
            <a:extLst>
              <a:ext uri="{FF2B5EF4-FFF2-40B4-BE49-F238E27FC236}">
                <a16:creationId xmlns:a16="http://schemas.microsoft.com/office/drawing/2014/main" id="{7AC3B613-ED18-2FC5-5031-CE98B31A2D32}"/>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F558A543-3029-4706-AA58-9F41D4E1F95A}" type="datetime1">
              <a:rPr lang="nl-NL" smtClean="0"/>
              <a:pPr rtl="0">
                <a:spcAft>
                  <a:spcPts val="600"/>
                </a:spcAft>
              </a:pPr>
              <a:t>4-11-2023</a:t>
            </a:fld>
            <a:endParaRPr lang="en-US"/>
          </a:p>
        </p:txBody>
      </p:sp>
      <p:sp>
        <p:nvSpPr>
          <p:cNvPr id="9" name="ZoneTexte 8">
            <a:extLst>
              <a:ext uri="{FF2B5EF4-FFF2-40B4-BE49-F238E27FC236}">
                <a16:creationId xmlns:a16="http://schemas.microsoft.com/office/drawing/2014/main" id="{A54B4679-542F-2EB0-BD9D-0CA4C381C46D}"/>
              </a:ext>
            </a:extLst>
          </p:cNvPr>
          <p:cNvSpPr txBox="1"/>
          <p:nvPr/>
        </p:nvSpPr>
        <p:spPr>
          <a:xfrm>
            <a:off x="7518050" y="5351038"/>
            <a:ext cx="3711926" cy="646331"/>
          </a:xfrm>
          <a:prstGeom prst="rect">
            <a:avLst/>
          </a:prstGeom>
          <a:noFill/>
        </p:spPr>
        <p:txBody>
          <a:bodyPr wrap="square" rtlCol="0">
            <a:spAutoFit/>
          </a:bodyPr>
          <a:lstStyle/>
          <a:p>
            <a:r>
              <a:rPr lang="fr-FR" sz="1200" dirty="0"/>
              <a:t>Six thématiques ou facettes de l’éducation</a:t>
            </a:r>
          </a:p>
          <a:p>
            <a:r>
              <a:rPr lang="fr-FR" sz="1200" dirty="0"/>
              <a:t>aux médias du CEM inspirées de la grille</a:t>
            </a:r>
          </a:p>
          <a:p>
            <a:r>
              <a:rPr lang="fr-FR" sz="1200" dirty="0"/>
              <a:t>d’analyse du British Film Institute (CSEM 2016, 51)</a:t>
            </a:r>
            <a:endParaRPr lang="fr-BE" sz="1200" dirty="0"/>
          </a:p>
        </p:txBody>
      </p:sp>
    </p:spTree>
    <p:extLst>
      <p:ext uri="{BB962C8B-B14F-4D97-AF65-F5344CB8AC3E}">
        <p14:creationId xmlns:p14="http://schemas.microsoft.com/office/powerpoint/2010/main" val="38925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5B5A2-FAA9-FF06-BBBB-E40225583508}"/>
              </a:ext>
            </a:extLst>
          </p:cNvPr>
          <p:cNvSpPr>
            <a:spLocks noGrp="1"/>
          </p:cNvSpPr>
          <p:nvPr>
            <p:ph type="title"/>
          </p:nvPr>
        </p:nvSpPr>
        <p:spPr/>
        <p:txBody>
          <a:bodyPr/>
          <a:lstStyle/>
          <a:p>
            <a:r>
              <a:rPr lang="fr-BE" dirty="0"/>
              <a:t>Questions</a:t>
            </a:r>
          </a:p>
        </p:txBody>
      </p:sp>
      <p:sp>
        <p:nvSpPr>
          <p:cNvPr id="3" name="Espace réservé du contenu 2">
            <a:extLst>
              <a:ext uri="{FF2B5EF4-FFF2-40B4-BE49-F238E27FC236}">
                <a16:creationId xmlns:a16="http://schemas.microsoft.com/office/drawing/2014/main" id="{C584BFDD-7BA4-F544-164D-27D603D0B364}"/>
              </a:ext>
            </a:extLst>
          </p:cNvPr>
          <p:cNvSpPr>
            <a:spLocks noGrp="1"/>
          </p:cNvSpPr>
          <p:nvPr>
            <p:ph idx="1"/>
          </p:nvPr>
        </p:nvSpPr>
        <p:spPr/>
        <p:txBody>
          <a:bodyPr/>
          <a:lstStyle/>
          <a:p>
            <a:r>
              <a:rPr lang="fr-FR" dirty="0"/>
              <a:t>Comment le théâtre peut-il être envisagé et enseigné dans </a:t>
            </a:r>
            <a:r>
              <a:rPr lang="fr-FR" b="1" dirty="0"/>
              <a:t>une perspective info-communicationnelle </a:t>
            </a:r>
            <a:r>
              <a:rPr lang="fr-FR" dirty="0"/>
              <a:t>ou, plus précisément, quel serait le potentiel didactique d’une compréhension du théâtre en tant que média ? </a:t>
            </a:r>
          </a:p>
          <a:p>
            <a:r>
              <a:rPr lang="fr-FR" dirty="0"/>
              <a:t>En quoi cette focale présente-t-elle des opportunités pour mettre au travail les dimensions complémentaires exposées dans l’argumentaire de ce colloque, à savoir (i) le théâtre comme un moyen de </a:t>
            </a:r>
            <a:r>
              <a:rPr lang="fr-FR" b="1" dirty="0"/>
              <a:t>représenter le monde</a:t>
            </a:r>
            <a:r>
              <a:rPr lang="fr-FR" dirty="0"/>
              <a:t>, la société, et (ii) un </a:t>
            </a:r>
            <a:r>
              <a:rPr lang="fr-FR" b="1" dirty="0"/>
              <a:t>levier d’action </a:t>
            </a:r>
            <a:r>
              <a:rPr lang="fr-FR" dirty="0"/>
              <a:t>sur ceux-ci ? </a:t>
            </a:r>
          </a:p>
          <a:p>
            <a:endParaRPr lang="fr-BE" dirty="0"/>
          </a:p>
        </p:txBody>
      </p:sp>
      <p:sp>
        <p:nvSpPr>
          <p:cNvPr id="4" name="Espace réservé de la date 3">
            <a:extLst>
              <a:ext uri="{FF2B5EF4-FFF2-40B4-BE49-F238E27FC236}">
                <a16:creationId xmlns:a16="http://schemas.microsoft.com/office/drawing/2014/main" id="{91BD7F81-A6E7-D1B9-6DEA-4C5B7031A459}"/>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323796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92AB3-07ED-A20F-2231-78420960DE29}"/>
              </a:ext>
            </a:extLst>
          </p:cNvPr>
          <p:cNvSpPr>
            <a:spLocks noGrp="1"/>
          </p:cNvSpPr>
          <p:nvPr>
            <p:ph type="title"/>
          </p:nvPr>
        </p:nvSpPr>
        <p:spPr/>
        <p:txBody>
          <a:bodyPr/>
          <a:lstStyle/>
          <a:p>
            <a:r>
              <a:rPr lang="fr-BE" dirty="0"/>
              <a:t>Plan de l’intervention</a:t>
            </a:r>
          </a:p>
        </p:txBody>
      </p:sp>
      <p:sp>
        <p:nvSpPr>
          <p:cNvPr id="3" name="Espace réservé du contenu 2">
            <a:extLst>
              <a:ext uri="{FF2B5EF4-FFF2-40B4-BE49-F238E27FC236}">
                <a16:creationId xmlns:a16="http://schemas.microsoft.com/office/drawing/2014/main" id="{5A0EB515-C065-AFAA-BBB2-DC5573F99848}"/>
              </a:ext>
            </a:extLst>
          </p:cNvPr>
          <p:cNvSpPr>
            <a:spLocks noGrp="1"/>
          </p:cNvSpPr>
          <p:nvPr>
            <p:ph idx="1"/>
          </p:nvPr>
        </p:nvSpPr>
        <p:spPr/>
        <p:txBody>
          <a:bodyPr/>
          <a:lstStyle/>
          <a:p>
            <a:r>
              <a:rPr lang="fr-BE" dirty="0"/>
              <a:t>Éléments contextuels;</a:t>
            </a:r>
          </a:p>
          <a:p>
            <a:r>
              <a:rPr lang="fr-BE" dirty="0"/>
              <a:t>Mise en dialogue de concepts permettant de penser le théâtre comme objet info-communicationnel: </a:t>
            </a:r>
            <a:r>
              <a:rPr lang="fr-BE" b="1" dirty="0"/>
              <a:t>média</a:t>
            </a:r>
            <a:r>
              <a:rPr lang="fr-BE" dirty="0"/>
              <a:t>, </a:t>
            </a:r>
            <a:r>
              <a:rPr lang="fr-BE" b="1" dirty="0"/>
              <a:t>document</a:t>
            </a:r>
            <a:r>
              <a:rPr lang="fr-BE" dirty="0"/>
              <a:t> et </a:t>
            </a:r>
            <a:r>
              <a:rPr lang="fr-BE" b="1" dirty="0"/>
              <a:t>représentation</a:t>
            </a:r>
            <a:r>
              <a:rPr lang="fr-BE" dirty="0"/>
              <a:t>;</a:t>
            </a:r>
          </a:p>
          <a:p>
            <a:r>
              <a:rPr lang="fr-BE" dirty="0"/>
              <a:t>Retours d’expériences conduites avec les étudiants du cours de didactique de l’information de la communication.</a:t>
            </a:r>
          </a:p>
          <a:p>
            <a:endParaRPr lang="fr-BE" dirty="0"/>
          </a:p>
        </p:txBody>
      </p:sp>
      <p:sp>
        <p:nvSpPr>
          <p:cNvPr id="4" name="Espace réservé de la date 3">
            <a:extLst>
              <a:ext uri="{FF2B5EF4-FFF2-40B4-BE49-F238E27FC236}">
                <a16:creationId xmlns:a16="http://schemas.microsoft.com/office/drawing/2014/main" id="{375CC912-CB51-3636-CCE9-4299153108E2}"/>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159030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3DE52-905E-E37A-4D5C-E18F96EB5B1D}"/>
              </a:ext>
            </a:extLst>
          </p:cNvPr>
          <p:cNvSpPr>
            <a:spLocks noGrp="1"/>
          </p:cNvSpPr>
          <p:nvPr>
            <p:ph type="title"/>
          </p:nvPr>
        </p:nvSpPr>
        <p:spPr/>
        <p:txBody>
          <a:bodyPr/>
          <a:lstStyle/>
          <a:p>
            <a:r>
              <a:rPr lang="fr-BE" dirty="0"/>
              <a:t>Le théâtre comme </a:t>
            </a:r>
            <a:r>
              <a:rPr lang="fr-BE" i="1" dirty="0"/>
              <a:t>média</a:t>
            </a:r>
          </a:p>
        </p:txBody>
      </p:sp>
      <p:sp>
        <p:nvSpPr>
          <p:cNvPr id="3" name="Espace réservé du contenu 2">
            <a:extLst>
              <a:ext uri="{FF2B5EF4-FFF2-40B4-BE49-F238E27FC236}">
                <a16:creationId xmlns:a16="http://schemas.microsoft.com/office/drawing/2014/main" id="{8C1A2630-B53D-8B70-032D-F6191D40D634}"/>
              </a:ext>
            </a:extLst>
          </p:cNvPr>
          <p:cNvSpPr>
            <a:spLocks noGrp="1"/>
          </p:cNvSpPr>
          <p:nvPr>
            <p:ph idx="1"/>
          </p:nvPr>
        </p:nvSpPr>
        <p:spPr/>
        <p:txBody>
          <a:bodyPr/>
          <a:lstStyle/>
          <a:p>
            <a:r>
              <a:rPr lang="fr-BE" dirty="0"/>
              <a:t>Construire le théâtre comme objet à enseigner nécessite d’abord de le </a:t>
            </a:r>
            <a:r>
              <a:rPr lang="fr-BE" b="1" dirty="0"/>
              <a:t>définir</a:t>
            </a:r>
            <a:r>
              <a:rPr lang="fr-BE" dirty="0"/>
              <a:t> afin de concevoir des dispositifs d’apprentissage adaptés. De ce point de vue, le théâtre peut être défini comme:</a:t>
            </a:r>
          </a:p>
          <a:p>
            <a:pPr lvl="1"/>
            <a:r>
              <a:rPr lang="fr-BE" dirty="0"/>
              <a:t>Un espace architectural</a:t>
            </a:r>
          </a:p>
          <a:p>
            <a:pPr lvl="1"/>
            <a:r>
              <a:rPr lang="fr-BE" dirty="0"/>
              <a:t>Un lieu de sociabilité</a:t>
            </a:r>
          </a:p>
          <a:p>
            <a:pPr lvl="1"/>
            <a:r>
              <a:rPr lang="fr-BE" dirty="0"/>
              <a:t>Un art de la scène</a:t>
            </a:r>
          </a:p>
          <a:p>
            <a:pPr lvl="1"/>
            <a:r>
              <a:rPr lang="fr-BE" dirty="0"/>
              <a:t>Un objet littéraire </a:t>
            </a:r>
          </a:p>
          <a:p>
            <a:pPr marL="324000" lvl="1" indent="0">
              <a:buNone/>
            </a:pPr>
            <a:r>
              <a:rPr lang="fr-BE" dirty="0"/>
              <a:t>(de Peretti et Petitjean 2022)</a:t>
            </a:r>
          </a:p>
          <a:p>
            <a:r>
              <a:rPr lang="fr-BE" dirty="0"/>
              <a:t>Les ressources éducatives sont généralement orientées vers </a:t>
            </a:r>
            <a:r>
              <a:rPr lang="fr-FR" b="1" dirty="0"/>
              <a:t>l’analyse textuelle/thématique </a:t>
            </a:r>
            <a:r>
              <a:rPr lang="fr-FR" dirty="0"/>
              <a:t>et l’exercice des </a:t>
            </a:r>
            <a:r>
              <a:rPr lang="fr-FR" b="1" dirty="0"/>
              <a:t>techniques d’expression</a:t>
            </a:r>
            <a:r>
              <a:rPr lang="fr-FR" dirty="0"/>
              <a:t>.</a:t>
            </a:r>
            <a:endParaRPr lang="fr-BE" dirty="0"/>
          </a:p>
        </p:txBody>
      </p:sp>
      <p:sp>
        <p:nvSpPr>
          <p:cNvPr id="4" name="Espace réservé de la date 3">
            <a:extLst>
              <a:ext uri="{FF2B5EF4-FFF2-40B4-BE49-F238E27FC236}">
                <a16:creationId xmlns:a16="http://schemas.microsoft.com/office/drawing/2014/main" id="{F42909A1-EC02-0FFD-6FC2-29DDABBA6A08}"/>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45056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6B3CA-5E2C-F35C-758C-891368999569}"/>
              </a:ext>
            </a:extLst>
          </p:cNvPr>
          <p:cNvSpPr>
            <a:spLocks noGrp="1"/>
          </p:cNvSpPr>
          <p:nvPr>
            <p:ph type="title"/>
          </p:nvPr>
        </p:nvSpPr>
        <p:spPr/>
        <p:txBody>
          <a:bodyPr/>
          <a:lstStyle/>
          <a:p>
            <a:r>
              <a:rPr lang="fr-BE" dirty="0"/>
              <a:t>Le théâtre comme </a:t>
            </a:r>
            <a:r>
              <a:rPr lang="fr-BE" i="1" dirty="0"/>
              <a:t>média</a:t>
            </a:r>
          </a:p>
        </p:txBody>
      </p:sp>
      <p:sp>
        <p:nvSpPr>
          <p:cNvPr id="3" name="Espace réservé du contenu 2">
            <a:extLst>
              <a:ext uri="{FF2B5EF4-FFF2-40B4-BE49-F238E27FC236}">
                <a16:creationId xmlns:a16="http://schemas.microsoft.com/office/drawing/2014/main" id="{77592575-2EBA-F165-AE33-50734B6621E3}"/>
              </a:ext>
            </a:extLst>
          </p:cNvPr>
          <p:cNvSpPr>
            <a:spLocks noGrp="1"/>
          </p:cNvSpPr>
          <p:nvPr>
            <p:ph idx="1"/>
          </p:nvPr>
        </p:nvSpPr>
        <p:spPr/>
        <p:txBody>
          <a:bodyPr>
            <a:normAutofit/>
          </a:bodyPr>
          <a:lstStyle/>
          <a:p>
            <a:r>
              <a:rPr lang="fr-BE" dirty="0">
                <a:effectLst/>
                <a:ea typeface="Calibri" panose="020F0502020204030204" pitchFamily="34" charset="0"/>
                <a:cs typeface="Times New Roman" panose="02020603050405020304" pitchFamily="18" charset="0"/>
              </a:rPr>
              <a:t>« Le médium est un ensemble de techniques artistiques ou de matériaux propres à un art, un moyen d’expression »; le média étant un « système de communication et de transmission d’informations » (</a:t>
            </a:r>
            <a:r>
              <a:rPr lang="fr-BE" dirty="0" err="1">
                <a:effectLst/>
                <a:ea typeface="Calibri" panose="020F0502020204030204" pitchFamily="34" charset="0"/>
                <a:cs typeface="Times New Roman" panose="02020603050405020304" pitchFamily="18" charset="0"/>
              </a:rPr>
              <a:t>Pavis</a:t>
            </a:r>
            <a:r>
              <a:rPr lang="fr-BE" dirty="0">
                <a:effectLst/>
                <a:ea typeface="Calibri" panose="020F0502020204030204" pitchFamily="34" charset="0"/>
                <a:cs typeface="Times New Roman" panose="02020603050405020304" pitchFamily="18" charset="0"/>
              </a:rPr>
              <a:t> 2018 [2014], 210);</a:t>
            </a:r>
          </a:p>
          <a:p>
            <a:r>
              <a:rPr lang="fr-BE" dirty="0">
                <a:ea typeface="Calibri" panose="020F0502020204030204" pitchFamily="34" charset="0"/>
                <a:cs typeface="Times New Roman" panose="02020603050405020304" pitchFamily="18" charset="0"/>
              </a:rPr>
              <a:t>Média: </a:t>
            </a:r>
            <a:r>
              <a:rPr lang="fr-BE" dirty="0">
                <a:effectLst/>
                <a:ea typeface="Calibri" panose="020F0502020204030204" pitchFamily="34" charset="0"/>
                <a:cs typeface="Times New Roman" panose="02020603050405020304" pitchFamily="18" charset="0"/>
              </a:rPr>
              <a:t>« Tout système de communication permettant à une société de remplir tout ou une partie des trois fonctions essentielles de la conservation, de la communication à distance des messages et des savoirs, et de la réactualisation des pratiques culturelles et politiques. » (Barbier et </a:t>
            </a:r>
            <a:r>
              <a:rPr lang="fr-BE" dirty="0" err="1">
                <a:ea typeface="Calibri" panose="020F0502020204030204" pitchFamily="34" charset="0"/>
                <a:cs typeface="Times New Roman" panose="02020603050405020304" pitchFamily="18" charset="0"/>
              </a:rPr>
              <a:t>Lavenir</a:t>
            </a:r>
            <a:r>
              <a:rPr lang="fr-BE" dirty="0">
                <a:ea typeface="Calibri" panose="020F0502020204030204" pitchFamily="34" charset="0"/>
                <a:cs typeface="Times New Roman" panose="02020603050405020304" pitchFamily="18" charset="0"/>
              </a:rPr>
              <a:t> 2009 cités par </a:t>
            </a:r>
            <a:r>
              <a:rPr lang="fr-BE" dirty="0" err="1">
                <a:ea typeface="Calibri" panose="020F0502020204030204" pitchFamily="34" charset="0"/>
                <a:cs typeface="Times New Roman" panose="02020603050405020304" pitchFamily="18" charset="0"/>
              </a:rPr>
              <a:t>Pavis</a:t>
            </a:r>
            <a:r>
              <a:rPr lang="fr-BE" dirty="0">
                <a:ea typeface="Calibri" panose="020F0502020204030204" pitchFamily="34" charset="0"/>
                <a:cs typeface="Times New Roman" panose="02020603050405020304" pitchFamily="18" charset="0"/>
              </a:rPr>
              <a:t> 2018 [2014], 210</a:t>
            </a:r>
            <a:r>
              <a:rPr lang="fr-BE" dirty="0">
                <a:effectLst/>
                <a:ea typeface="Calibri" panose="020F0502020204030204" pitchFamily="34" charset="0"/>
                <a:cs typeface="Times New Roman" panose="02020603050405020304" pitchFamily="18" charset="0"/>
              </a:rPr>
              <a:t>);</a:t>
            </a:r>
          </a:p>
          <a:p>
            <a:r>
              <a:rPr lang="fr-FR" dirty="0"/>
              <a:t>Le média peut aussi être défini comme un « dispositif matériel affectant la manière dont la communication peut se dérouler, le rôle que les uns et les autres peuvent y jouer et les signes qui peuvent être mobilisés […].» (Jeanneret 2014, 13).</a:t>
            </a:r>
          </a:p>
          <a:p>
            <a:endParaRPr lang="fr-BE" dirty="0"/>
          </a:p>
        </p:txBody>
      </p:sp>
      <p:sp>
        <p:nvSpPr>
          <p:cNvPr id="4" name="Espace réservé de la date 3">
            <a:extLst>
              <a:ext uri="{FF2B5EF4-FFF2-40B4-BE49-F238E27FC236}">
                <a16:creationId xmlns:a16="http://schemas.microsoft.com/office/drawing/2014/main" id="{FE9D1773-16F1-65B6-20FF-C2A8BB68D386}"/>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424161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A853C-15A0-6002-4A0D-A757240FB0F9}"/>
              </a:ext>
            </a:extLst>
          </p:cNvPr>
          <p:cNvSpPr>
            <a:spLocks noGrp="1"/>
          </p:cNvSpPr>
          <p:nvPr>
            <p:ph type="title"/>
          </p:nvPr>
        </p:nvSpPr>
        <p:spPr/>
        <p:txBody>
          <a:bodyPr/>
          <a:lstStyle/>
          <a:p>
            <a:r>
              <a:rPr lang="fr-BE" dirty="0"/>
              <a:t>Le théâtre comme </a:t>
            </a:r>
            <a:r>
              <a:rPr lang="fr-BE" i="1" dirty="0"/>
              <a:t>média</a:t>
            </a:r>
          </a:p>
        </p:txBody>
      </p:sp>
      <p:sp>
        <p:nvSpPr>
          <p:cNvPr id="3" name="Espace réservé du contenu 2">
            <a:extLst>
              <a:ext uri="{FF2B5EF4-FFF2-40B4-BE49-F238E27FC236}">
                <a16:creationId xmlns:a16="http://schemas.microsoft.com/office/drawing/2014/main" id="{ACBC9C16-1EB5-0E5A-1FF8-7BC8631EC155}"/>
              </a:ext>
            </a:extLst>
          </p:cNvPr>
          <p:cNvSpPr>
            <a:spLocks noGrp="1"/>
          </p:cNvSpPr>
          <p:nvPr>
            <p:ph idx="1"/>
          </p:nvPr>
        </p:nvSpPr>
        <p:spPr/>
        <p:txBody>
          <a:bodyPr/>
          <a:lstStyle/>
          <a:p>
            <a:r>
              <a:rPr lang="fr-BE" i="1" dirty="0" err="1">
                <a:effectLst/>
                <a:ea typeface="Calibri" panose="020F0502020204030204" pitchFamily="34" charset="0"/>
                <a:cs typeface="Calibri" panose="020F0502020204030204" pitchFamily="34" charset="0"/>
              </a:rPr>
              <a:t>Intermédialité</a:t>
            </a:r>
            <a:r>
              <a:rPr lang="fr-BE" dirty="0">
                <a:effectLst/>
                <a:ea typeface="Calibri" panose="020F0502020204030204" pitchFamily="34" charset="0"/>
                <a:cs typeface="Calibri" panose="020F0502020204030204" pitchFamily="34" charset="0"/>
              </a:rPr>
              <a:t> du dispositif théâtral (</a:t>
            </a:r>
            <a:r>
              <a:rPr lang="fr-BE" dirty="0" err="1">
                <a:effectLst/>
                <a:ea typeface="Calibri" panose="020F0502020204030204" pitchFamily="34" charset="0"/>
                <a:cs typeface="Calibri" panose="020F0502020204030204" pitchFamily="34" charset="0"/>
              </a:rPr>
              <a:t>Pavis</a:t>
            </a:r>
            <a:r>
              <a:rPr lang="fr-BE" dirty="0">
                <a:effectLst/>
                <a:ea typeface="Calibri" panose="020F0502020204030204" pitchFamily="34" charset="0"/>
                <a:cs typeface="Calibri" panose="020F0502020204030204" pitchFamily="34" charset="0"/>
              </a:rPr>
              <a:t> [1980] 2019, 315, </a:t>
            </a:r>
            <a:r>
              <a:rPr lang="fr-BE" dirty="0" err="1">
                <a:ea typeface="Calibri" panose="020F0502020204030204" pitchFamily="34" charset="0"/>
                <a:cs typeface="Calibri" panose="020F0502020204030204" pitchFamily="34" charset="0"/>
              </a:rPr>
              <a:t>Pavis</a:t>
            </a:r>
            <a:r>
              <a:rPr lang="fr-BE" dirty="0">
                <a:ea typeface="Calibri" panose="020F0502020204030204" pitchFamily="34" charset="0"/>
                <a:cs typeface="Calibri" panose="020F0502020204030204" pitchFamily="34" charset="0"/>
              </a:rPr>
              <a:t> 2018 [2014], 210 </a:t>
            </a:r>
            <a:r>
              <a:rPr lang="fr-BE" i="1" dirty="0">
                <a:ea typeface="Calibri" panose="020F0502020204030204" pitchFamily="34" charset="0"/>
                <a:cs typeface="Calibri" panose="020F0502020204030204" pitchFamily="34" charset="0"/>
              </a:rPr>
              <a:t>sqq</a:t>
            </a:r>
            <a:r>
              <a:rPr lang="fr-BE" dirty="0">
                <a:ea typeface="Calibri" panose="020F0502020204030204" pitchFamily="34" charset="0"/>
                <a:cs typeface="Calibri" panose="020F0502020204030204" pitchFamily="34" charset="0"/>
              </a:rPr>
              <a:t>.);</a:t>
            </a:r>
          </a:p>
          <a:p>
            <a:r>
              <a:rPr lang="fr-BE" dirty="0">
                <a:ea typeface="Calibri" panose="020F0502020204030204" pitchFamily="34" charset="0"/>
                <a:cs typeface="Calibri" panose="020F0502020204030204" pitchFamily="34" charset="0"/>
              </a:rPr>
              <a:t>Crise du théâtre dans les années 1930, repositionnement comme art de la (</a:t>
            </a:r>
            <a:r>
              <a:rPr lang="fr-BE" dirty="0" err="1">
                <a:ea typeface="Calibri" panose="020F0502020204030204" pitchFamily="34" charset="0"/>
                <a:cs typeface="Calibri" panose="020F0502020204030204" pitchFamily="34" charset="0"/>
              </a:rPr>
              <a:t>co</a:t>
            </a:r>
            <a:r>
              <a:rPr lang="fr-BE" dirty="0">
                <a:ea typeface="Calibri" panose="020F0502020204030204" pitchFamily="34" charset="0"/>
                <a:cs typeface="Calibri" panose="020F0502020204030204" pitchFamily="34" charset="0"/>
              </a:rPr>
              <a:t>-)présence =&gt; apparition de la catégorie du spectacle </a:t>
            </a:r>
            <a:r>
              <a:rPr lang="fr-BE" i="1" dirty="0">
                <a:ea typeface="Calibri" panose="020F0502020204030204" pitchFamily="34" charset="0"/>
                <a:cs typeface="Calibri" panose="020F0502020204030204" pitchFamily="34" charset="0"/>
              </a:rPr>
              <a:t>vivant</a:t>
            </a:r>
            <a:r>
              <a:rPr lang="fr-BE" dirty="0">
                <a:ea typeface="Calibri" panose="020F0502020204030204" pitchFamily="34" charset="0"/>
                <a:cs typeface="Calibri" panose="020F0502020204030204" pitchFamily="34" charset="0"/>
              </a:rPr>
              <a:t> (</a:t>
            </a:r>
            <a:r>
              <a:rPr lang="fr-BE" dirty="0">
                <a:effectLst/>
                <a:ea typeface="Calibri" panose="020F0502020204030204" pitchFamily="34" charset="0"/>
                <a:cs typeface="Calibri" panose="020F0502020204030204" pitchFamily="34" charset="0"/>
              </a:rPr>
              <a:t>Chaperon et </a:t>
            </a:r>
            <a:r>
              <a:rPr lang="fr-BE" dirty="0" err="1">
                <a:effectLst/>
                <a:ea typeface="Calibri" panose="020F0502020204030204" pitchFamily="34" charset="0"/>
                <a:cs typeface="Calibri" panose="020F0502020204030204" pitchFamily="34" charset="0"/>
              </a:rPr>
              <a:t>Pluta</a:t>
            </a:r>
            <a:r>
              <a:rPr lang="fr-BE" dirty="0">
                <a:effectLst/>
                <a:ea typeface="Calibri" panose="020F0502020204030204" pitchFamily="34" charset="0"/>
                <a:cs typeface="Calibri" panose="020F0502020204030204" pitchFamily="34" charset="0"/>
              </a:rPr>
              <a:t> </a:t>
            </a:r>
            <a:r>
              <a:rPr lang="fr-BE" i="1" dirty="0">
                <a:effectLst/>
                <a:ea typeface="Calibri" panose="020F0502020204030204" pitchFamily="34" charset="0"/>
                <a:cs typeface="Calibri" panose="020F0502020204030204" pitchFamily="34" charset="0"/>
              </a:rPr>
              <a:t>in </a:t>
            </a:r>
            <a:r>
              <a:rPr lang="fr-BE" dirty="0" err="1">
                <a:effectLst/>
                <a:ea typeface="Calibri" panose="020F0502020204030204" pitchFamily="34" charset="0"/>
                <a:cs typeface="Calibri" panose="020F0502020204030204" pitchFamily="34" charset="0"/>
              </a:rPr>
              <a:t>Baroni</a:t>
            </a:r>
            <a:r>
              <a:rPr lang="fr-BE" dirty="0">
                <a:effectLst/>
                <a:ea typeface="Calibri" panose="020F0502020204030204" pitchFamily="34" charset="0"/>
                <a:cs typeface="Calibri" panose="020F0502020204030204" pitchFamily="34" charset="0"/>
              </a:rPr>
              <a:t> et </a:t>
            </a:r>
            <a:r>
              <a:rPr lang="fr-BE" dirty="0" err="1">
                <a:effectLst/>
                <a:ea typeface="Calibri" panose="020F0502020204030204" pitchFamily="34" charset="0"/>
                <a:cs typeface="Calibri" panose="020F0502020204030204" pitchFamily="34" charset="0"/>
              </a:rPr>
              <a:t>Gunti</a:t>
            </a:r>
            <a:r>
              <a:rPr lang="fr-BE" dirty="0">
                <a:effectLst/>
                <a:ea typeface="Calibri" panose="020F0502020204030204" pitchFamily="34" charset="0"/>
                <a:cs typeface="Calibri" panose="020F0502020204030204" pitchFamily="34" charset="0"/>
              </a:rPr>
              <a:t> 2020, 45);</a:t>
            </a:r>
          </a:p>
          <a:p>
            <a:r>
              <a:rPr lang="fr-BE" kern="100" dirty="0">
                <a:effectLst/>
                <a:ea typeface="Calibri" panose="020F0502020204030204" pitchFamily="34" charset="0"/>
                <a:cs typeface="Calibri" panose="020F0502020204030204" pitchFamily="34" charset="0"/>
              </a:rPr>
              <a:t>« D’un côté, l’idée que le cinéma doit absolument s’émanciper de la scène s’impose pour les créateurs audiovisuels à l’occasion de nombreux débats. La recherche d’un langage proprement cinématographique passe par le rejet de la théâtralité, et par conséquent du lieu qui la représente de manière la plus évidente. L’apparition du cinéma parlant accentuera davantage cette division. » (</a:t>
            </a:r>
            <a:r>
              <a:rPr lang="fr-BE" kern="100" dirty="0" err="1">
                <a:effectLst/>
                <a:ea typeface="Calibri" panose="020F0502020204030204" pitchFamily="34" charset="0"/>
                <a:cs typeface="Calibri" panose="020F0502020204030204" pitchFamily="34" charset="0"/>
              </a:rPr>
              <a:t>Tomasovic</a:t>
            </a:r>
            <a:r>
              <a:rPr lang="fr-BE" kern="100" dirty="0">
                <a:effectLst/>
                <a:ea typeface="Calibri" panose="020F0502020204030204" pitchFamily="34" charset="0"/>
                <a:cs typeface="Calibri" panose="020F0502020204030204" pitchFamily="34" charset="0"/>
              </a:rPr>
              <a:t> et </a:t>
            </a:r>
            <a:r>
              <a:rPr lang="fr-BE" kern="100" dirty="0" err="1">
                <a:effectLst/>
                <a:ea typeface="Calibri" panose="020F0502020204030204" pitchFamily="34" charset="0"/>
                <a:cs typeface="Calibri" panose="020F0502020204030204" pitchFamily="34" charset="0"/>
              </a:rPr>
              <a:t>Deridder</a:t>
            </a:r>
            <a:r>
              <a:rPr lang="fr-BE" kern="100" dirty="0">
                <a:effectLst/>
                <a:ea typeface="Calibri" panose="020F0502020204030204" pitchFamily="34" charset="0"/>
                <a:cs typeface="Calibri" panose="020F0502020204030204" pitchFamily="34" charset="0"/>
              </a:rPr>
              <a:t> 2020, 10).</a:t>
            </a:r>
            <a:endParaRPr lang="fr-BE" dirty="0">
              <a:ea typeface="Calibri" panose="020F0502020204030204" pitchFamily="34" charset="0"/>
              <a:cs typeface="Calibri" panose="020F0502020204030204" pitchFamily="34" charset="0"/>
            </a:endParaRPr>
          </a:p>
          <a:p>
            <a:endParaRPr lang="fr-BE" dirty="0"/>
          </a:p>
        </p:txBody>
      </p:sp>
      <p:sp>
        <p:nvSpPr>
          <p:cNvPr id="4" name="Espace réservé de la date 3">
            <a:extLst>
              <a:ext uri="{FF2B5EF4-FFF2-40B4-BE49-F238E27FC236}">
                <a16:creationId xmlns:a16="http://schemas.microsoft.com/office/drawing/2014/main" id="{F5FBDA6E-772F-12A4-5F18-30FF23B5E765}"/>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10563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8C20D-CCF3-8625-B05E-339B229D1643}"/>
              </a:ext>
            </a:extLst>
          </p:cNvPr>
          <p:cNvSpPr>
            <a:spLocks noGrp="1"/>
          </p:cNvSpPr>
          <p:nvPr>
            <p:ph type="title"/>
          </p:nvPr>
        </p:nvSpPr>
        <p:spPr/>
        <p:txBody>
          <a:bodyPr/>
          <a:lstStyle/>
          <a:p>
            <a:r>
              <a:rPr lang="fr-BE" dirty="0"/>
              <a:t>Le théâtre comme </a:t>
            </a:r>
            <a:r>
              <a:rPr lang="fr-BE" i="1" dirty="0"/>
              <a:t>média</a:t>
            </a:r>
            <a:endParaRPr lang="fr-BE" dirty="0"/>
          </a:p>
        </p:txBody>
      </p:sp>
      <p:sp>
        <p:nvSpPr>
          <p:cNvPr id="3" name="Espace réservé du contenu 2">
            <a:extLst>
              <a:ext uri="{FF2B5EF4-FFF2-40B4-BE49-F238E27FC236}">
                <a16:creationId xmlns:a16="http://schemas.microsoft.com/office/drawing/2014/main" id="{6CEF981A-4DA8-7B55-87C5-2803E5C10FFE}"/>
              </a:ext>
            </a:extLst>
          </p:cNvPr>
          <p:cNvSpPr>
            <a:spLocks noGrp="1"/>
          </p:cNvSpPr>
          <p:nvPr>
            <p:ph idx="1"/>
          </p:nvPr>
        </p:nvSpPr>
        <p:spPr/>
        <p:txBody>
          <a:bodyPr/>
          <a:lstStyle/>
          <a:p>
            <a:r>
              <a:rPr lang="fr-BE" dirty="0"/>
              <a:t>« </a:t>
            </a:r>
            <a:r>
              <a:rPr lang="fr-BE" sz="1800" kern="100" dirty="0">
                <a:effectLst/>
                <a:ea typeface="Calibri" panose="020F0502020204030204" pitchFamily="34" charset="0"/>
                <a:cs typeface="Times New Roman" panose="02020603050405020304" pitchFamily="18" charset="0"/>
              </a:rPr>
              <a:t> Sans aller jusqu’à penser, comme Denis </a:t>
            </a:r>
            <a:r>
              <a:rPr lang="fr-BE" sz="1800" kern="100" dirty="0" err="1">
                <a:effectLst/>
                <a:ea typeface="Calibri" panose="020F0502020204030204" pitchFamily="34" charset="0"/>
                <a:cs typeface="Times New Roman" panose="02020603050405020304" pitchFamily="18" charset="0"/>
              </a:rPr>
              <a:t>Guénoun</a:t>
            </a:r>
            <a:r>
              <a:rPr lang="fr-BE" sz="1800" kern="100" dirty="0">
                <a:effectLst/>
                <a:ea typeface="Calibri" panose="020F0502020204030204" pitchFamily="34" charset="0"/>
                <a:cs typeface="Times New Roman" panose="02020603050405020304" pitchFamily="18" charset="0"/>
              </a:rPr>
              <a:t>, que le rassemblement du public dans une salle confère, à lui seul, une dimension politique au théâtre, on peut considérer que le partage du sens et de l’émotion, dont Schiller faisait déjà l’une des clés de l’utilité morale du théâtre, permet la construction d’un sentiment de communauté rendu plus précieux encore aujourd’hui. Comprendre et ressentir, de manière éphémère, ce que comprennent et ressentent les inconnus assis autour de lui devient ainsi un élément fondateur de l’expérience du spectateur de théâtre, à la différence de celui du cinéma dont l’attention, sans cesse relancée par le montage, se concentre presque exclusivement sur l’écran. » (Plassard 2019, 47)</a:t>
            </a:r>
          </a:p>
        </p:txBody>
      </p:sp>
      <p:sp>
        <p:nvSpPr>
          <p:cNvPr id="4" name="Espace réservé de la date 3">
            <a:extLst>
              <a:ext uri="{FF2B5EF4-FFF2-40B4-BE49-F238E27FC236}">
                <a16:creationId xmlns:a16="http://schemas.microsoft.com/office/drawing/2014/main" id="{823410A1-D5F3-D06F-5E97-0E3440B5D80E}"/>
              </a:ext>
            </a:extLst>
          </p:cNvPr>
          <p:cNvSpPr>
            <a:spLocks noGrp="1"/>
          </p:cNvSpPr>
          <p:nvPr>
            <p:ph type="dt" sz="half" idx="10"/>
          </p:nvPr>
        </p:nvSpPr>
        <p:spPr/>
        <p:txBody>
          <a:bodyPr/>
          <a:lstStyle/>
          <a:p>
            <a:pPr rtl="0"/>
            <a:fld id="{F558A543-3029-4706-AA58-9F41D4E1F95A}" type="datetime1">
              <a:rPr lang="nl-NL" smtClean="0"/>
              <a:t>4-11-2023</a:t>
            </a:fld>
            <a:endParaRPr lang="en-US" dirty="0"/>
          </a:p>
        </p:txBody>
      </p:sp>
    </p:spTree>
    <p:extLst>
      <p:ext uri="{BB962C8B-B14F-4D97-AF65-F5344CB8AC3E}">
        <p14:creationId xmlns:p14="http://schemas.microsoft.com/office/powerpoint/2010/main" val="134880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5CDC4-87B5-DF5B-5B59-596E7146FA7C}"/>
              </a:ext>
            </a:extLst>
          </p:cNvPr>
          <p:cNvSpPr>
            <a:spLocks noGrp="1"/>
          </p:cNvSpPr>
          <p:nvPr>
            <p:ph type="title"/>
          </p:nvPr>
        </p:nvSpPr>
        <p:spPr>
          <a:xfrm>
            <a:off x="581193" y="729658"/>
            <a:ext cx="11029616" cy="988332"/>
          </a:xfrm>
        </p:spPr>
        <p:txBody>
          <a:bodyPr anchor="b">
            <a:normAutofit/>
          </a:bodyPr>
          <a:lstStyle/>
          <a:p>
            <a:r>
              <a:rPr lang="fr-BE" dirty="0"/>
              <a:t>Exploitation: Autour du théâtre de marionnette (</a:t>
            </a:r>
            <a:r>
              <a:rPr lang="fr-BE" i="1" dirty="0"/>
              <a:t>2h14, Cie la </a:t>
            </a:r>
            <a:r>
              <a:rPr lang="fr-BE" i="1" dirty="0" err="1"/>
              <a:t>P’Tite</a:t>
            </a:r>
            <a:r>
              <a:rPr lang="fr-BE" i="1" dirty="0"/>
              <a:t> Canaille)</a:t>
            </a:r>
            <a:endParaRPr lang="fr-BE" dirty="0"/>
          </a:p>
        </p:txBody>
      </p:sp>
      <p:pic>
        <p:nvPicPr>
          <p:cNvPr id="6" name="Espace réservé du contenu 5" descr="Une image contenant habits, personne, Visage humain, Représentation théâtrale&#10;&#10;Description générée automatiquement">
            <a:extLst>
              <a:ext uri="{FF2B5EF4-FFF2-40B4-BE49-F238E27FC236}">
                <a16:creationId xmlns:a16="http://schemas.microsoft.com/office/drawing/2014/main" id="{CA883323-41C7-EB4D-EFE1-8EBC9EA1DEE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9928" r="-1" b="-1"/>
          <a:stretch/>
        </p:blipFill>
        <p:spPr>
          <a:xfrm>
            <a:off x="581193" y="2228003"/>
            <a:ext cx="5194767" cy="3633047"/>
          </a:xfrm>
          <a:noFill/>
        </p:spPr>
      </p:pic>
      <p:sp>
        <p:nvSpPr>
          <p:cNvPr id="11" name="Content Placeholder 3">
            <a:extLst>
              <a:ext uri="{FF2B5EF4-FFF2-40B4-BE49-F238E27FC236}">
                <a16:creationId xmlns:a16="http://schemas.microsoft.com/office/drawing/2014/main" id="{AE3480F4-F3CD-CE2B-D2BD-F59D907E2E82}"/>
              </a:ext>
            </a:extLst>
          </p:cNvPr>
          <p:cNvSpPr>
            <a:spLocks noGrp="1"/>
          </p:cNvSpPr>
          <p:nvPr>
            <p:ph sz="half" idx="2"/>
          </p:nvPr>
        </p:nvSpPr>
        <p:spPr>
          <a:xfrm>
            <a:off x="6416039" y="2228003"/>
            <a:ext cx="5194769" cy="3633047"/>
          </a:xfrm>
        </p:spPr>
        <p:txBody>
          <a:bodyPr/>
          <a:lstStyle/>
          <a:p>
            <a:r>
              <a:rPr lang="en-US" dirty="0"/>
              <a:t>Manipulation expressive </a:t>
            </a:r>
            <a:r>
              <a:rPr lang="en-US" dirty="0" err="1"/>
              <a:t>d’objets</a:t>
            </a:r>
            <a:r>
              <a:rPr lang="en-US" dirty="0"/>
              <a:t>;</a:t>
            </a:r>
          </a:p>
          <a:p>
            <a:r>
              <a:rPr lang="en-US" dirty="0" err="1"/>
              <a:t>Dispositif</a:t>
            </a:r>
            <a:r>
              <a:rPr lang="en-US" dirty="0"/>
              <a:t> de representation du </a:t>
            </a:r>
            <a:r>
              <a:rPr lang="en-US" dirty="0" err="1"/>
              <a:t>théâtre</a:t>
            </a:r>
            <a:r>
              <a:rPr lang="en-US" dirty="0"/>
              <a:t> de marionette (</a:t>
            </a:r>
            <a:r>
              <a:rPr lang="en-US" dirty="0" err="1"/>
              <a:t>Plassard</a:t>
            </a:r>
            <a:r>
              <a:rPr lang="en-US" dirty="0"/>
              <a:t> 2009) et </a:t>
            </a:r>
            <a:r>
              <a:rPr lang="en-US" dirty="0" err="1"/>
              <a:t>effets</a:t>
            </a:r>
            <a:r>
              <a:rPr lang="en-US" dirty="0"/>
              <a:t> de </a:t>
            </a:r>
            <a:r>
              <a:rPr lang="en-US" dirty="0" err="1"/>
              <a:t>sens</a:t>
            </a:r>
            <a:r>
              <a:rPr lang="en-US" dirty="0"/>
              <a:t>: </a:t>
            </a:r>
          </a:p>
          <a:p>
            <a:pPr lvl="1"/>
            <a:r>
              <a:rPr lang="en-US" dirty="0"/>
              <a:t>Jeu dans le </a:t>
            </a:r>
            <a:r>
              <a:rPr lang="en-US" dirty="0" err="1"/>
              <a:t>castelet</a:t>
            </a:r>
            <a:r>
              <a:rPr lang="en-US" dirty="0"/>
              <a:t> (manipulation </a:t>
            </a:r>
            <a:r>
              <a:rPr lang="en-US" dirty="0" err="1"/>
              <a:t>horizontale</a:t>
            </a:r>
            <a:r>
              <a:rPr lang="en-US" dirty="0"/>
              <a:t> vs. </a:t>
            </a:r>
            <a:r>
              <a:rPr lang="en-US" dirty="0" err="1"/>
              <a:t>verticale</a:t>
            </a:r>
            <a:r>
              <a:rPr lang="en-US" dirty="0"/>
              <a:t>)/sortie du </a:t>
            </a:r>
            <a:r>
              <a:rPr lang="en-US" dirty="0" err="1"/>
              <a:t>castelet</a:t>
            </a:r>
            <a:r>
              <a:rPr lang="en-US" dirty="0"/>
              <a:t>; </a:t>
            </a:r>
          </a:p>
          <a:p>
            <a:pPr lvl="1"/>
            <a:r>
              <a:rPr lang="en-US" dirty="0"/>
              <a:t>Mise </a:t>
            </a:r>
            <a:r>
              <a:rPr lang="en-US" dirty="0" err="1"/>
              <a:t>en</a:t>
            </a:r>
            <a:r>
              <a:rPr lang="en-US" dirty="0"/>
              <a:t> scene des rapports de </a:t>
            </a:r>
            <a:r>
              <a:rPr lang="en-US" dirty="0" err="1"/>
              <a:t>pouvoir</a:t>
            </a:r>
            <a:r>
              <a:rPr lang="en-US" dirty="0"/>
              <a:t>: rapport entre </a:t>
            </a:r>
            <a:r>
              <a:rPr lang="en-US" dirty="0" err="1"/>
              <a:t>manipulateur</a:t>
            </a:r>
            <a:r>
              <a:rPr lang="en-US" dirty="0"/>
              <a:t> et </a:t>
            </a:r>
            <a:r>
              <a:rPr lang="en-US" dirty="0" err="1"/>
              <a:t>manipulé</a:t>
            </a:r>
            <a:r>
              <a:rPr lang="en-US" dirty="0"/>
              <a:t>;</a:t>
            </a:r>
          </a:p>
          <a:p>
            <a:pPr lvl="1"/>
            <a:r>
              <a:rPr lang="en-US" dirty="0"/>
              <a:t>Dissociation </a:t>
            </a:r>
            <a:r>
              <a:rPr lang="en-US" dirty="0" err="1"/>
              <a:t>psychique</a:t>
            </a:r>
            <a:r>
              <a:rPr lang="en-US" dirty="0"/>
              <a:t>/</a:t>
            </a:r>
            <a:r>
              <a:rPr lang="en-US" i="1" dirty="0" err="1"/>
              <a:t>prolongement</a:t>
            </a:r>
            <a:r>
              <a:rPr lang="en-US" i="1" dirty="0"/>
              <a:t> </a:t>
            </a:r>
            <a:r>
              <a:rPr lang="en-US" i="1" dirty="0" err="1"/>
              <a:t>fantasmatique</a:t>
            </a:r>
            <a:r>
              <a:rPr lang="en-US" i="1" dirty="0"/>
              <a:t> du </a:t>
            </a:r>
            <a:r>
              <a:rPr lang="en-US" i="1" dirty="0" err="1"/>
              <a:t>moi</a:t>
            </a:r>
            <a:r>
              <a:rPr lang="en-US" i="1" dirty="0"/>
              <a:t>.</a:t>
            </a:r>
          </a:p>
          <a:p>
            <a:pPr lvl="1"/>
            <a:endParaRPr lang="en-US" dirty="0"/>
          </a:p>
        </p:txBody>
      </p:sp>
      <p:sp>
        <p:nvSpPr>
          <p:cNvPr id="4" name="Espace réservé de la date 3">
            <a:extLst>
              <a:ext uri="{FF2B5EF4-FFF2-40B4-BE49-F238E27FC236}">
                <a16:creationId xmlns:a16="http://schemas.microsoft.com/office/drawing/2014/main" id="{70382122-1B37-80D1-236C-581C709C71A8}"/>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F558A543-3029-4706-AA58-9F41D4E1F95A}" type="datetime1">
              <a:rPr lang="nl-NL" smtClean="0"/>
              <a:pPr rtl="0">
                <a:spcAft>
                  <a:spcPts val="600"/>
                </a:spcAft>
              </a:pPr>
              <a:t>4-11-2023</a:t>
            </a:fld>
            <a:endParaRPr lang="en-US"/>
          </a:p>
        </p:txBody>
      </p:sp>
    </p:spTree>
    <p:extLst>
      <p:ext uri="{BB962C8B-B14F-4D97-AF65-F5344CB8AC3E}">
        <p14:creationId xmlns:p14="http://schemas.microsoft.com/office/powerpoint/2010/main" val="3572591634"/>
      </p:ext>
    </p:extLst>
  </p:cSld>
  <p:clrMapOvr>
    <a:masterClrMapping/>
  </p:clrMapOvr>
</p:sld>
</file>

<file path=ppt/theme/theme1.xml><?xml version="1.0" encoding="utf-8"?>
<a:theme xmlns:a="http://schemas.openxmlformats.org/drawingml/2006/main" name="DividendVTI">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28_TF33552983" id="{B307C1E5-D0FD-4DAE-B592-13A4DBB3A647}" vid="{B53C4DDB-7E7C-452A-92B1-12FD818A8AC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{FA2C2D82-978D-4C91-91A9-788A544C6C63}tf33552983_win32</Template>
  <TotalTime>1375</TotalTime>
  <Words>1934</Words>
  <Application>Microsoft Office PowerPoint</Application>
  <PresentationFormat>Grand écran</PresentationFormat>
  <Paragraphs>101</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Calibri</vt:lpstr>
      <vt:lpstr>Franklin Gothic Book</vt:lpstr>
      <vt:lpstr>Franklin Gothic Demi</vt:lpstr>
      <vt:lpstr>Wingdings 2</vt:lpstr>
      <vt:lpstr>DividendVTI</vt:lpstr>
      <vt:lpstr>Enseigner le théâtre en tant que média ? Retour d’expérience depuis la didactique de l’information et de la communication</vt:lpstr>
      <vt:lpstr>Introduction</vt:lpstr>
      <vt:lpstr>Questions</vt:lpstr>
      <vt:lpstr>Plan de l’intervention</vt:lpstr>
      <vt:lpstr>Le théâtre comme média</vt:lpstr>
      <vt:lpstr>Le théâtre comme média</vt:lpstr>
      <vt:lpstr>Le théâtre comme média</vt:lpstr>
      <vt:lpstr>Le théâtre comme média</vt:lpstr>
      <vt:lpstr>Exploitation: Autour du théâtre de marionnette (2h14, Cie la P’Tite Canaille)</vt:lpstr>
      <vt:lpstr>Le théâtre comme document</vt:lpstr>
      <vt:lpstr>Le théâtre comme Document</vt:lpstr>
      <vt:lpstr>Le théâtre comme document</vt:lpstr>
      <vt:lpstr>Exploitation: Le théâtre verbatim dans la pièce Un silence ordinaire (D. Poiteaux, Cie INTI Théâtre)</vt:lpstr>
      <vt:lpstr>Représentations (théâtrales)</vt:lpstr>
      <vt:lpstr>Retour d’expérience: Le théâtre-image/les techniques du théâtre de l’opprimé</vt:lpstr>
      <vt:lpstr>Conclusion/Ouvertures</vt:lpstr>
      <vt:lpstr>Bibliographie sélective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le théâtre en tant que média ? Retour d’expérience depuis la didactique de l’information et de la communication</dc:title>
  <dc:creator>Mayeur Ingrid</dc:creator>
  <cp:lastModifiedBy>Mayeur Ingrid</cp:lastModifiedBy>
  <cp:revision>1</cp:revision>
  <dcterms:created xsi:type="dcterms:W3CDTF">2023-11-03T15:12:18Z</dcterms:created>
  <dcterms:modified xsi:type="dcterms:W3CDTF">2023-11-04T14:18:10Z</dcterms:modified>
</cp:coreProperties>
</file>