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895" r:id="rId4"/>
    <p:sldId id="902" r:id="rId5"/>
    <p:sldId id="949" r:id="rId6"/>
    <p:sldId id="950" r:id="rId7"/>
    <p:sldId id="262" r:id="rId8"/>
    <p:sldId id="974" r:id="rId9"/>
    <p:sldId id="967" r:id="rId10"/>
    <p:sldId id="954" r:id="rId11"/>
    <p:sldId id="972" r:id="rId12"/>
    <p:sldId id="961" r:id="rId13"/>
    <p:sldId id="959" r:id="rId14"/>
    <p:sldId id="960" r:id="rId15"/>
    <p:sldId id="955" r:id="rId16"/>
    <p:sldId id="956" r:id="rId17"/>
    <p:sldId id="973" r:id="rId18"/>
    <p:sldId id="965" r:id="rId19"/>
    <p:sldId id="958" r:id="rId20"/>
    <p:sldId id="963" r:id="rId21"/>
    <p:sldId id="969" r:id="rId22"/>
    <p:sldId id="96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ne Decruyenaere" initials="FD" lastIdx="3" clrIdx="0">
    <p:extLst>
      <p:ext uri="{19B8F6BF-5375-455C-9EA6-DF929625EA0E}">
        <p15:presenceInfo xmlns:p15="http://schemas.microsoft.com/office/powerpoint/2012/main" userId="6f7e647c14027807" providerId="Windows Live"/>
      </p:ext>
    </p:extLst>
  </p:cmAuthor>
  <p:cmAuthor id="2" name="Florine DECRUYENAERE" initials="FD" lastIdx="1" clrIdx="1">
    <p:extLst>
      <p:ext uri="{19B8F6BF-5375-455C-9EA6-DF929625EA0E}">
        <p15:presenceInfo xmlns:p15="http://schemas.microsoft.com/office/powerpoint/2012/main" userId="S-1-5-21-329068152-152049171-854245398-188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55F30F4-657F-4F1C-94E4-D14832D8AFD5}">
      <dgm:prSet phldrT="[Texte]"/>
      <dgm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55F30F4-657F-4F1C-94E4-D14832D8AFD5}">
      <dgm:prSet phldrT="[Texte]"/>
      <dgm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55F30F4-657F-4F1C-94E4-D14832D8AFD5}">
      <dgm:prSet phldrT="[Texte]"/>
      <dgm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55F30F4-657F-4F1C-94E4-D14832D8AFD5}">
      <dgm:prSet phldrT="[Texte]"/>
      <dgm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55F30F4-657F-4F1C-94E4-D14832D8AFD5}">
      <dgm:prSet phldrT="[Texte]"/>
      <dgm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55F30F4-657F-4F1C-94E4-D14832D8AFD5}">
      <dgm:prSet phldrT="[Texte]"/>
      <dgm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55F30F4-657F-4F1C-94E4-D14832D8AFD5}">
      <dgm:prSet phldrT="[Texte]"/>
      <dgm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8F0920-94FE-455A-94DF-3AEE9C0B9A5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55F30F4-657F-4F1C-94E4-D14832D8AFD5}">
      <dgm:prSet phldrT="[Texte]"/>
      <dgm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CB4089-9906-4082-BB5D-57026564B868}" type="parTrans" cxnId="{9CF4B2EE-83B7-4A49-AC58-1912758B56B3}">
      <dgm:prSet/>
      <dgm:spPr/>
      <dgm:t>
        <a:bodyPr/>
        <a:lstStyle/>
        <a:p>
          <a:endParaRPr lang="fr-FR"/>
        </a:p>
      </dgm:t>
    </dgm:pt>
    <dgm:pt modelId="{E5F0ACBE-35F9-41F1-A0BB-0646ED4FE0B1}" type="sibTrans" cxnId="{9CF4B2EE-83B7-4A49-AC58-1912758B56B3}">
      <dgm:prSet/>
      <dgm:spPr/>
      <dgm:t>
        <a:bodyPr/>
        <a:lstStyle/>
        <a:p>
          <a:endParaRPr lang="fr-FR"/>
        </a:p>
      </dgm:t>
    </dgm:pt>
    <dgm:pt modelId="{380556F0-279F-402D-AD60-9EFF6B5E91A4}">
      <dgm:prSet phldrT="[Texte]"/>
      <dgm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2E7B304-5D2B-44E3-AD7C-86A2A1F128BE}" type="parTrans" cxnId="{8B6697D3-E8CF-4CEA-9B66-F347CA2C97F1}">
      <dgm:prSet/>
      <dgm:spPr/>
      <dgm:t>
        <a:bodyPr/>
        <a:lstStyle/>
        <a:p>
          <a:endParaRPr lang="fr-FR"/>
        </a:p>
      </dgm:t>
    </dgm:pt>
    <dgm:pt modelId="{DEEA8ECB-63BD-48B2-A2A5-244AE0032CE3}" type="sibTrans" cxnId="{8B6697D3-E8CF-4CEA-9B66-F347CA2C97F1}">
      <dgm:prSet/>
      <dgm:spPr/>
      <dgm:t>
        <a:bodyPr/>
        <a:lstStyle/>
        <a:p>
          <a:endParaRPr lang="fr-FR"/>
        </a:p>
      </dgm:t>
    </dgm:pt>
    <dgm:pt modelId="{06DCAC70-3A54-4296-A5B9-FD32B4AD7447}">
      <dgm:prSet phldrT="[Texte]"/>
      <dgm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B153AA-7432-4248-911F-D55C255BF082}" type="parTrans" cxnId="{ADEF6E64-3F3C-4A85-A9CF-8DA55895F91E}">
      <dgm:prSet/>
      <dgm:spPr/>
      <dgm:t>
        <a:bodyPr/>
        <a:lstStyle/>
        <a:p>
          <a:endParaRPr lang="fr-FR"/>
        </a:p>
      </dgm:t>
    </dgm:pt>
    <dgm:pt modelId="{8B3B3E3D-C8F0-430E-98D3-AD6E8D3AE766}" type="sibTrans" cxnId="{ADEF6E64-3F3C-4A85-A9CF-8DA55895F91E}">
      <dgm:prSet/>
      <dgm:spPr/>
      <dgm:t>
        <a:bodyPr/>
        <a:lstStyle/>
        <a:p>
          <a:endParaRPr lang="fr-FR"/>
        </a:p>
      </dgm:t>
    </dgm:pt>
    <dgm:pt modelId="{75C65728-BD4D-4D5A-B5C8-DD3D01B26C74}">
      <dgm:prSet phldrT="[Texte]"/>
      <dgm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CE09DF6-3989-45C5-AB79-E393467C6EDD}" type="parTrans" cxnId="{48D36651-B74F-4EAB-A51D-A6B6E88F5AE2}">
      <dgm:prSet/>
      <dgm:spPr/>
      <dgm:t>
        <a:bodyPr/>
        <a:lstStyle/>
        <a:p>
          <a:endParaRPr lang="fr-FR"/>
        </a:p>
      </dgm:t>
    </dgm:pt>
    <dgm:pt modelId="{A8B2CA53-3394-4016-B3BA-3DE87C73DFDD}" type="sibTrans" cxnId="{48D36651-B74F-4EAB-A51D-A6B6E88F5AE2}">
      <dgm:prSet/>
      <dgm:spPr/>
      <dgm:t>
        <a:bodyPr/>
        <a:lstStyle/>
        <a:p>
          <a:endParaRPr lang="fr-FR"/>
        </a:p>
      </dgm:t>
    </dgm:pt>
    <dgm:pt modelId="{49E4EDBC-7C8D-4BD1-9CFF-D3C35ADB8AD6}">
      <dgm:prSet phldrT="[Texte]"/>
      <dgm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81F7ACA-C91D-45A2-AFEC-343B848D9A7E}" type="parTrans" cxnId="{D6069C67-1105-4549-94F0-0DCC648CAA68}">
      <dgm:prSet/>
      <dgm:spPr/>
      <dgm:t>
        <a:bodyPr/>
        <a:lstStyle/>
        <a:p>
          <a:endParaRPr lang="fr-FR"/>
        </a:p>
      </dgm:t>
    </dgm:pt>
    <dgm:pt modelId="{B4DEE8D2-44AA-4371-B14F-29F3FB792BF7}" type="sibTrans" cxnId="{D6069C67-1105-4549-94F0-0DCC648CAA68}">
      <dgm:prSet/>
      <dgm:spPr/>
      <dgm:t>
        <a:bodyPr/>
        <a:lstStyle/>
        <a:p>
          <a:endParaRPr lang="fr-FR"/>
        </a:p>
      </dgm:t>
    </dgm:pt>
    <dgm:pt modelId="{CF7BCF3E-914A-43AE-9B34-0EFB363D6719}">
      <dgm:prSet phldrT="[Texte]"/>
      <dgm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3FB6DB1-683D-4835-9072-9B2AD5BD4045}" type="parTrans" cxnId="{3DFA6D3D-3DE1-4815-8CEB-AEA4E833A376}">
      <dgm:prSet/>
      <dgm:spPr/>
      <dgm:t>
        <a:bodyPr/>
        <a:lstStyle/>
        <a:p>
          <a:endParaRPr lang="fr-FR"/>
        </a:p>
      </dgm:t>
    </dgm:pt>
    <dgm:pt modelId="{FE886DE2-218B-434D-AF4F-9628282C8F6B}" type="sibTrans" cxnId="{3DFA6D3D-3DE1-4815-8CEB-AEA4E833A376}">
      <dgm:prSet/>
      <dgm:spPr/>
      <dgm:t>
        <a:bodyPr/>
        <a:lstStyle/>
        <a:p>
          <a:endParaRPr lang="fr-FR"/>
        </a:p>
      </dgm:t>
    </dgm:pt>
    <dgm:pt modelId="{140E1C78-E8FF-4EC6-810C-DA50C6E289B6}">
      <dgm:prSet phldrT="[Texte]"/>
      <dgm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gm:t>
    </dgm:pt>
    <dgm:pt modelId="{432DBE98-9A7D-4E01-9419-2901FEB14EEC}" type="parTrans" cxnId="{869A6A8A-9E02-4C27-8D5C-BC133B0F3741}">
      <dgm:prSet/>
      <dgm:spPr/>
      <dgm:t>
        <a:bodyPr/>
        <a:lstStyle/>
        <a:p>
          <a:endParaRPr lang="fr-FR"/>
        </a:p>
      </dgm:t>
    </dgm:pt>
    <dgm:pt modelId="{CB28BF26-99FF-4A83-9616-20E6CC8189D2}" type="sibTrans" cxnId="{869A6A8A-9E02-4C27-8D5C-BC133B0F3741}">
      <dgm:prSet/>
      <dgm:spPr/>
      <dgm:t>
        <a:bodyPr/>
        <a:lstStyle/>
        <a:p>
          <a:endParaRPr lang="fr-FR"/>
        </a:p>
      </dgm:t>
    </dgm:pt>
    <dgm:pt modelId="{26EBDFEC-5009-442B-83F3-44FE4FD2D4BD}" type="pres">
      <dgm:prSet presAssocID="{0C8F0920-94FE-455A-94DF-3AEE9C0B9A5A}" presName="compositeShape" presStyleCnt="0">
        <dgm:presLayoutVars>
          <dgm:chMax val="7"/>
          <dgm:dir/>
          <dgm:resizeHandles val="exact"/>
        </dgm:presLayoutVars>
      </dgm:prSet>
      <dgm:spPr/>
    </dgm:pt>
    <dgm:pt modelId="{013C9CC1-BEEB-460E-946D-34167AF7C98F}" type="pres">
      <dgm:prSet presAssocID="{0C8F0920-94FE-455A-94DF-3AEE9C0B9A5A}" presName="wedge1" presStyleLbl="node1" presStyleIdx="0" presStyleCnt="7"/>
      <dgm:spPr/>
    </dgm:pt>
    <dgm:pt modelId="{DA61EE2C-899D-416D-967F-6B6DCC63464C}" type="pres">
      <dgm:prSet presAssocID="{0C8F0920-94FE-455A-94DF-3AEE9C0B9A5A}" presName="dummy1a" presStyleCnt="0"/>
      <dgm:spPr/>
    </dgm:pt>
    <dgm:pt modelId="{B0ECF782-6BE4-4C43-A0DC-2CA8D5A2555F}" type="pres">
      <dgm:prSet presAssocID="{0C8F0920-94FE-455A-94DF-3AEE9C0B9A5A}" presName="dummy1b" presStyleCnt="0"/>
      <dgm:spPr/>
    </dgm:pt>
    <dgm:pt modelId="{37131A64-61D9-4D60-8543-46D857215505}" type="pres">
      <dgm:prSet presAssocID="{0C8F0920-94FE-455A-94DF-3AEE9C0B9A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42126F13-DCD9-4799-BCC2-E0F25C0C4F34}" type="pres">
      <dgm:prSet presAssocID="{0C8F0920-94FE-455A-94DF-3AEE9C0B9A5A}" presName="wedge2" presStyleLbl="node1" presStyleIdx="1" presStyleCnt="7"/>
      <dgm:spPr/>
    </dgm:pt>
    <dgm:pt modelId="{A9B4AF16-A6F6-4C3C-9BE6-76E126CA2E84}" type="pres">
      <dgm:prSet presAssocID="{0C8F0920-94FE-455A-94DF-3AEE9C0B9A5A}" presName="dummy2a" presStyleCnt="0"/>
      <dgm:spPr/>
    </dgm:pt>
    <dgm:pt modelId="{6D35C685-BE3B-451A-AE16-9682EF73A3FC}" type="pres">
      <dgm:prSet presAssocID="{0C8F0920-94FE-455A-94DF-3AEE9C0B9A5A}" presName="dummy2b" presStyleCnt="0"/>
      <dgm:spPr/>
    </dgm:pt>
    <dgm:pt modelId="{7D4C5121-9650-4055-9A9D-2AF26AACA877}" type="pres">
      <dgm:prSet presAssocID="{0C8F0920-94FE-455A-94DF-3AEE9C0B9A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BEC19D1-86AD-4DFB-8115-897255D78825}" type="pres">
      <dgm:prSet presAssocID="{0C8F0920-94FE-455A-94DF-3AEE9C0B9A5A}" presName="wedge3" presStyleLbl="node1" presStyleIdx="2" presStyleCnt="7"/>
      <dgm:spPr/>
    </dgm:pt>
    <dgm:pt modelId="{A8511B01-5648-4EDE-9ECE-318E440A84D6}" type="pres">
      <dgm:prSet presAssocID="{0C8F0920-94FE-455A-94DF-3AEE9C0B9A5A}" presName="dummy3a" presStyleCnt="0"/>
      <dgm:spPr/>
    </dgm:pt>
    <dgm:pt modelId="{F6B69297-F688-4D14-A013-111479C88BA2}" type="pres">
      <dgm:prSet presAssocID="{0C8F0920-94FE-455A-94DF-3AEE9C0B9A5A}" presName="dummy3b" presStyleCnt="0"/>
      <dgm:spPr/>
    </dgm:pt>
    <dgm:pt modelId="{7E95A0C1-83AE-499F-839A-73CE26EBE5CF}" type="pres">
      <dgm:prSet presAssocID="{0C8F0920-94FE-455A-94DF-3AEE9C0B9A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D802AD1-54DD-48B2-BADA-F9F081D48913}" type="pres">
      <dgm:prSet presAssocID="{0C8F0920-94FE-455A-94DF-3AEE9C0B9A5A}" presName="wedge4" presStyleLbl="node1" presStyleIdx="3" presStyleCnt="7"/>
      <dgm:spPr/>
    </dgm:pt>
    <dgm:pt modelId="{DEB1D522-BA67-497F-A7CA-9F28B84056D8}" type="pres">
      <dgm:prSet presAssocID="{0C8F0920-94FE-455A-94DF-3AEE9C0B9A5A}" presName="dummy4a" presStyleCnt="0"/>
      <dgm:spPr/>
    </dgm:pt>
    <dgm:pt modelId="{874503F3-0B04-4446-81D3-2996472B442D}" type="pres">
      <dgm:prSet presAssocID="{0C8F0920-94FE-455A-94DF-3AEE9C0B9A5A}" presName="dummy4b" presStyleCnt="0"/>
      <dgm:spPr/>
    </dgm:pt>
    <dgm:pt modelId="{E6E023DC-3738-4823-B2CB-6DDA85761F46}" type="pres">
      <dgm:prSet presAssocID="{0C8F0920-94FE-455A-94DF-3AEE9C0B9A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1564CC27-79B0-4ADF-8A3C-D10424B1A720}" type="pres">
      <dgm:prSet presAssocID="{0C8F0920-94FE-455A-94DF-3AEE9C0B9A5A}" presName="wedge5" presStyleLbl="node1" presStyleIdx="4" presStyleCnt="7"/>
      <dgm:spPr/>
    </dgm:pt>
    <dgm:pt modelId="{1E690BB3-8728-4382-BD37-7B5169A84877}" type="pres">
      <dgm:prSet presAssocID="{0C8F0920-94FE-455A-94DF-3AEE9C0B9A5A}" presName="dummy5a" presStyleCnt="0"/>
      <dgm:spPr/>
    </dgm:pt>
    <dgm:pt modelId="{8F79A36D-0DF1-4455-A5F0-3FCDA3804F6E}" type="pres">
      <dgm:prSet presAssocID="{0C8F0920-94FE-455A-94DF-3AEE9C0B9A5A}" presName="dummy5b" presStyleCnt="0"/>
      <dgm:spPr/>
    </dgm:pt>
    <dgm:pt modelId="{D559C921-DF66-4A63-827A-7CADC8A85CD8}" type="pres">
      <dgm:prSet presAssocID="{0C8F0920-94FE-455A-94DF-3AEE9C0B9A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1DB483F-80F4-42B5-B11C-EC606152064B}" type="pres">
      <dgm:prSet presAssocID="{0C8F0920-94FE-455A-94DF-3AEE9C0B9A5A}" presName="wedge6" presStyleLbl="node1" presStyleIdx="5" presStyleCnt="7"/>
      <dgm:spPr/>
    </dgm:pt>
    <dgm:pt modelId="{8E5C649E-83F6-45B7-9623-A6D16A632D14}" type="pres">
      <dgm:prSet presAssocID="{0C8F0920-94FE-455A-94DF-3AEE9C0B9A5A}" presName="dummy6a" presStyleCnt="0"/>
      <dgm:spPr/>
    </dgm:pt>
    <dgm:pt modelId="{23B051DF-C3AA-4D3D-B6D5-49771EFCC1B2}" type="pres">
      <dgm:prSet presAssocID="{0C8F0920-94FE-455A-94DF-3AEE9C0B9A5A}" presName="dummy6b" presStyleCnt="0"/>
      <dgm:spPr/>
    </dgm:pt>
    <dgm:pt modelId="{02F9AC81-3B1D-4784-BA61-FD84466EA54A}" type="pres">
      <dgm:prSet presAssocID="{0C8F0920-94FE-455A-94DF-3AEE9C0B9A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94E6779-4D70-4537-B620-5FD1E80E78AB}" type="pres">
      <dgm:prSet presAssocID="{0C8F0920-94FE-455A-94DF-3AEE9C0B9A5A}" presName="wedge7" presStyleLbl="node1" presStyleIdx="6" presStyleCnt="7"/>
      <dgm:spPr/>
    </dgm:pt>
    <dgm:pt modelId="{E0BD6A02-F80D-47E1-A306-66E6F893F822}" type="pres">
      <dgm:prSet presAssocID="{0C8F0920-94FE-455A-94DF-3AEE9C0B9A5A}" presName="dummy7a" presStyleCnt="0"/>
      <dgm:spPr/>
    </dgm:pt>
    <dgm:pt modelId="{36B5F6B9-0BC5-4AD8-A5F4-7FD12482B8BD}" type="pres">
      <dgm:prSet presAssocID="{0C8F0920-94FE-455A-94DF-3AEE9C0B9A5A}" presName="dummy7b" presStyleCnt="0"/>
      <dgm:spPr/>
    </dgm:pt>
    <dgm:pt modelId="{3B45D5CC-50F6-49E3-8A80-04BAF171E794}" type="pres">
      <dgm:prSet presAssocID="{0C8F0920-94FE-455A-94DF-3AEE9C0B9A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AE1F39F2-D269-453B-885E-173F9F845945}" type="pres">
      <dgm:prSet presAssocID="{E5F0ACBE-35F9-41F1-A0BB-0646ED4FE0B1}" presName="arrowWedge1" presStyleLbl="fgSibTrans2D1" presStyleIdx="0" presStyleCnt="7"/>
      <dgm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FD3C13F-3F5F-4D16-B784-94C2E3F51C61}" type="pres">
      <dgm:prSet presAssocID="{DEEA8ECB-63BD-48B2-A2A5-244AE0032CE3}" presName="arrowWedge2" presStyleLbl="fgSibTrans2D1" presStyleIdx="1" presStyleCnt="7"/>
      <dgm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00D92C4-C6F0-4561-A3A4-73A33A26B750}" type="pres">
      <dgm:prSet presAssocID="{8B3B3E3D-C8F0-430E-98D3-AD6E8D3AE766}" presName="arrowWedge3" presStyleLbl="fgSibTrans2D1" presStyleIdx="2" presStyleCnt="7"/>
      <dgm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1098AC3-7B3F-4C37-A6C8-9B290420A342}" type="pres">
      <dgm:prSet presAssocID="{A8B2CA53-3394-4016-B3BA-3DE87C73DFDD}" presName="arrowWedge4" presStyleLbl="fgSibTrans2D1" presStyleIdx="3" presStyleCnt="7"/>
      <dgm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72D7F464-BCC4-4A2A-8F18-38CADA6BA2A3}" type="pres">
      <dgm:prSet presAssocID="{B4DEE8D2-44AA-4371-B14F-29F3FB792BF7}" presName="arrowWedge5" presStyleLbl="fgSibTrans2D1" presStyleIdx="4" presStyleCnt="7"/>
      <dgm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1E4B7BD2-2944-42AE-BD4A-031425C192A8}" type="pres">
      <dgm:prSet presAssocID="{FE886DE2-218B-434D-AF4F-9628282C8F6B}" presName="arrowWedge6" presStyleLbl="fgSibTrans2D1" presStyleIdx="5" presStyleCnt="7"/>
      <dgm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81D1D82-7D86-4191-8E98-61D50A1E8141}" type="pres">
      <dgm:prSet presAssocID="{CB28BF26-99FF-4A83-9616-20E6CC8189D2}" presName="arrowWedge7" presStyleLbl="fgSibTrans2D1" presStyleIdx="6" presStyleCnt="7"/>
      <dgm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</dgm:ptLst>
  <dgm:cxnLst>
    <dgm:cxn modelId="{0012DD0B-5936-4A9F-90C8-6FA17BE4CF4B}" type="presOf" srcId="{75C65728-BD4D-4D5A-B5C8-DD3D01B26C74}" destId="{7D802AD1-54DD-48B2-BADA-F9F081D48913}" srcOrd="0" destOrd="0" presId="urn:microsoft.com/office/officeart/2005/8/layout/cycle8"/>
    <dgm:cxn modelId="{A9E60311-0D3B-4DD4-B761-84A39EA46BDB}" type="presOf" srcId="{CF7BCF3E-914A-43AE-9B34-0EFB363D6719}" destId="{02F9AC81-3B1D-4784-BA61-FD84466EA54A}" srcOrd="1" destOrd="0" presId="urn:microsoft.com/office/officeart/2005/8/layout/cycle8"/>
    <dgm:cxn modelId="{B0985B1B-0B3B-46A0-A645-70C0E5D6872E}" type="presOf" srcId="{75C65728-BD4D-4D5A-B5C8-DD3D01B26C74}" destId="{E6E023DC-3738-4823-B2CB-6DDA85761F46}" srcOrd="1" destOrd="0" presId="urn:microsoft.com/office/officeart/2005/8/layout/cycle8"/>
    <dgm:cxn modelId="{3DFA6D3D-3DE1-4815-8CEB-AEA4E833A376}" srcId="{0C8F0920-94FE-455A-94DF-3AEE9C0B9A5A}" destId="{CF7BCF3E-914A-43AE-9B34-0EFB363D6719}" srcOrd="5" destOrd="0" parTransId="{73FB6DB1-683D-4835-9072-9B2AD5BD4045}" sibTransId="{FE886DE2-218B-434D-AF4F-9628282C8F6B}"/>
    <dgm:cxn modelId="{42AD3042-D9A7-477E-A6C8-FE8B01032B8E}" type="presOf" srcId="{06DCAC70-3A54-4296-A5B9-FD32B4AD7447}" destId="{DBEC19D1-86AD-4DFB-8115-897255D78825}" srcOrd="0" destOrd="0" presId="urn:microsoft.com/office/officeart/2005/8/layout/cycle8"/>
    <dgm:cxn modelId="{ADEF6E64-3F3C-4A85-A9CF-8DA55895F91E}" srcId="{0C8F0920-94FE-455A-94DF-3AEE9C0B9A5A}" destId="{06DCAC70-3A54-4296-A5B9-FD32B4AD7447}" srcOrd="2" destOrd="0" parTransId="{EEB153AA-7432-4248-911F-D55C255BF082}" sibTransId="{8B3B3E3D-C8F0-430E-98D3-AD6E8D3AE766}"/>
    <dgm:cxn modelId="{D6069C67-1105-4549-94F0-0DCC648CAA68}" srcId="{0C8F0920-94FE-455A-94DF-3AEE9C0B9A5A}" destId="{49E4EDBC-7C8D-4BD1-9CFF-D3C35ADB8AD6}" srcOrd="4" destOrd="0" parTransId="{A81F7ACA-C91D-45A2-AFEC-343B848D9A7E}" sibTransId="{B4DEE8D2-44AA-4371-B14F-29F3FB792BF7}"/>
    <dgm:cxn modelId="{A576B44D-FA74-44DC-A970-F961AC9626F6}" type="presOf" srcId="{49E4EDBC-7C8D-4BD1-9CFF-D3C35ADB8AD6}" destId="{1564CC27-79B0-4ADF-8A3C-D10424B1A720}" srcOrd="0" destOrd="0" presId="urn:microsoft.com/office/officeart/2005/8/layout/cycle8"/>
    <dgm:cxn modelId="{48D36651-B74F-4EAB-A51D-A6B6E88F5AE2}" srcId="{0C8F0920-94FE-455A-94DF-3AEE9C0B9A5A}" destId="{75C65728-BD4D-4D5A-B5C8-DD3D01B26C74}" srcOrd="3" destOrd="0" parTransId="{5CE09DF6-3989-45C5-AB79-E393467C6EDD}" sibTransId="{A8B2CA53-3394-4016-B3BA-3DE87C73DFDD}"/>
    <dgm:cxn modelId="{E3F2DA53-CA31-47E9-9FD2-A48444B5CA36}" type="presOf" srcId="{06DCAC70-3A54-4296-A5B9-FD32B4AD7447}" destId="{7E95A0C1-83AE-499F-839A-73CE26EBE5CF}" srcOrd="1" destOrd="0" presId="urn:microsoft.com/office/officeart/2005/8/layout/cycle8"/>
    <dgm:cxn modelId="{0E4D2577-0653-4682-9D7E-B6E028ADB4B0}" type="presOf" srcId="{380556F0-279F-402D-AD60-9EFF6B5E91A4}" destId="{7D4C5121-9650-4055-9A9D-2AF26AACA877}" srcOrd="1" destOrd="0" presId="urn:microsoft.com/office/officeart/2005/8/layout/cycle8"/>
    <dgm:cxn modelId="{05EFCF78-BF50-4644-88BA-AF4737659D76}" type="presOf" srcId="{0C8F0920-94FE-455A-94DF-3AEE9C0B9A5A}" destId="{26EBDFEC-5009-442B-83F3-44FE4FD2D4BD}" srcOrd="0" destOrd="0" presId="urn:microsoft.com/office/officeart/2005/8/layout/cycle8"/>
    <dgm:cxn modelId="{C0CA007F-D64A-4740-B299-12D5FA2ADBB5}" type="presOf" srcId="{140E1C78-E8FF-4EC6-810C-DA50C6E289B6}" destId="{594E6779-4D70-4537-B620-5FD1E80E78AB}" srcOrd="0" destOrd="0" presId="urn:microsoft.com/office/officeart/2005/8/layout/cycle8"/>
    <dgm:cxn modelId="{869A6A8A-9E02-4C27-8D5C-BC133B0F3741}" srcId="{0C8F0920-94FE-455A-94DF-3AEE9C0B9A5A}" destId="{140E1C78-E8FF-4EC6-810C-DA50C6E289B6}" srcOrd="6" destOrd="0" parTransId="{432DBE98-9A7D-4E01-9419-2901FEB14EEC}" sibTransId="{CB28BF26-99FF-4A83-9616-20E6CC8189D2}"/>
    <dgm:cxn modelId="{69112791-05B5-4C8F-AE68-4C096AD6467A}" type="presOf" srcId="{380556F0-279F-402D-AD60-9EFF6B5E91A4}" destId="{42126F13-DCD9-4799-BCC2-E0F25C0C4F34}" srcOrd="0" destOrd="0" presId="urn:microsoft.com/office/officeart/2005/8/layout/cycle8"/>
    <dgm:cxn modelId="{F1222F93-638B-4333-9C32-8A1248D83C49}" type="presOf" srcId="{855F30F4-657F-4F1C-94E4-D14832D8AFD5}" destId="{013C9CC1-BEEB-460E-946D-34167AF7C98F}" srcOrd="0" destOrd="0" presId="urn:microsoft.com/office/officeart/2005/8/layout/cycle8"/>
    <dgm:cxn modelId="{ABA3BEB6-E5B8-4A4F-99C9-A215EE7A8D05}" type="presOf" srcId="{CF7BCF3E-914A-43AE-9B34-0EFB363D6719}" destId="{41DB483F-80F4-42B5-B11C-EC606152064B}" srcOrd="0" destOrd="0" presId="urn:microsoft.com/office/officeart/2005/8/layout/cycle8"/>
    <dgm:cxn modelId="{613B49C9-987E-4CAD-9DFE-EC43E1BE59F8}" type="presOf" srcId="{855F30F4-657F-4F1C-94E4-D14832D8AFD5}" destId="{37131A64-61D9-4D60-8543-46D857215505}" srcOrd="1" destOrd="0" presId="urn:microsoft.com/office/officeart/2005/8/layout/cycle8"/>
    <dgm:cxn modelId="{8B6697D3-E8CF-4CEA-9B66-F347CA2C97F1}" srcId="{0C8F0920-94FE-455A-94DF-3AEE9C0B9A5A}" destId="{380556F0-279F-402D-AD60-9EFF6B5E91A4}" srcOrd="1" destOrd="0" parTransId="{32E7B304-5D2B-44E3-AD7C-86A2A1F128BE}" sibTransId="{DEEA8ECB-63BD-48B2-A2A5-244AE0032CE3}"/>
    <dgm:cxn modelId="{3812A5D5-7079-4F35-880E-AB66F5E40E63}" type="presOf" srcId="{140E1C78-E8FF-4EC6-810C-DA50C6E289B6}" destId="{3B45D5CC-50F6-49E3-8A80-04BAF171E794}" srcOrd="1" destOrd="0" presId="urn:microsoft.com/office/officeart/2005/8/layout/cycle8"/>
    <dgm:cxn modelId="{9CF4B2EE-83B7-4A49-AC58-1912758B56B3}" srcId="{0C8F0920-94FE-455A-94DF-3AEE9C0B9A5A}" destId="{855F30F4-657F-4F1C-94E4-D14832D8AFD5}" srcOrd="0" destOrd="0" parTransId="{2CCB4089-9906-4082-BB5D-57026564B868}" sibTransId="{E5F0ACBE-35F9-41F1-A0BB-0646ED4FE0B1}"/>
    <dgm:cxn modelId="{D2576DF3-AACD-489C-AF0B-EB8F91D4087E}" type="presOf" srcId="{49E4EDBC-7C8D-4BD1-9CFF-D3C35ADB8AD6}" destId="{D559C921-DF66-4A63-827A-7CADC8A85CD8}" srcOrd="1" destOrd="0" presId="urn:microsoft.com/office/officeart/2005/8/layout/cycle8"/>
    <dgm:cxn modelId="{1460285A-371E-44E6-BD23-5A8DC32B6559}" type="presParOf" srcId="{26EBDFEC-5009-442B-83F3-44FE4FD2D4BD}" destId="{013C9CC1-BEEB-460E-946D-34167AF7C98F}" srcOrd="0" destOrd="0" presId="urn:microsoft.com/office/officeart/2005/8/layout/cycle8"/>
    <dgm:cxn modelId="{DA9F4172-6085-4566-B3A4-DD709572C96A}" type="presParOf" srcId="{26EBDFEC-5009-442B-83F3-44FE4FD2D4BD}" destId="{DA61EE2C-899D-416D-967F-6B6DCC63464C}" srcOrd="1" destOrd="0" presId="urn:microsoft.com/office/officeart/2005/8/layout/cycle8"/>
    <dgm:cxn modelId="{23670A36-5D6F-48B8-9F08-86CF0C90FD53}" type="presParOf" srcId="{26EBDFEC-5009-442B-83F3-44FE4FD2D4BD}" destId="{B0ECF782-6BE4-4C43-A0DC-2CA8D5A2555F}" srcOrd="2" destOrd="0" presId="urn:microsoft.com/office/officeart/2005/8/layout/cycle8"/>
    <dgm:cxn modelId="{84CEF5C8-0855-4E70-B242-27553F3CE351}" type="presParOf" srcId="{26EBDFEC-5009-442B-83F3-44FE4FD2D4BD}" destId="{37131A64-61D9-4D60-8543-46D857215505}" srcOrd="3" destOrd="0" presId="urn:microsoft.com/office/officeart/2005/8/layout/cycle8"/>
    <dgm:cxn modelId="{EFCD25ED-BB62-47C6-958B-7B17741F6098}" type="presParOf" srcId="{26EBDFEC-5009-442B-83F3-44FE4FD2D4BD}" destId="{42126F13-DCD9-4799-BCC2-E0F25C0C4F34}" srcOrd="4" destOrd="0" presId="urn:microsoft.com/office/officeart/2005/8/layout/cycle8"/>
    <dgm:cxn modelId="{DCD422E2-73AE-40D6-9FD4-45D5B3C8C466}" type="presParOf" srcId="{26EBDFEC-5009-442B-83F3-44FE4FD2D4BD}" destId="{A9B4AF16-A6F6-4C3C-9BE6-76E126CA2E84}" srcOrd="5" destOrd="0" presId="urn:microsoft.com/office/officeart/2005/8/layout/cycle8"/>
    <dgm:cxn modelId="{8D9C1C88-5AB4-49E2-9D33-3951A2CAE007}" type="presParOf" srcId="{26EBDFEC-5009-442B-83F3-44FE4FD2D4BD}" destId="{6D35C685-BE3B-451A-AE16-9682EF73A3FC}" srcOrd="6" destOrd="0" presId="urn:microsoft.com/office/officeart/2005/8/layout/cycle8"/>
    <dgm:cxn modelId="{EA2555EB-C1BE-4C4D-B2C9-9887CAE7904E}" type="presParOf" srcId="{26EBDFEC-5009-442B-83F3-44FE4FD2D4BD}" destId="{7D4C5121-9650-4055-9A9D-2AF26AACA877}" srcOrd="7" destOrd="0" presId="urn:microsoft.com/office/officeart/2005/8/layout/cycle8"/>
    <dgm:cxn modelId="{E1B15C00-DB14-43E8-B125-34E4F0514845}" type="presParOf" srcId="{26EBDFEC-5009-442B-83F3-44FE4FD2D4BD}" destId="{DBEC19D1-86AD-4DFB-8115-897255D78825}" srcOrd="8" destOrd="0" presId="urn:microsoft.com/office/officeart/2005/8/layout/cycle8"/>
    <dgm:cxn modelId="{7D2F632A-88A4-4D68-A3C1-E23A7C92C7A3}" type="presParOf" srcId="{26EBDFEC-5009-442B-83F3-44FE4FD2D4BD}" destId="{A8511B01-5648-4EDE-9ECE-318E440A84D6}" srcOrd="9" destOrd="0" presId="urn:microsoft.com/office/officeart/2005/8/layout/cycle8"/>
    <dgm:cxn modelId="{77431837-E6B0-4585-9FEB-81A5E5789E0B}" type="presParOf" srcId="{26EBDFEC-5009-442B-83F3-44FE4FD2D4BD}" destId="{F6B69297-F688-4D14-A013-111479C88BA2}" srcOrd="10" destOrd="0" presId="urn:microsoft.com/office/officeart/2005/8/layout/cycle8"/>
    <dgm:cxn modelId="{2E2E12D7-3519-4E17-8B02-3C18AA4295BB}" type="presParOf" srcId="{26EBDFEC-5009-442B-83F3-44FE4FD2D4BD}" destId="{7E95A0C1-83AE-499F-839A-73CE26EBE5CF}" srcOrd="11" destOrd="0" presId="urn:microsoft.com/office/officeart/2005/8/layout/cycle8"/>
    <dgm:cxn modelId="{5EBF5A87-23E5-4680-8639-B024E358017A}" type="presParOf" srcId="{26EBDFEC-5009-442B-83F3-44FE4FD2D4BD}" destId="{7D802AD1-54DD-48B2-BADA-F9F081D48913}" srcOrd="12" destOrd="0" presId="urn:microsoft.com/office/officeart/2005/8/layout/cycle8"/>
    <dgm:cxn modelId="{3DB75BD2-2DAA-4A73-86B6-ECA2CD7A53A0}" type="presParOf" srcId="{26EBDFEC-5009-442B-83F3-44FE4FD2D4BD}" destId="{DEB1D522-BA67-497F-A7CA-9F28B84056D8}" srcOrd="13" destOrd="0" presId="urn:microsoft.com/office/officeart/2005/8/layout/cycle8"/>
    <dgm:cxn modelId="{E2741BA4-A355-4F14-8BC8-AFB5DCFBD23C}" type="presParOf" srcId="{26EBDFEC-5009-442B-83F3-44FE4FD2D4BD}" destId="{874503F3-0B04-4446-81D3-2996472B442D}" srcOrd="14" destOrd="0" presId="urn:microsoft.com/office/officeart/2005/8/layout/cycle8"/>
    <dgm:cxn modelId="{C319F951-2AC9-4CA8-98AD-92A2923146B4}" type="presParOf" srcId="{26EBDFEC-5009-442B-83F3-44FE4FD2D4BD}" destId="{E6E023DC-3738-4823-B2CB-6DDA85761F46}" srcOrd="15" destOrd="0" presId="urn:microsoft.com/office/officeart/2005/8/layout/cycle8"/>
    <dgm:cxn modelId="{C55415CF-4164-410C-954D-1903D7176871}" type="presParOf" srcId="{26EBDFEC-5009-442B-83F3-44FE4FD2D4BD}" destId="{1564CC27-79B0-4ADF-8A3C-D10424B1A720}" srcOrd="16" destOrd="0" presId="urn:microsoft.com/office/officeart/2005/8/layout/cycle8"/>
    <dgm:cxn modelId="{4F4F1EED-7CCC-4954-8623-136C00947403}" type="presParOf" srcId="{26EBDFEC-5009-442B-83F3-44FE4FD2D4BD}" destId="{1E690BB3-8728-4382-BD37-7B5169A84877}" srcOrd="17" destOrd="0" presId="urn:microsoft.com/office/officeart/2005/8/layout/cycle8"/>
    <dgm:cxn modelId="{F9D59D04-7345-4DA7-A7D3-0AF551157813}" type="presParOf" srcId="{26EBDFEC-5009-442B-83F3-44FE4FD2D4BD}" destId="{8F79A36D-0DF1-4455-A5F0-3FCDA3804F6E}" srcOrd="18" destOrd="0" presId="urn:microsoft.com/office/officeart/2005/8/layout/cycle8"/>
    <dgm:cxn modelId="{5806F03F-8B5B-4810-9D17-F6EE5AC65CF8}" type="presParOf" srcId="{26EBDFEC-5009-442B-83F3-44FE4FD2D4BD}" destId="{D559C921-DF66-4A63-827A-7CADC8A85CD8}" srcOrd="19" destOrd="0" presId="urn:microsoft.com/office/officeart/2005/8/layout/cycle8"/>
    <dgm:cxn modelId="{A114D5AA-ED00-4BD5-8241-FF40E8A864E2}" type="presParOf" srcId="{26EBDFEC-5009-442B-83F3-44FE4FD2D4BD}" destId="{41DB483F-80F4-42B5-B11C-EC606152064B}" srcOrd="20" destOrd="0" presId="urn:microsoft.com/office/officeart/2005/8/layout/cycle8"/>
    <dgm:cxn modelId="{DAB66A12-C7E6-4AF8-BC40-C1CD090E450A}" type="presParOf" srcId="{26EBDFEC-5009-442B-83F3-44FE4FD2D4BD}" destId="{8E5C649E-83F6-45B7-9623-A6D16A632D14}" srcOrd="21" destOrd="0" presId="urn:microsoft.com/office/officeart/2005/8/layout/cycle8"/>
    <dgm:cxn modelId="{2DD31050-8E6E-4FDE-8D14-797CEC85B923}" type="presParOf" srcId="{26EBDFEC-5009-442B-83F3-44FE4FD2D4BD}" destId="{23B051DF-C3AA-4D3D-B6D5-49771EFCC1B2}" srcOrd="22" destOrd="0" presId="urn:microsoft.com/office/officeart/2005/8/layout/cycle8"/>
    <dgm:cxn modelId="{90183BFC-DF48-4164-AD0C-F361AD346EEB}" type="presParOf" srcId="{26EBDFEC-5009-442B-83F3-44FE4FD2D4BD}" destId="{02F9AC81-3B1D-4784-BA61-FD84466EA54A}" srcOrd="23" destOrd="0" presId="urn:microsoft.com/office/officeart/2005/8/layout/cycle8"/>
    <dgm:cxn modelId="{9D42837C-F311-44DE-8FB9-43D0A7F2694C}" type="presParOf" srcId="{26EBDFEC-5009-442B-83F3-44FE4FD2D4BD}" destId="{594E6779-4D70-4537-B620-5FD1E80E78AB}" srcOrd="24" destOrd="0" presId="urn:microsoft.com/office/officeart/2005/8/layout/cycle8"/>
    <dgm:cxn modelId="{E365AFD7-EBE1-4D06-B03C-FA33812DE66E}" type="presParOf" srcId="{26EBDFEC-5009-442B-83F3-44FE4FD2D4BD}" destId="{E0BD6A02-F80D-47E1-A306-66E6F893F822}" srcOrd="25" destOrd="0" presId="urn:microsoft.com/office/officeart/2005/8/layout/cycle8"/>
    <dgm:cxn modelId="{5B0B0D11-FF20-4A90-BF1E-881BD3AFD29A}" type="presParOf" srcId="{26EBDFEC-5009-442B-83F3-44FE4FD2D4BD}" destId="{36B5F6B9-0BC5-4AD8-A5F4-7FD12482B8BD}" srcOrd="26" destOrd="0" presId="urn:microsoft.com/office/officeart/2005/8/layout/cycle8"/>
    <dgm:cxn modelId="{C0B64399-5D4D-4B45-95B8-4BD5F105C0DC}" type="presParOf" srcId="{26EBDFEC-5009-442B-83F3-44FE4FD2D4BD}" destId="{3B45D5CC-50F6-49E3-8A80-04BAF171E794}" srcOrd="27" destOrd="0" presId="urn:microsoft.com/office/officeart/2005/8/layout/cycle8"/>
    <dgm:cxn modelId="{B064D08A-3CB6-428A-BAB7-4F561CD04302}" type="presParOf" srcId="{26EBDFEC-5009-442B-83F3-44FE4FD2D4BD}" destId="{AE1F39F2-D269-453B-885E-173F9F845945}" srcOrd="28" destOrd="0" presId="urn:microsoft.com/office/officeart/2005/8/layout/cycle8"/>
    <dgm:cxn modelId="{F2F9FCCF-A0C8-41A5-A0AC-5455E34F97C4}" type="presParOf" srcId="{26EBDFEC-5009-442B-83F3-44FE4FD2D4BD}" destId="{5FD3C13F-3F5F-4D16-B784-94C2E3F51C61}" srcOrd="29" destOrd="0" presId="urn:microsoft.com/office/officeart/2005/8/layout/cycle8"/>
    <dgm:cxn modelId="{9D0652AC-1AC0-469C-BF0E-E72E4B11C539}" type="presParOf" srcId="{26EBDFEC-5009-442B-83F3-44FE4FD2D4BD}" destId="{F00D92C4-C6F0-4561-A3A4-73A33A26B750}" srcOrd="30" destOrd="0" presId="urn:microsoft.com/office/officeart/2005/8/layout/cycle8"/>
    <dgm:cxn modelId="{351FEF24-D8F4-4DA6-99A0-CE3899BE1DD5}" type="presParOf" srcId="{26EBDFEC-5009-442B-83F3-44FE4FD2D4BD}" destId="{01098AC3-7B3F-4C37-A6C8-9B290420A342}" srcOrd="31" destOrd="0" presId="urn:microsoft.com/office/officeart/2005/8/layout/cycle8"/>
    <dgm:cxn modelId="{7CF7F203-2DB2-4858-BD70-818679128FEE}" type="presParOf" srcId="{26EBDFEC-5009-442B-83F3-44FE4FD2D4BD}" destId="{72D7F464-BCC4-4A2A-8F18-38CADA6BA2A3}" srcOrd="32" destOrd="0" presId="urn:microsoft.com/office/officeart/2005/8/layout/cycle8"/>
    <dgm:cxn modelId="{F6548202-74A2-4729-BFD0-5D8694BE26B3}" type="presParOf" srcId="{26EBDFEC-5009-442B-83F3-44FE4FD2D4BD}" destId="{1E4B7BD2-2944-42AE-BD4A-031425C192A8}" srcOrd="33" destOrd="0" presId="urn:microsoft.com/office/officeart/2005/8/layout/cycle8"/>
    <dgm:cxn modelId="{B695AE22-D9D2-4F95-9AA6-6A59F40F2206}" type="presParOf" srcId="{26EBDFEC-5009-442B-83F3-44FE4FD2D4BD}" destId="{481D1D82-7D86-4191-8E98-61D50A1E8141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1049" y="322485"/>
        <a:ext cx="280772" cy="224617"/>
      </dsp:txXfrm>
    </dsp:sp>
    <dsp:sp modelId="{42126F13-DCD9-4799-BCC2-E0F25C0C4F34}">
      <dsp:nvSpPr>
        <dsp:cNvPr id="0" name=""/>
        <dsp:cNvSpPr/>
      </dsp:nvSpPr>
      <dsp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7722" y="793156"/>
        <a:ext cx="322888" cy="196540"/>
      </dsp:txXfrm>
    </dsp:sp>
    <dsp:sp modelId="{DBEC19D1-86AD-4DFB-8115-897255D78825}">
      <dsp:nvSpPr>
        <dsp:cNvPr id="0" name=""/>
        <dsp:cNvSpPr/>
      </dsp:nvSpPr>
      <dsp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9512" y="1214443"/>
        <a:ext cx="280772" cy="217598"/>
      </dsp:txXfrm>
    </dsp:sp>
    <dsp:sp modelId="{7D802AD1-54DD-48B2-BADA-F9F081D48913}">
      <dsp:nvSpPr>
        <dsp:cNvPr id="0" name=""/>
        <dsp:cNvSpPr/>
      </dsp:nvSpPr>
      <dsp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816462" y="1547593"/>
        <a:ext cx="273753" cy="196540"/>
      </dsp:txXfrm>
    </dsp:sp>
    <dsp:sp modelId="{1564CC27-79B0-4ADF-8A3C-D10424B1A720}">
      <dsp:nvSpPr>
        <dsp:cNvPr id="0" name=""/>
        <dsp:cNvSpPr/>
      </dsp:nvSpPr>
      <dsp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346393" y="1214443"/>
        <a:ext cx="280772" cy="217598"/>
      </dsp:txXfrm>
    </dsp:sp>
    <dsp:sp modelId="{41DB483F-80F4-42B5-B11C-EC606152064B}">
      <dsp:nvSpPr>
        <dsp:cNvPr id="0" name=""/>
        <dsp:cNvSpPr/>
      </dsp:nvSpPr>
      <dsp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6067" y="793156"/>
        <a:ext cx="322888" cy="196540"/>
      </dsp:txXfrm>
    </dsp:sp>
    <dsp:sp modelId="{594E6779-4D70-4537-B620-5FD1E80E78AB}">
      <dsp:nvSpPr>
        <dsp:cNvPr id="0" name=""/>
        <dsp:cNvSpPr/>
      </dsp:nvSpPr>
      <dsp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554856" y="322485"/>
        <a:ext cx="280772" cy="224617"/>
      </dsp:txXfrm>
    </dsp:sp>
    <dsp:sp modelId="{AE1F39F2-D269-453B-885E-173F9F845945}">
      <dsp:nvSpPr>
        <dsp:cNvPr id="0" name=""/>
        <dsp:cNvSpPr/>
      </dsp:nvSpPr>
      <dsp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sp:txBody>
      <dsp:txXfrm>
        <a:off x="1501379" y="330176"/>
        <a:ext cx="287469" cy="229976"/>
      </dsp:txXfrm>
    </dsp:sp>
    <dsp:sp modelId="{42126F13-DCD9-4799-BCC2-E0F25C0C4F34}">
      <dsp:nvSpPr>
        <dsp:cNvPr id="0" name=""/>
        <dsp:cNvSpPr/>
      </dsp:nvSpPr>
      <dsp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4889" y="812076"/>
        <a:ext cx="330591" cy="201228"/>
      </dsp:txXfrm>
    </dsp:sp>
    <dsp:sp modelId="{DBEC19D1-86AD-4DFB-8115-897255D78825}">
      <dsp:nvSpPr>
        <dsp:cNvPr id="0" name=""/>
        <dsp:cNvSpPr/>
      </dsp:nvSpPr>
      <dsp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14814" y="1243411"/>
        <a:ext cx="287469" cy="222789"/>
      </dsp:txXfrm>
    </dsp:sp>
    <dsp:sp modelId="{7D802AD1-54DD-48B2-BADA-F9F081D48913}">
      <dsp:nvSpPr>
        <dsp:cNvPr id="0" name=""/>
        <dsp:cNvSpPr/>
      </dsp:nvSpPr>
      <dsp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40719" y="1584508"/>
        <a:ext cx="280282" cy="201228"/>
      </dsp:txXfrm>
    </dsp:sp>
    <dsp:sp modelId="{1564CC27-79B0-4ADF-8A3C-D10424B1A720}">
      <dsp:nvSpPr>
        <dsp:cNvPr id="0" name=""/>
        <dsp:cNvSpPr/>
      </dsp:nvSpPr>
      <dsp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59437" y="1243411"/>
        <a:ext cx="287469" cy="222789"/>
      </dsp:txXfrm>
    </dsp:sp>
    <dsp:sp modelId="{41DB483F-80F4-42B5-B11C-EC606152064B}">
      <dsp:nvSpPr>
        <dsp:cNvPr id="0" name=""/>
        <dsp:cNvSpPr/>
      </dsp:nvSpPr>
      <dsp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240" y="812076"/>
        <a:ext cx="330591" cy="201228"/>
      </dsp:txXfrm>
    </dsp:sp>
    <dsp:sp modelId="{594E6779-4D70-4537-B620-5FD1E80E78AB}">
      <dsp:nvSpPr>
        <dsp:cNvPr id="0" name=""/>
        <dsp:cNvSpPr/>
      </dsp:nvSpPr>
      <dsp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2872" y="330176"/>
        <a:ext cx="287469" cy="229976"/>
      </dsp:txXfrm>
    </dsp:sp>
    <dsp:sp modelId="{AE1F39F2-D269-453B-885E-173F9F845945}">
      <dsp:nvSpPr>
        <dsp:cNvPr id="0" name=""/>
        <dsp:cNvSpPr/>
      </dsp:nvSpPr>
      <dsp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1049" y="322485"/>
        <a:ext cx="280772" cy="224617"/>
      </dsp:txXfrm>
    </dsp:sp>
    <dsp:sp modelId="{42126F13-DCD9-4799-BCC2-E0F25C0C4F34}">
      <dsp:nvSpPr>
        <dsp:cNvPr id="0" name=""/>
        <dsp:cNvSpPr/>
      </dsp:nvSpPr>
      <dsp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7722" y="793156"/>
        <a:ext cx="322888" cy="196540"/>
      </dsp:txXfrm>
    </dsp:sp>
    <dsp:sp modelId="{DBEC19D1-86AD-4DFB-8115-897255D78825}">
      <dsp:nvSpPr>
        <dsp:cNvPr id="0" name=""/>
        <dsp:cNvSpPr/>
      </dsp:nvSpPr>
      <dsp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9512" y="1214443"/>
        <a:ext cx="280772" cy="217598"/>
      </dsp:txXfrm>
    </dsp:sp>
    <dsp:sp modelId="{7D802AD1-54DD-48B2-BADA-F9F081D48913}">
      <dsp:nvSpPr>
        <dsp:cNvPr id="0" name=""/>
        <dsp:cNvSpPr/>
      </dsp:nvSpPr>
      <dsp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816462" y="1547593"/>
        <a:ext cx="273753" cy="196540"/>
      </dsp:txXfrm>
    </dsp:sp>
    <dsp:sp modelId="{1564CC27-79B0-4ADF-8A3C-D10424B1A720}">
      <dsp:nvSpPr>
        <dsp:cNvPr id="0" name=""/>
        <dsp:cNvSpPr/>
      </dsp:nvSpPr>
      <dsp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346393" y="1214443"/>
        <a:ext cx="280772" cy="217598"/>
      </dsp:txXfrm>
    </dsp:sp>
    <dsp:sp modelId="{41DB483F-80F4-42B5-B11C-EC606152064B}">
      <dsp:nvSpPr>
        <dsp:cNvPr id="0" name=""/>
        <dsp:cNvSpPr/>
      </dsp:nvSpPr>
      <dsp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6067" y="793156"/>
        <a:ext cx="322888" cy="196540"/>
      </dsp:txXfrm>
    </dsp:sp>
    <dsp:sp modelId="{594E6779-4D70-4537-B620-5FD1E80E78AB}">
      <dsp:nvSpPr>
        <dsp:cNvPr id="0" name=""/>
        <dsp:cNvSpPr/>
      </dsp:nvSpPr>
      <dsp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554856" y="322485"/>
        <a:ext cx="280772" cy="224617"/>
      </dsp:txXfrm>
    </dsp:sp>
    <dsp:sp modelId="{AE1F39F2-D269-453B-885E-173F9F845945}">
      <dsp:nvSpPr>
        <dsp:cNvPr id="0" name=""/>
        <dsp:cNvSpPr/>
      </dsp:nvSpPr>
      <dsp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sp:txBody>
      <dsp:txXfrm>
        <a:off x="1501379" y="330176"/>
        <a:ext cx="287469" cy="229976"/>
      </dsp:txXfrm>
    </dsp:sp>
    <dsp:sp modelId="{42126F13-DCD9-4799-BCC2-E0F25C0C4F34}">
      <dsp:nvSpPr>
        <dsp:cNvPr id="0" name=""/>
        <dsp:cNvSpPr/>
      </dsp:nvSpPr>
      <dsp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4889" y="812076"/>
        <a:ext cx="330591" cy="201228"/>
      </dsp:txXfrm>
    </dsp:sp>
    <dsp:sp modelId="{DBEC19D1-86AD-4DFB-8115-897255D78825}">
      <dsp:nvSpPr>
        <dsp:cNvPr id="0" name=""/>
        <dsp:cNvSpPr/>
      </dsp:nvSpPr>
      <dsp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14814" y="1243411"/>
        <a:ext cx="287469" cy="222789"/>
      </dsp:txXfrm>
    </dsp:sp>
    <dsp:sp modelId="{7D802AD1-54DD-48B2-BADA-F9F081D48913}">
      <dsp:nvSpPr>
        <dsp:cNvPr id="0" name=""/>
        <dsp:cNvSpPr/>
      </dsp:nvSpPr>
      <dsp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40719" y="1584508"/>
        <a:ext cx="280282" cy="201228"/>
      </dsp:txXfrm>
    </dsp:sp>
    <dsp:sp modelId="{1564CC27-79B0-4ADF-8A3C-D10424B1A720}">
      <dsp:nvSpPr>
        <dsp:cNvPr id="0" name=""/>
        <dsp:cNvSpPr/>
      </dsp:nvSpPr>
      <dsp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59437" y="1243411"/>
        <a:ext cx="287469" cy="222789"/>
      </dsp:txXfrm>
    </dsp:sp>
    <dsp:sp modelId="{41DB483F-80F4-42B5-B11C-EC606152064B}">
      <dsp:nvSpPr>
        <dsp:cNvPr id="0" name=""/>
        <dsp:cNvSpPr/>
      </dsp:nvSpPr>
      <dsp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240" y="812076"/>
        <a:ext cx="330591" cy="201228"/>
      </dsp:txXfrm>
    </dsp:sp>
    <dsp:sp modelId="{594E6779-4D70-4537-B620-5FD1E80E78AB}">
      <dsp:nvSpPr>
        <dsp:cNvPr id="0" name=""/>
        <dsp:cNvSpPr/>
      </dsp:nvSpPr>
      <dsp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2872" y="330176"/>
        <a:ext cx="287469" cy="229976"/>
      </dsp:txXfrm>
    </dsp:sp>
    <dsp:sp modelId="{AE1F39F2-D269-453B-885E-173F9F845945}">
      <dsp:nvSpPr>
        <dsp:cNvPr id="0" name=""/>
        <dsp:cNvSpPr/>
      </dsp:nvSpPr>
      <dsp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sp:txBody>
      <dsp:txXfrm>
        <a:off x="1501379" y="330176"/>
        <a:ext cx="287469" cy="229976"/>
      </dsp:txXfrm>
    </dsp:sp>
    <dsp:sp modelId="{42126F13-DCD9-4799-BCC2-E0F25C0C4F34}">
      <dsp:nvSpPr>
        <dsp:cNvPr id="0" name=""/>
        <dsp:cNvSpPr/>
      </dsp:nvSpPr>
      <dsp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4889" y="812076"/>
        <a:ext cx="330591" cy="201228"/>
      </dsp:txXfrm>
    </dsp:sp>
    <dsp:sp modelId="{DBEC19D1-86AD-4DFB-8115-897255D78825}">
      <dsp:nvSpPr>
        <dsp:cNvPr id="0" name=""/>
        <dsp:cNvSpPr/>
      </dsp:nvSpPr>
      <dsp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14814" y="1243411"/>
        <a:ext cx="287469" cy="222789"/>
      </dsp:txXfrm>
    </dsp:sp>
    <dsp:sp modelId="{7D802AD1-54DD-48B2-BADA-F9F081D48913}">
      <dsp:nvSpPr>
        <dsp:cNvPr id="0" name=""/>
        <dsp:cNvSpPr/>
      </dsp:nvSpPr>
      <dsp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40719" y="1584508"/>
        <a:ext cx="280282" cy="201228"/>
      </dsp:txXfrm>
    </dsp:sp>
    <dsp:sp modelId="{1564CC27-79B0-4ADF-8A3C-D10424B1A720}">
      <dsp:nvSpPr>
        <dsp:cNvPr id="0" name=""/>
        <dsp:cNvSpPr/>
      </dsp:nvSpPr>
      <dsp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59437" y="1243411"/>
        <a:ext cx="287469" cy="222789"/>
      </dsp:txXfrm>
    </dsp:sp>
    <dsp:sp modelId="{41DB483F-80F4-42B5-B11C-EC606152064B}">
      <dsp:nvSpPr>
        <dsp:cNvPr id="0" name=""/>
        <dsp:cNvSpPr/>
      </dsp:nvSpPr>
      <dsp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240" y="812076"/>
        <a:ext cx="330591" cy="201228"/>
      </dsp:txXfrm>
    </dsp:sp>
    <dsp:sp modelId="{594E6779-4D70-4537-B620-5FD1E80E78AB}">
      <dsp:nvSpPr>
        <dsp:cNvPr id="0" name=""/>
        <dsp:cNvSpPr/>
      </dsp:nvSpPr>
      <dsp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2872" y="330176"/>
        <a:ext cx="287469" cy="229976"/>
      </dsp:txXfrm>
    </dsp:sp>
    <dsp:sp modelId="{AE1F39F2-D269-453B-885E-173F9F845945}">
      <dsp:nvSpPr>
        <dsp:cNvPr id="0" name=""/>
        <dsp:cNvSpPr/>
      </dsp:nvSpPr>
      <dsp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1049" y="322485"/>
        <a:ext cx="280772" cy="224617"/>
      </dsp:txXfrm>
    </dsp:sp>
    <dsp:sp modelId="{42126F13-DCD9-4799-BCC2-E0F25C0C4F34}">
      <dsp:nvSpPr>
        <dsp:cNvPr id="0" name=""/>
        <dsp:cNvSpPr/>
      </dsp:nvSpPr>
      <dsp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7722" y="793156"/>
        <a:ext cx="322888" cy="196540"/>
      </dsp:txXfrm>
    </dsp:sp>
    <dsp:sp modelId="{DBEC19D1-86AD-4DFB-8115-897255D78825}">
      <dsp:nvSpPr>
        <dsp:cNvPr id="0" name=""/>
        <dsp:cNvSpPr/>
      </dsp:nvSpPr>
      <dsp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9512" y="1214443"/>
        <a:ext cx="280772" cy="217598"/>
      </dsp:txXfrm>
    </dsp:sp>
    <dsp:sp modelId="{7D802AD1-54DD-48B2-BADA-F9F081D48913}">
      <dsp:nvSpPr>
        <dsp:cNvPr id="0" name=""/>
        <dsp:cNvSpPr/>
      </dsp:nvSpPr>
      <dsp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816462" y="1547593"/>
        <a:ext cx="273753" cy="196540"/>
      </dsp:txXfrm>
    </dsp:sp>
    <dsp:sp modelId="{1564CC27-79B0-4ADF-8A3C-D10424B1A720}">
      <dsp:nvSpPr>
        <dsp:cNvPr id="0" name=""/>
        <dsp:cNvSpPr/>
      </dsp:nvSpPr>
      <dsp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346393" y="1214443"/>
        <a:ext cx="280772" cy="217598"/>
      </dsp:txXfrm>
    </dsp:sp>
    <dsp:sp modelId="{41DB483F-80F4-42B5-B11C-EC606152064B}">
      <dsp:nvSpPr>
        <dsp:cNvPr id="0" name=""/>
        <dsp:cNvSpPr/>
      </dsp:nvSpPr>
      <dsp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6067" y="793156"/>
        <a:ext cx="322888" cy="196540"/>
      </dsp:txXfrm>
    </dsp:sp>
    <dsp:sp modelId="{594E6779-4D70-4537-B620-5FD1E80E78AB}">
      <dsp:nvSpPr>
        <dsp:cNvPr id="0" name=""/>
        <dsp:cNvSpPr/>
      </dsp:nvSpPr>
      <dsp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554856" y="322485"/>
        <a:ext cx="280772" cy="224617"/>
      </dsp:txXfrm>
    </dsp:sp>
    <dsp:sp modelId="{AE1F39F2-D269-453B-885E-173F9F845945}">
      <dsp:nvSpPr>
        <dsp:cNvPr id="0" name=""/>
        <dsp:cNvSpPr/>
      </dsp:nvSpPr>
      <dsp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544803" y="123995"/>
          <a:ext cx="1707483" cy="1707483"/>
        </a:xfrm>
        <a:prstGeom prst="pie">
          <a:avLst>
            <a:gd name="adj1" fmla="val 16200000"/>
            <a:gd name="adj2" fmla="val 19285716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association</a:t>
          </a:r>
        </a:p>
      </dsp:txBody>
      <dsp:txXfrm>
        <a:off x="1501379" y="330176"/>
        <a:ext cx="287469" cy="229976"/>
      </dsp:txXfrm>
    </dsp:sp>
    <dsp:sp modelId="{42126F13-DCD9-4799-BCC2-E0F25C0C4F34}">
      <dsp:nvSpPr>
        <dsp:cNvPr id="0" name=""/>
        <dsp:cNvSpPr/>
      </dsp:nvSpPr>
      <dsp:spPr>
        <a:xfrm>
          <a:off x="566757" y="151437"/>
          <a:ext cx="1707483" cy="1707483"/>
        </a:xfrm>
        <a:prstGeom prst="pie">
          <a:avLst>
            <a:gd name="adj1" fmla="val 19285716"/>
            <a:gd name="adj2" fmla="val 771428"/>
          </a:avLst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Wheat-pea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94889" y="812076"/>
        <a:ext cx="330591" cy="201228"/>
      </dsp:txXfrm>
    </dsp:sp>
    <dsp:sp modelId="{DBEC19D1-86AD-4DFB-8115-897255D78825}">
      <dsp:nvSpPr>
        <dsp:cNvPr id="0" name=""/>
        <dsp:cNvSpPr/>
      </dsp:nvSpPr>
      <dsp:spPr>
        <a:xfrm>
          <a:off x="558829" y="185993"/>
          <a:ext cx="1707483" cy="1707483"/>
        </a:xfrm>
        <a:prstGeom prst="pie">
          <a:avLst>
            <a:gd name="adj1" fmla="val 771428"/>
            <a:gd name="adj2" fmla="val 3857143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714814" y="1243411"/>
        <a:ext cx="287469" cy="222789"/>
      </dsp:txXfrm>
    </dsp:sp>
    <dsp:sp modelId="{7D802AD1-54DD-48B2-BADA-F9F081D48913}">
      <dsp:nvSpPr>
        <dsp:cNvPr id="0" name=""/>
        <dsp:cNvSpPr/>
      </dsp:nvSpPr>
      <dsp:spPr>
        <a:xfrm>
          <a:off x="527119" y="201239"/>
          <a:ext cx="1707483" cy="1707483"/>
        </a:xfrm>
        <a:prstGeom prst="pie">
          <a:avLst>
            <a:gd name="adj1" fmla="val 3857226"/>
            <a:gd name="adj2" fmla="val 6942858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Lens-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camelina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40719" y="1584508"/>
        <a:ext cx="280282" cy="201228"/>
      </dsp:txXfrm>
    </dsp:sp>
    <dsp:sp modelId="{1564CC27-79B0-4ADF-8A3C-D10424B1A720}">
      <dsp:nvSpPr>
        <dsp:cNvPr id="0" name=""/>
        <dsp:cNvSpPr/>
      </dsp:nvSpPr>
      <dsp:spPr>
        <a:xfrm>
          <a:off x="495408" y="185993"/>
          <a:ext cx="1707483" cy="1707483"/>
        </a:xfrm>
        <a:prstGeom prst="pie">
          <a:avLst>
            <a:gd name="adj1" fmla="val 6942858"/>
            <a:gd name="adj2" fmla="val 10028574"/>
          </a:avLst>
        </a:prstGeom>
        <a:solidFill>
          <a:srgbClr val="009A4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59437" y="1243411"/>
        <a:ext cx="287469" cy="222789"/>
      </dsp:txXfrm>
    </dsp:sp>
    <dsp:sp modelId="{41DB483F-80F4-42B5-B11C-EC606152064B}">
      <dsp:nvSpPr>
        <dsp:cNvPr id="0" name=""/>
        <dsp:cNvSpPr/>
      </dsp:nvSpPr>
      <dsp:spPr>
        <a:xfrm>
          <a:off x="487481" y="151437"/>
          <a:ext cx="1707483" cy="1707483"/>
        </a:xfrm>
        <a:prstGeom prst="pie">
          <a:avLst>
            <a:gd name="adj1" fmla="val 10028574"/>
            <a:gd name="adj2" fmla="val 13114284"/>
          </a:avLst>
        </a:prstGeom>
        <a:solidFill>
          <a:srgbClr val="FF0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Maïze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240" y="812076"/>
        <a:ext cx="330591" cy="201228"/>
      </dsp:txXfrm>
    </dsp:sp>
    <dsp:sp modelId="{594E6779-4D70-4537-B620-5FD1E80E78AB}">
      <dsp:nvSpPr>
        <dsp:cNvPr id="0" name=""/>
        <dsp:cNvSpPr/>
      </dsp:nvSpPr>
      <dsp:spPr>
        <a:xfrm>
          <a:off x="509434" y="123995"/>
          <a:ext cx="1707483" cy="1707483"/>
        </a:xfrm>
        <a:prstGeom prst="pie">
          <a:avLst>
            <a:gd name="adj1" fmla="val 13114284"/>
            <a:gd name="adj2" fmla="val 16200000"/>
          </a:avLst>
        </a:prstGeom>
        <a:solidFill>
          <a:srgbClr val="ED7D31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Wheat-Faba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72872" y="330176"/>
        <a:ext cx="287469" cy="229976"/>
      </dsp:txXfrm>
    </dsp:sp>
    <dsp:sp modelId="{AE1F39F2-D269-453B-885E-173F9F845945}">
      <dsp:nvSpPr>
        <dsp:cNvPr id="0" name=""/>
        <dsp:cNvSpPr/>
      </dsp:nvSpPr>
      <dsp:spPr>
        <a:xfrm>
          <a:off x="439017" y="18294"/>
          <a:ext cx="1918885" cy="1918885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461108" y="45857"/>
          <a:ext cx="1918885" cy="1918885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453153" y="80333"/>
          <a:ext cx="1918885" cy="1918885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70AD47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421417" y="95493"/>
          <a:ext cx="1918885" cy="1918885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4472C4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389682" y="80333"/>
          <a:ext cx="1918885" cy="1918885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009A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381726" y="45857"/>
          <a:ext cx="1918885" cy="1918885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403818" y="18294"/>
          <a:ext cx="1918885" cy="1918885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ED7D31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C9CC1-BEEB-460E-946D-34167AF7C98F}">
      <dsp:nvSpPr>
        <dsp:cNvPr id="0" name=""/>
        <dsp:cNvSpPr/>
      </dsp:nvSpPr>
      <dsp:spPr>
        <a:xfrm>
          <a:off x="1136760" y="121106"/>
          <a:ext cx="1667702" cy="1667702"/>
        </a:xfrm>
        <a:prstGeom prst="pie">
          <a:avLst>
            <a:gd name="adj1" fmla="val 16200000"/>
            <a:gd name="adj2" fmla="val 19285716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Rape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seed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1049" y="322485"/>
        <a:ext cx="280772" cy="224617"/>
      </dsp:txXfrm>
    </dsp:sp>
    <dsp:sp modelId="{42126F13-DCD9-4799-BCC2-E0F25C0C4F34}">
      <dsp:nvSpPr>
        <dsp:cNvPr id="0" name=""/>
        <dsp:cNvSpPr/>
      </dsp:nvSpPr>
      <dsp:spPr>
        <a:xfrm>
          <a:off x="1158202" y="147909"/>
          <a:ext cx="1667702" cy="1667702"/>
        </a:xfrm>
        <a:prstGeom prst="pie">
          <a:avLst>
            <a:gd name="adj1" fmla="val 19285716"/>
            <a:gd name="adj2" fmla="val 771428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Wheat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57722" y="793156"/>
        <a:ext cx="322888" cy="196540"/>
      </dsp:txXfrm>
    </dsp:sp>
    <dsp:sp modelId="{DBEC19D1-86AD-4DFB-8115-897255D78825}">
      <dsp:nvSpPr>
        <dsp:cNvPr id="0" name=""/>
        <dsp:cNvSpPr/>
      </dsp:nvSpPr>
      <dsp:spPr>
        <a:xfrm>
          <a:off x="1150459" y="181660"/>
          <a:ext cx="1667702" cy="1667702"/>
        </a:xfrm>
        <a:prstGeom prst="pie">
          <a:avLst>
            <a:gd name="adj1" fmla="val 771428"/>
            <a:gd name="adj2" fmla="val 3857143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Potatoes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9512" y="1214443"/>
        <a:ext cx="280772" cy="217598"/>
      </dsp:txXfrm>
    </dsp:sp>
    <dsp:sp modelId="{7D802AD1-54DD-48B2-BADA-F9F081D48913}">
      <dsp:nvSpPr>
        <dsp:cNvPr id="0" name=""/>
        <dsp:cNvSpPr/>
      </dsp:nvSpPr>
      <dsp:spPr>
        <a:xfrm>
          <a:off x="1119487" y="196550"/>
          <a:ext cx="1667702" cy="1667702"/>
        </a:xfrm>
        <a:prstGeom prst="pie">
          <a:avLst>
            <a:gd name="adj1" fmla="val 3857226"/>
            <a:gd name="adj2" fmla="val 6942858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spelt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816462" y="1547593"/>
        <a:ext cx="273753" cy="196540"/>
      </dsp:txXfrm>
    </dsp:sp>
    <dsp:sp modelId="{1564CC27-79B0-4ADF-8A3C-D10424B1A720}">
      <dsp:nvSpPr>
        <dsp:cNvPr id="0" name=""/>
        <dsp:cNvSpPr/>
      </dsp:nvSpPr>
      <dsp:spPr>
        <a:xfrm>
          <a:off x="1088516" y="181660"/>
          <a:ext cx="1667702" cy="1667702"/>
        </a:xfrm>
        <a:prstGeom prst="pie">
          <a:avLst>
            <a:gd name="adj1" fmla="val 6942858"/>
            <a:gd name="adj2" fmla="val 10028574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Malting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barley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346393" y="1214443"/>
        <a:ext cx="280772" cy="217598"/>
      </dsp:txXfrm>
    </dsp:sp>
    <dsp:sp modelId="{41DB483F-80F4-42B5-B11C-EC606152064B}">
      <dsp:nvSpPr>
        <dsp:cNvPr id="0" name=""/>
        <dsp:cNvSpPr/>
      </dsp:nvSpPr>
      <dsp:spPr>
        <a:xfrm>
          <a:off x="1080773" y="147909"/>
          <a:ext cx="1667702" cy="1667702"/>
        </a:xfrm>
        <a:prstGeom prst="pie">
          <a:avLst>
            <a:gd name="adj1" fmla="val 10028574"/>
            <a:gd name="adj2" fmla="val 13114284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Maize</a:t>
          </a:r>
          <a:endParaRPr lang="fr-FR" sz="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6067" y="793156"/>
        <a:ext cx="322888" cy="196540"/>
      </dsp:txXfrm>
    </dsp:sp>
    <dsp:sp modelId="{594E6779-4D70-4537-B620-5FD1E80E78AB}">
      <dsp:nvSpPr>
        <dsp:cNvPr id="0" name=""/>
        <dsp:cNvSpPr/>
      </dsp:nvSpPr>
      <dsp:spPr>
        <a:xfrm>
          <a:off x="1102215" y="121106"/>
          <a:ext cx="1667702" cy="1667702"/>
        </a:xfrm>
        <a:prstGeom prst="pie">
          <a:avLst>
            <a:gd name="adj1" fmla="val 13114284"/>
            <a:gd name="adj2" fmla="val 1620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Faba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fr-FR" sz="5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bean</a:t>
          </a:r>
          <a:r>
            <a:rPr lang="fr-FR" sz="5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</a:p>
      </dsp:txBody>
      <dsp:txXfrm>
        <a:off x="1554856" y="322485"/>
        <a:ext cx="280772" cy="224617"/>
      </dsp:txXfrm>
    </dsp:sp>
    <dsp:sp modelId="{AE1F39F2-D269-453B-885E-173F9F845945}">
      <dsp:nvSpPr>
        <dsp:cNvPr id="0" name=""/>
        <dsp:cNvSpPr/>
      </dsp:nvSpPr>
      <dsp:spPr>
        <a:xfrm>
          <a:off x="1033438" y="17868"/>
          <a:ext cx="1874179" cy="18741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3C13F-3F5F-4D16-B784-94C2E3F51C61}">
      <dsp:nvSpPr>
        <dsp:cNvPr id="0" name=""/>
        <dsp:cNvSpPr/>
      </dsp:nvSpPr>
      <dsp:spPr>
        <a:xfrm>
          <a:off x="1055015" y="44789"/>
          <a:ext cx="1874179" cy="18741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D92C4-C6F0-4561-A3A4-73A33A26B750}">
      <dsp:nvSpPr>
        <dsp:cNvPr id="0" name=""/>
        <dsp:cNvSpPr/>
      </dsp:nvSpPr>
      <dsp:spPr>
        <a:xfrm>
          <a:off x="1047245" y="78462"/>
          <a:ext cx="1874179" cy="18741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8AC3-7B3F-4C37-A6C8-9B290420A342}">
      <dsp:nvSpPr>
        <dsp:cNvPr id="0" name=""/>
        <dsp:cNvSpPr/>
      </dsp:nvSpPr>
      <dsp:spPr>
        <a:xfrm>
          <a:off x="1016249" y="93268"/>
          <a:ext cx="1874179" cy="18741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7F464-BCC4-4A2A-8F18-38CADA6BA2A3}">
      <dsp:nvSpPr>
        <dsp:cNvPr id="0" name=""/>
        <dsp:cNvSpPr/>
      </dsp:nvSpPr>
      <dsp:spPr>
        <a:xfrm>
          <a:off x="985253" y="78462"/>
          <a:ext cx="1874179" cy="18741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B7BD2-2944-42AE-BD4A-031425C192A8}">
      <dsp:nvSpPr>
        <dsp:cNvPr id="0" name=""/>
        <dsp:cNvSpPr/>
      </dsp:nvSpPr>
      <dsp:spPr>
        <a:xfrm>
          <a:off x="977483" y="44789"/>
          <a:ext cx="1874179" cy="18741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1D82-7D86-4191-8E98-61D50A1E8141}">
      <dsp:nvSpPr>
        <dsp:cNvPr id="0" name=""/>
        <dsp:cNvSpPr/>
      </dsp:nvSpPr>
      <dsp:spPr>
        <a:xfrm>
          <a:off x="999059" y="17868"/>
          <a:ext cx="1874179" cy="18741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C21C7-DAAC-4578-B1EC-1392DD453553}" type="datetimeFigureOut">
              <a:rPr lang="fr-BE" smtClean="0"/>
              <a:t>02-05-23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38396-0AD8-415F-98FF-7EF0431ADFD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178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38396-0AD8-415F-98FF-7EF0431ADFD3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488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38396-0AD8-415F-98FF-7EF0431ADFD3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625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1D06-7D68-46B6-AC88-4743ACB91EC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43241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7963-2A5B-41C4-9C60-40EA997DD0F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19489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2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F02F-A0B0-4CDF-82E2-AA3FC45D349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07614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1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07494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46201"/>
            <a:ext cx="10972800" cy="4779964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E8BC-3B53-443C-8F88-0F192E6B613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31363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8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0A33-940B-4D68-9816-7663372ED47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426369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3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7D4-15C7-49D3-AEF4-B21A05C5D85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83861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07494"/>
          </a:xfrm>
        </p:spPr>
        <p:txBody>
          <a:bodyPr>
            <a:normAutofit/>
          </a:bodyPr>
          <a:lstStyle>
            <a:lvl1pPr algn="l">
              <a:defRPr sz="4000" b="1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3"/>
          </p:nvPr>
        </p:nvSpPr>
        <p:spPr>
          <a:xfrm>
            <a:off x="6257925" y="1609726"/>
            <a:ext cx="5384800" cy="4525963"/>
          </a:xfrm>
        </p:spPr>
        <p:txBody>
          <a:bodyPr/>
          <a:lstStyle>
            <a:lvl1pPr marL="457131" indent="-457131">
              <a:buFont typeface="Wingdings" panose="05000000000000000000" pitchFamily="2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458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C097B-5CE1-44C5-BE75-DCC61097D00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319488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EC8A-FF8A-4FDC-991F-B742138D224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331363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2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D150-E3C7-481D-A360-2D7E00DAB46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07613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3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9380-7382-46BD-BD19-E5FDE93E3E1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319487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6EE01-4566-48C4-A51C-EA896ADB9DC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319488" y="6356352"/>
            <a:ext cx="2844800" cy="365125"/>
          </a:xfrm>
        </p:spPr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1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93E3E020-E76B-4A5F-B3F6-EFDB9B56C15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02/05/2023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31363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 defTabSz="1219020"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240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  <p:sp>
        <p:nvSpPr>
          <p:cNvPr id="21" name="Triangle isocèle 20"/>
          <p:cNvSpPr/>
          <p:nvPr userDrawn="1"/>
        </p:nvSpPr>
        <p:spPr>
          <a:xfrm rot="5400000">
            <a:off x="360000" y="-360000"/>
            <a:ext cx="720000" cy="1440000"/>
          </a:xfrm>
          <a:prstGeom prst="triangle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 rot="19980000">
            <a:off x="-116801" y="599445"/>
            <a:ext cx="720000" cy="2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10800000">
            <a:off x="0" y="6645383"/>
            <a:ext cx="12192000" cy="240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  <p:sp>
        <p:nvSpPr>
          <p:cNvPr id="24" name="Triangle isocèle 23"/>
          <p:cNvSpPr/>
          <p:nvPr userDrawn="1"/>
        </p:nvSpPr>
        <p:spPr>
          <a:xfrm rot="16200000">
            <a:off x="11112000" y="5805384"/>
            <a:ext cx="720000" cy="1440000"/>
          </a:xfrm>
          <a:prstGeom prst="triangl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 rot="9240000">
            <a:off x="11567120" y="6052120"/>
            <a:ext cx="720000" cy="2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21904" tIns="60952" rIns="121904" bIns="60952" rtlCol="0" anchor="ctr"/>
          <a:lstStyle/>
          <a:p>
            <a:pPr algn="ctr" defTabSz="1219170">
              <a:defRPr/>
            </a:pPr>
            <a:endParaRPr lang="fr-BE" sz="2400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4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12190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8.svg"/><Relationship Id="rId18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7.png"/><Relationship Id="rId1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5.xml"/><Relationship Id="rId15" Type="http://schemas.openxmlformats.org/officeDocument/2006/relationships/diagramLayout" Target="../diagrams/layout6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.png"/><Relationship Id="rId14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Data" Target="../diagrams/data8.xml"/><Relationship Id="rId18" Type="http://schemas.openxmlformats.org/officeDocument/2006/relationships/image" Target="../media/image10.png"/><Relationship Id="rId3" Type="http://schemas.openxmlformats.org/officeDocument/2006/relationships/diagramLayout" Target="../diagrams/layout7.xml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8.svg"/><Relationship Id="rId17" Type="http://schemas.microsoft.com/office/2007/relationships/diagramDrawing" Target="../diagrams/drawing8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27.png"/><Relationship Id="rId24" Type="http://schemas.microsoft.com/office/2007/relationships/hdphoto" Target="../media/hdphoto1.wdp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8.xml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11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8.png"/><Relationship Id="rId14" Type="http://schemas.openxmlformats.org/officeDocument/2006/relationships/diagramLayout" Target="../diagrams/layout8.xml"/><Relationship Id="rId2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2.png"/><Relationship Id="rId1" Type="http://schemas.openxmlformats.org/officeDocument/2006/relationships/tags" Target="../tags/tag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12.sv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extérieur, ciel, nature&#10;&#10;Description générée automatiquement">
            <a:extLst>
              <a:ext uri="{FF2B5EF4-FFF2-40B4-BE49-F238E27FC236}">
                <a16:creationId xmlns:a16="http://schemas.microsoft.com/office/drawing/2014/main" id="{78199A4E-371D-4644-A42E-96F3F5ADC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14171"/>
          <a:stretch/>
        </p:blipFill>
        <p:spPr>
          <a:xfrm>
            <a:off x="-3958" y="10"/>
            <a:ext cx="12191999" cy="6857990"/>
          </a:xfrm>
          <a:prstGeom prst="rect">
            <a:avLst/>
          </a:prstGeom>
        </p:spPr>
      </p:pic>
      <p:sp>
        <p:nvSpPr>
          <p:cNvPr id="8" name="Sous-titre 4">
            <a:extLst>
              <a:ext uri="{FF2B5EF4-FFF2-40B4-BE49-F238E27FC236}">
                <a16:creationId xmlns:a16="http://schemas.microsoft.com/office/drawing/2014/main" id="{D7D77085-7F6F-4F40-9378-C7FE3D08D357}"/>
              </a:ext>
            </a:extLst>
          </p:cNvPr>
          <p:cNvSpPr txBox="1">
            <a:spLocks/>
          </p:cNvSpPr>
          <p:nvPr/>
        </p:nvSpPr>
        <p:spPr>
          <a:xfrm>
            <a:off x="1824841" y="2036090"/>
            <a:ext cx="8534400" cy="192021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>
            <a:lvl1pPr marL="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07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02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528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038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544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051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56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069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700" dirty="0">
                <a:solidFill>
                  <a:schemeClr val="tx1"/>
                </a:solidFill>
              </a:rPr>
              <a:t>Christophe Lacroix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1A33215-CA36-4CB3-BC45-5D0ED610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936837-B07F-4592-933D-F6256D65E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041" y="395861"/>
            <a:ext cx="9144000" cy="1655762"/>
          </a:xfrm>
          <a:solidFill>
            <a:schemeClr val="bg1">
              <a:lumMod val="95000"/>
              <a:alpha val="28000"/>
            </a:schemeClr>
          </a:solidFill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en-US" b="1" cap="all" dirty="0">
                <a:solidFill>
                  <a:schemeClr val="tx1"/>
                </a:solidFill>
              </a:rPr>
              <a:t>EFFECT OF CROP ROTATION ON WEED COMMUNITY: THE CASE OF AN INNOVATIVE LONG-TERM CROPPING SYSTEM IN BELGIUM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A3ABE2-BEE4-484F-9AFF-3FD6E35B7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1001470-8E9C-4FB6-A643-4FAA914436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92382"/>
            <a:ext cx="2357020" cy="7863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ED91D9AE-1896-438A-9F39-893C05FB72EF}"/>
              </a:ext>
            </a:extLst>
          </p:cNvPr>
          <p:cNvSpPr txBox="1">
            <a:spLocks/>
          </p:cNvSpPr>
          <p:nvPr/>
        </p:nvSpPr>
        <p:spPr>
          <a:xfrm>
            <a:off x="252917" y="4806378"/>
            <a:ext cx="9533108" cy="2051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1800" dirty="0">
                <a:solidFill>
                  <a:schemeClr val="bg1"/>
                </a:solidFill>
              </a:rPr>
              <a:t>Christophe Lacroix (speaker) 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fr-BE" sz="1800" dirty="0">
              <a:solidFill>
                <a:schemeClr val="bg1"/>
              </a:solidFill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 Van Den Abeele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Arnaud Monty</a:t>
            </a:r>
            <a:r>
              <a:rPr lang="en-US" sz="1800" dirty="0">
                <a:solidFill>
                  <a:schemeClr val="bg1"/>
                </a:solidFill>
              </a:rPr>
              <a:t> ²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Caroline De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Clerck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Benjamin Dumont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algn="l"/>
            <a:br>
              <a:rPr lang="en-US" sz="1800" dirty="0"/>
            </a:br>
            <a:r>
              <a:rPr lang="fr-BE" sz="1400" dirty="0">
                <a:solidFill>
                  <a:schemeClr val="bg1"/>
                </a:solidFill>
              </a:rPr>
              <a:t>¹Plant Sciences-Terra </a:t>
            </a:r>
            <a:r>
              <a:rPr lang="fr-BE" sz="1400" dirty="0" err="1">
                <a:solidFill>
                  <a:schemeClr val="bg1"/>
                </a:solidFill>
              </a:rPr>
              <a:t>Research</a:t>
            </a:r>
            <a:r>
              <a:rPr lang="fr-BE" sz="1400" dirty="0">
                <a:solidFill>
                  <a:schemeClr val="bg1"/>
                </a:solidFill>
              </a:rPr>
              <a:t> Centre,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/>
                </a:solidFill>
              </a:rPr>
              <a:t>Gembloux </a:t>
            </a:r>
            <a:r>
              <a:rPr lang="en-US" sz="1400" dirty="0" err="1">
                <a:solidFill>
                  <a:schemeClr val="bg1"/>
                </a:solidFill>
              </a:rPr>
              <a:t>Agro</a:t>
            </a:r>
            <a:r>
              <a:rPr lang="en-US" sz="1400" dirty="0">
                <a:solidFill>
                  <a:schemeClr val="bg1"/>
                </a:solidFill>
              </a:rPr>
              <a:t>-Bio Tech, University of Liège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² Biodiversity and Landscape-Terra </a:t>
            </a:r>
            <a:r>
              <a:rPr lang="en-US" sz="1400" dirty="0" err="1">
                <a:solidFill>
                  <a:schemeClr val="bg1"/>
                </a:solidFill>
              </a:rPr>
              <a:t>Research,Gembloux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Agro</a:t>
            </a:r>
            <a:r>
              <a:rPr lang="en-US" sz="1400" dirty="0">
                <a:solidFill>
                  <a:schemeClr val="bg1"/>
                </a:solidFill>
              </a:rPr>
              <a:t>-Bio Tech, University of Liège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BDE954-4318-4990-B3D1-97399426C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6"/>
          <a:stretch/>
        </p:blipFill>
        <p:spPr>
          <a:xfrm>
            <a:off x="3915424" y="1060738"/>
            <a:ext cx="3963731" cy="51950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10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E78763E-F9BC-453D-9354-AF8F3D25C047}"/>
              </a:ext>
            </a:extLst>
          </p:cNvPr>
          <p:cNvSpPr txBox="1"/>
          <p:nvPr/>
        </p:nvSpPr>
        <p:spPr>
          <a:xfrm>
            <a:off x="221468" y="1289614"/>
            <a:ext cx="3416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/>
              <a:t>End of </a:t>
            </a:r>
            <a:r>
              <a:rPr lang="fr-BE" b="1" u="sng" dirty="0" err="1"/>
              <a:t>winter</a:t>
            </a:r>
            <a:r>
              <a:rPr lang="fr-BE" b="1" u="sng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No </a:t>
            </a:r>
            <a:r>
              <a:rPr lang="fr-BE" dirty="0" err="1"/>
              <a:t>difference</a:t>
            </a:r>
            <a:r>
              <a:rPr lang="fr-BE" dirty="0"/>
              <a:t> for </a:t>
            </a:r>
            <a:r>
              <a:rPr lang="fr-BE" dirty="0" err="1"/>
              <a:t>biodiversity</a:t>
            </a:r>
            <a:r>
              <a:rPr lang="fr-BE" dirty="0"/>
              <a:t> indices </a:t>
            </a:r>
            <a:r>
              <a:rPr lang="fr-BE" dirty="0" err="1"/>
              <a:t>between</a:t>
            </a:r>
            <a:r>
              <a:rPr lang="fr-BE" dirty="0"/>
              <a:t> rotations</a:t>
            </a:r>
          </a:p>
          <a:p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endParaRPr lang="fr-BE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BFEFAE-3B9E-4AB4-B02B-8792EDA3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01" y="6147394"/>
            <a:ext cx="286996" cy="3114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5816B9-AEF3-4041-9D85-34D2FD8D3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7" y="6146222"/>
            <a:ext cx="208084" cy="311496"/>
          </a:xfrm>
          <a:prstGeom prst="rect">
            <a:avLst/>
          </a:prstGeom>
        </p:spPr>
      </p:pic>
      <p:pic>
        <p:nvPicPr>
          <p:cNvPr id="13" name="Image 12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90EDC2B2-9843-4B56-B5CC-9A3C9B52C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05" y="6145412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9D8751-7F74-4898-BD95-0A86A2C4B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54" y="6109820"/>
            <a:ext cx="286996" cy="3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3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BDE954-4318-4990-B3D1-97399426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24" y="1060738"/>
            <a:ext cx="7992359" cy="51950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11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E78763E-F9BC-453D-9354-AF8F3D25C047}"/>
              </a:ext>
            </a:extLst>
          </p:cNvPr>
          <p:cNvSpPr txBox="1"/>
          <p:nvPr/>
        </p:nvSpPr>
        <p:spPr>
          <a:xfrm>
            <a:off x="221468" y="1289614"/>
            <a:ext cx="34168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/>
              <a:t>End of </a:t>
            </a:r>
            <a:r>
              <a:rPr lang="fr-BE" b="1" u="sng" dirty="0" err="1"/>
              <a:t>winter</a:t>
            </a:r>
            <a:r>
              <a:rPr lang="fr-BE" b="1" u="sng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No </a:t>
            </a:r>
            <a:r>
              <a:rPr lang="fr-BE" dirty="0" err="1"/>
              <a:t>difference</a:t>
            </a:r>
            <a:r>
              <a:rPr lang="fr-BE" dirty="0"/>
              <a:t> for </a:t>
            </a:r>
            <a:r>
              <a:rPr lang="fr-BE" dirty="0" err="1"/>
              <a:t>biodiversity</a:t>
            </a:r>
            <a:r>
              <a:rPr lang="fr-BE" dirty="0"/>
              <a:t> indices </a:t>
            </a:r>
            <a:r>
              <a:rPr lang="fr-BE" dirty="0" err="1"/>
              <a:t>between</a:t>
            </a:r>
            <a:r>
              <a:rPr lang="fr-BE" dirty="0"/>
              <a:t> rotations</a:t>
            </a:r>
          </a:p>
          <a:p>
            <a:endParaRPr lang="fr-BE" dirty="0"/>
          </a:p>
          <a:p>
            <a:endParaRPr lang="fr-BE" dirty="0"/>
          </a:p>
          <a:p>
            <a:r>
              <a:rPr lang="fr-BE" b="1" u="sng" dirty="0" err="1"/>
              <a:t>Wheat</a:t>
            </a:r>
            <a:r>
              <a:rPr lang="fr-BE" b="1" u="sng" dirty="0"/>
              <a:t> </a:t>
            </a:r>
            <a:r>
              <a:rPr lang="fr-BE" b="1" u="sng" dirty="0" err="1"/>
              <a:t>Flowering</a:t>
            </a:r>
            <a:r>
              <a:rPr lang="fr-BE" b="1" u="sng" dirty="0"/>
              <a:t>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Biodiversity</a:t>
            </a:r>
            <a:r>
              <a:rPr lang="fr-BE" dirty="0"/>
              <a:t> indices are </a:t>
            </a:r>
            <a:r>
              <a:rPr lang="fr-BE" dirty="0" err="1"/>
              <a:t>always</a:t>
            </a:r>
            <a:r>
              <a:rPr lang="fr-BE" dirty="0"/>
              <a:t> </a:t>
            </a:r>
            <a:r>
              <a:rPr lang="fr-BE" dirty="0" err="1"/>
              <a:t>lower</a:t>
            </a:r>
            <a:r>
              <a:rPr lang="fr-BE" dirty="0"/>
              <a:t> for BAU rotation.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Vegan</a:t>
            </a:r>
            <a:r>
              <a:rPr lang="fr-BE" dirty="0"/>
              <a:t> rotation has the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number</a:t>
            </a:r>
            <a:r>
              <a:rPr lang="fr-BE" dirty="0"/>
              <a:t> of </a:t>
            </a:r>
            <a:r>
              <a:rPr lang="fr-BE" dirty="0" err="1"/>
              <a:t>species</a:t>
            </a:r>
            <a:r>
              <a:rPr lang="fr-BE" dirty="0"/>
              <a:t> (~5)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endParaRPr lang="fr-BE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BFEFAE-3B9E-4AB4-B02B-8792EDA3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01" y="6147394"/>
            <a:ext cx="286996" cy="3114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5816B9-AEF3-4041-9D85-34D2FD8D3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7" y="6146222"/>
            <a:ext cx="208084" cy="311496"/>
          </a:xfrm>
          <a:prstGeom prst="rect">
            <a:avLst/>
          </a:prstGeom>
        </p:spPr>
      </p:pic>
      <p:pic>
        <p:nvPicPr>
          <p:cNvPr id="13" name="Image 12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90EDC2B2-9843-4B56-B5CC-9A3C9B52C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05" y="6145412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9D8751-7F74-4898-BD95-0A86A2C4B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54" y="6109820"/>
            <a:ext cx="286996" cy="311496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7705B81-E2A9-42C7-A8D8-7CEB8A48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57" y="6137597"/>
            <a:ext cx="286996" cy="3114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481277-47BD-44C4-9C3E-56887F3F1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23" y="6136425"/>
            <a:ext cx="208084" cy="311496"/>
          </a:xfrm>
          <a:prstGeom prst="rect">
            <a:avLst/>
          </a:prstGeom>
        </p:spPr>
      </p:pic>
      <p:pic>
        <p:nvPicPr>
          <p:cNvPr id="17" name="Image 16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48498EEC-4513-4A50-B637-DE08C64A9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1" y="6135615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F1FDAD-38D8-46AC-949F-7F814F7E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10" y="6100023"/>
            <a:ext cx="286996" cy="3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12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D652FEF-B7D9-4306-AB28-C7A4E465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04BCE7-5494-4490-9BCE-35B602A6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33" y="1277677"/>
            <a:ext cx="8440934" cy="4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13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D652FEF-B7D9-4306-AB28-C7A4E465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04BCE7-5494-4490-9BCE-35B602A6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33" y="1277677"/>
            <a:ext cx="8440934" cy="4748025"/>
          </a:xfrm>
          <a:prstGeom prst="rect">
            <a:avLst/>
          </a:prstGeom>
        </p:spPr>
      </p:pic>
      <p:pic>
        <p:nvPicPr>
          <p:cNvPr id="15" name="Graphique 14" descr="Loupe">
            <a:extLst>
              <a:ext uri="{FF2B5EF4-FFF2-40B4-BE49-F238E27FC236}">
                <a16:creationId xmlns:a16="http://schemas.microsoft.com/office/drawing/2014/main" id="{70EB706B-96B7-4A17-9595-4CB184111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900261" y="3429000"/>
            <a:ext cx="2195739" cy="21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14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8406E324-06E5-41DD-BE5F-EE7591F51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6432" y="2242369"/>
            <a:ext cx="6923843" cy="38946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AB56A7-F099-492B-BCAE-EE335355F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07" y="965170"/>
            <a:ext cx="2916115" cy="1640315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7000AB2B-2A68-47BD-A994-23E02926C629}"/>
              </a:ext>
            </a:extLst>
          </p:cNvPr>
          <p:cNvSpPr/>
          <p:nvPr/>
        </p:nvSpPr>
        <p:spPr>
          <a:xfrm rot="4030374">
            <a:off x="7745738" y="1280270"/>
            <a:ext cx="774011" cy="192419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42D833-948A-4541-8B6F-000E0AEBA6FC}"/>
              </a:ext>
            </a:extLst>
          </p:cNvPr>
          <p:cNvSpPr txBox="1"/>
          <p:nvPr/>
        </p:nvSpPr>
        <p:spPr>
          <a:xfrm>
            <a:off x="7500754" y="5485109"/>
            <a:ext cx="420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Weeds</a:t>
            </a:r>
            <a:r>
              <a:rPr lang="fr-BE" dirty="0"/>
              <a:t> are </a:t>
            </a:r>
            <a:r>
              <a:rPr lang="fr-BE" dirty="0" err="1"/>
              <a:t>mainly</a:t>
            </a:r>
            <a:r>
              <a:rPr lang="fr-BE" dirty="0"/>
              <a:t> </a:t>
            </a:r>
            <a:r>
              <a:rPr lang="fr-BE" dirty="0" err="1"/>
              <a:t>present</a:t>
            </a:r>
            <a:r>
              <a:rPr lang="fr-BE" dirty="0"/>
              <a:t> below </a:t>
            </a:r>
            <a:r>
              <a:rPr lang="fr-BE" dirty="0" err="1"/>
              <a:t>canopy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1200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85C2EE5-E6F8-47F9-9CEF-F81AE05C6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98" y="1462086"/>
            <a:ext cx="7353789" cy="47799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15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9E9E68C-B5EB-407B-9DC1-7E55EABE5D24}"/>
              </a:ext>
            </a:extLst>
          </p:cNvPr>
          <p:cNvSpPr txBox="1"/>
          <p:nvPr/>
        </p:nvSpPr>
        <p:spPr>
          <a:xfrm>
            <a:off x="529834" y="1462086"/>
            <a:ext cx="3907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No relation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and </a:t>
            </a:r>
            <a:r>
              <a:rPr lang="fr-BE" dirty="0" err="1"/>
              <a:t>wheat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at </a:t>
            </a:r>
            <a:r>
              <a:rPr lang="fr-BE" dirty="0" err="1"/>
              <a:t>flowering</a:t>
            </a:r>
            <a:r>
              <a:rPr lang="fr-BE" dirty="0"/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8270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16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B381D53-E80A-4C14-8A45-DD966833112B}"/>
              </a:ext>
            </a:extLst>
          </p:cNvPr>
          <p:cNvSpPr txBox="1"/>
          <p:nvPr/>
        </p:nvSpPr>
        <p:spPr>
          <a:xfrm>
            <a:off x="529834" y="1462086"/>
            <a:ext cx="3907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No relation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and </a:t>
            </a:r>
            <a:r>
              <a:rPr lang="fr-BE" dirty="0" err="1"/>
              <a:t>wheat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at </a:t>
            </a:r>
            <a:r>
              <a:rPr lang="fr-BE" dirty="0" err="1"/>
              <a:t>flowering</a:t>
            </a:r>
            <a:r>
              <a:rPr lang="fr-BE" dirty="0"/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ym typeface="Wingdings" panose="05000000000000000000" pitchFamily="2" charset="2"/>
              </a:rPr>
              <a:t>No relation </a:t>
            </a:r>
            <a:r>
              <a:rPr lang="fr-BE" dirty="0" err="1">
                <a:sym typeface="Wingdings" panose="05000000000000000000" pitchFamily="2" charset="2"/>
              </a:rPr>
              <a:t>between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weed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biomass</a:t>
            </a:r>
            <a:r>
              <a:rPr lang="fr-BE" dirty="0">
                <a:sym typeface="Wingdings" panose="05000000000000000000" pitchFamily="2" charset="2"/>
              </a:rPr>
              <a:t> and </a:t>
            </a:r>
            <a:r>
              <a:rPr lang="fr-BE" dirty="0" err="1">
                <a:sym typeface="Wingdings" panose="05000000000000000000" pitchFamily="2" charset="2"/>
              </a:rPr>
              <a:t>wheat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yield</a:t>
            </a: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990304A-306D-49AD-9CCA-F9AACDF1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46" y="1462086"/>
            <a:ext cx="7127631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20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17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B381D53-E80A-4C14-8A45-DD966833112B}"/>
              </a:ext>
            </a:extLst>
          </p:cNvPr>
          <p:cNvSpPr txBox="1"/>
          <p:nvPr/>
        </p:nvSpPr>
        <p:spPr>
          <a:xfrm>
            <a:off x="529834" y="1462086"/>
            <a:ext cx="3907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No relation </a:t>
            </a:r>
            <a:r>
              <a:rPr lang="fr-BE" dirty="0" err="1"/>
              <a:t>between</a:t>
            </a:r>
            <a:r>
              <a:rPr lang="fr-BE" dirty="0"/>
              <a:t> </a:t>
            </a: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and </a:t>
            </a:r>
            <a:r>
              <a:rPr lang="fr-BE" dirty="0" err="1"/>
              <a:t>wheat</a:t>
            </a:r>
            <a:r>
              <a:rPr lang="fr-BE" dirty="0"/>
              <a:t> </a:t>
            </a:r>
            <a:r>
              <a:rPr lang="fr-BE" dirty="0" err="1"/>
              <a:t>biomass</a:t>
            </a:r>
            <a:r>
              <a:rPr lang="fr-BE" dirty="0"/>
              <a:t> at </a:t>
            </a:r>
            <a:r>
              <a:rPr lang="fr-BE" dirty="0" err="1"/>
              <a:t>flowering</a:t>
            </a:r>
            <a:r>
              <a:rPr lang="fr-BE" dirty="0"/>
              <a:t>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ym typeface="Wingdings" panose="05000000000000000000" pitchFamily="2" charset="2"/>
              </a:rPr>
              <a:t>No relation </a:t>
            </a:r>
            <a:r>
              <a:rPr lang="fr-BE" dirty="0" err="1">
                <a:sym typeface="Wingdings" panose="05000000000000000000" pitchFamily="2" charset="2"/>
              </a:rPr>
              <a:t>between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weed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biomass</a:t>
            </a:r>
            <a:r>
              <a:rPr lang="fr-BE" dirty="0">
                <a:sym typeface="Wingdings" panose="05000000000000000000" pitchFamily="2" charset="2"/>
              </a:rPr>
              <a:t> and </a:t>
            </a:r>
            <a:r>
              <a:rPr lang="fr-BE" dirty="0" err="1">
                <a:sym typeface="Wingdings" panose="05000000000000000000" pitchFamily="2" charset="2"/>
              </a:rPr>
              <a:t>wheat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yield</a:t>
            </a: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990304A-306D-49AD-9CCA-F9AACDF1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46" y="1462086"/>
            <a:ext cx="7127631" cy="4632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C35EC2-B836-478A-B2BA-1F501DAEFBAE}"/>
              </a:ext>
            </a:extLst>
          </p:cNvPr>
          <p:cNvSpPr/>
          <p:nvPr/>
        </p:nvSpPr>
        <p:spPr>
          <a:xfrm>
            <a:off x="838199" y="4357309"/>
            <a:ext cx="3790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 The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lack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of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correlation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could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be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explained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by the high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aggressiveness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and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maybe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a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low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selectivity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of 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harrow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during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rgbClr val="FF0000"/>
                </a:solidFill>
                <a:sym typeface="Wingdings" panose="05000000000000000000" pitchFamily="2" charset="2"/>
              </a:rPr>
              <a:t>weeding</a:t>
            </a:r>
            <a:r>
              <a:rPr lang="fr-BE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65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18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9E9E68C-B5EB-407B-9DC1-7E55EABE5D24}"/>
              </a:ext>
            </a:extLst>
          </p:cNvPr>
          <p:cNvSpPr txBox="1"/>
          <p:nvPr/>
        </p:nvSpPr>
        <p:spPr>
          <a:xfrm>
            <a:off x="529834" y="1462086"/>
            <a:ext cx="3907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ICLS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maize</a:t>
            </a:r>
            <a:r>
              <a:rPr lang="fr-BE" dirty="0"/>
              <a:t> as </a:t>
            </a:r>
            <a:r>
              <a:rPr lang="fr-BE" dirty="0" err="1"/>
              <a:t>previous</a:t>
            </a:r>
            <a:r>
              <a:rPr lang="fr-BE" dirty="0"/>
              <a:t> </a:t>
            </a:r>
            <a:r>
              <a:rPr lang="fr-BE" dirty="0" err="1"/>
              <a:t>crop</a:t>
            </a:r>
            <a:r>
              <a:rPr lang="fr-BE" dirty="0"/>
              <a:t> has the </a:t>
            </a:r>
            <a:r>
              <a:rPr lang="fr-BE" dirty="0" err="1"/>
              <a:t>lower</a:t>
            </a:r>
            <a:r>
              <a:rPr lang="fr-BE" dirty="0"/>
              <a:t> </a:t>
            </a:r>
            <a:r>
              <a:rPr lang="fr-BE" dirty="0" err="1"/>
              <a:t>yield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Highest</a:t>
            </a:r>
            <a:r>
              <a:rPr lang="fr-BE" dirty="0"/>
              <a:t> </a:t>
            </a:r>
            <a:r>
              <a:rPr lang="fr-BE" dirty="0" err="1"/>
              <a:t>yield</a:t>
            </a:r>
            <a:r>
              <a:rPr lang="fr-BE" dirty="0"/>
              <a:t> </a:t>
            </a:r>
            <a:r>
              <a:rPr lang="fr-BE" dirty="0" err="1"/>
              <a:t>observed</a:t>
            </a:r>
            <a:r>
              <a:rPr lang="fr-BE" dirty="0"/>
              <a:t> </a:t>
            </a:r>
            <a:r>
              <a:rPr lang="fr-BE" dirty="0" err="1"/>
              <a:t>under</a:t>
            </a:r>
            <a:r>
              <a:rPr lang="fr-BE" dirty="0"/>
              <a:t> VEGAN rotation (</a:t>
            </a:r>
            <a:r>
              <a:rPr lang="fr-BE" dirty="0" err="1"/>
              <a:t>previous</a:t>
            </a:r>
            <a:r>
              <a:rPr lang="fr-BE" dirty="0"/>
              <a:t> </a:t>
            </a:r>
            <a:r>
              <a:rPr lang="fr-BE" dirty="0" err="1"/>
              <a:t>crop</a:t>
            </a:r>
            <a:r>
              <a:rPr lang="fr-BE" dirty="0"/>
              <a:t> : </a:t>
            </a:r>
            <a:r>
              <a:rPr lang="fr-BE" dirty="0" err="1"/>
              <a:t>Camelina</a:t>
            </a:r>
            <a:r>
              <a:rPr lang="fr-BE" dirty="0"/>
              <a:t>)</a:t>
            </a:r>
            <a:br>
              <a:rPr lang="fr-BE" dirty="0"/>
            </a:br>
            <a:br>
              <a:rPr lang="fr-BE" dirty="0"/>
            </a:br>
            <a:r>
              <a:rPr lang="fr-BE" dirty="0" err="1"/>
              <a:t>Statisticaly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to BAU_HF (</a:t>
            </a:r>
            <a:r>
              <a:rPr lang="fr-BE" dirty="0" err="1"/>
              <a:t>previous</a:t>
            </a:r>
            <a:r>
              <a:rPr lang="fr-BE" dirty="0"/>
              <a:t> </a:t>
            </a:r>
            <a:r>
              <a:rPr lang="fr-BE" dirty="0" err="1"/>
              <a:t>crop</a:t>
            </a:r>
            <a:r>
              <a:rPr lang="fr-BE" dirty="0"/>
              <a:t> :  </a:t>
            </a:r>
            <a:r>
              <a:rPr lang="fr-BE" dirty="0" err="1"/>
              <a:t>sugar</a:t>
            </a:r>
            <a:r>
              <a:rPr lang="fr-BE" dirty="0"/>
              <a:t> </a:t>
            </a:r>
            <a:r>
              <a:rPr lang="fr-BE" dirty="0" err="1"/>
              <a:t>beets</a:t>
            </a:r>
            <a:r>
              <a:rPr lang="fr-BE" dirty="0"/>
              <a:t>). 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8696B90-81BD-41B9-AB4B-9CD41AC0C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57" y="999141"/>
            <a:ext cx="6933078" cy="4506501"/>
          </a:xfr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18E7B9-CEF3-494C-9D0E-9FD0A34E3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522965"/>
            <a:ext cx="286996" cy="3114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DC2EF1-B4DA-4350-824E-5FEDD5A69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21" y="5518946"/>
            <a:ext cx="208084" cy="311496"/>
          </a:xfrm>
          <a:prstGeom prst="rect">
            <a:avLst/>
          </a:prstGeom>
        </p:spPr>
      </p:pic>
      <p:pic>
        <p:nvPicPr>
          <p:cNvPr id="18" name="Image 17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AA81F3F6-2B67-4202-85AF-1AD16DF6F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916" y="5505642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01C1DE-71F2-49DA-AFDC-7D1B5B4D4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58" y="5518946"/>
            <a:ext cx="286996" cy="3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/>
              <a:t>Conclusions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19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D652FEF-B7D9-4306-AB28-C7A4E465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4A8315D2-4E64-4629-AB3C-1C85EA8167E4}"/>
              </a:ext>
            </a:extLst>
          </p:cNvPr>
          <p:cNvGraphicFramePr/>
          <p:nvPr/>
        </p:nvGraphicFramePr>
        <p:xfrm>
          <a:off x="67315" y="4691657"/>
          <a:ext cx="2776378" cy="20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03C941E5-E3AE-4D2E-AD8E-9A39D4EAE9DA}"/>
              </a:ext>
            </a:extLst>
          </p:cNvPr>
          <p:cNvGrpSpPr/>
          <p:nvPr/>
        </p:nvGrpSpPr>
        <p:grpSpPr>
          <a:xfrm>
            <a:off x="3431086" y="1763480"/>
            <a:ext cx="1949296" cy="915511"/>
            <a:chOff x="512838" y="5794226"/>
            <a:chExt cx="1949296" cy="91551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4F25B9D-5BE1-48D3-BED4-E4C5DF15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83" y="5794226"/>
              <a:ext cx="450000" cy="450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5031883-7675-4D9F-B3AF-6566765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025" y="5861489"/>
              <a:ext cx="450000" cy="450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6A4FBAF-862F-46DE-81F0-3EB1A15D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104" y="5884700"/>
              <a:ext cx="450000" cy="45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62D814F-3342-473B-AEE9-D02B720C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004" y="5861489"/>
              <a:ext cx="450000" cy="45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1161786-D44C-430A-81EB-7CCD3743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10" y="6238958"/>
              <a:ext cx="450000" cy="45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ED4C852-4A65-4017-ADCC-FBF59AA5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34" y="6238958"/>
              <a:ext cx="450000" cy="45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4A3286D-7372-4AB9-9C24-F6D422C1A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25" y="6259737"/>
              <a:ext cx="450000" cy="450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B50CFC7-2524-4712-B684-5D63D81C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38" y="6259737"/>
              <a:ext cx="450000" cy="450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F91EACE-EA68-4970-8D32-687CFDEC099F}"/>
              </a:ext>
            </a:extLst>
          </p:cNvPr>
          <p:cNvGrpSpPr/>
          <p:nvPr/>
        </p:nvGrpSpPr>
        <p:grpSpPr>
          <a:xfrm>
            <a:off x="3454729" y="5423466"/>
            <a:ext cx="2158087" cy="932884"/>
            <a:chOff x="5706818" y="5783773"/>
            <a:chExt cx="2158087" cy="93288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703ACBE-87A9-4470-88CD-A25C4738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412" y="5816657"/>
              <a:ext cx="450000" cy="45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4E6DE52-8814-45ED-8B51-19EA93B45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254" y="5822709"/>
              <a:ext cx="450000" cy="450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96EA4D9-DA4E-4EF0-BBD3-53DDFC49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739" y="6266657"/>
              <a:ext cx="450000" cy="45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263EABA-B63A-43CB-B088-841318A5D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91" y="6244226"/>
              <a:ext cx="450000" cy="4500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1966C59-3696-4686-970F-978B5C7FF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821" y="5783773"/>
              <a:ext cx="450000" cy="4500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9F7BBA4-A98E-4001-8E1C-B032CD9D9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71" y="5789825"/>
              <a:ext cx="450000" cy="45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742EF26-3F77-4FA4-B45F-6E3D4FDC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905" y="6266657"/>
              <a:ext cx="450000" cy="45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0C46EEE-713A-467E-811F-381FEE1A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905" y="6252257"/>
              <a:ext cx="450000" cy="450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F2B8D3C-2149-453C-B543-5BDA0213A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18" y="5921047"/>
              <a:ext cx="450000" cy="450000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3FED757-EFBD-4E32-AF8E-088E57153804}"/>
              </a:ext>
            </a:extLst>
          </p:cNvPr>
          <p:cNvSpPr txBox="1"/>
          <p:nvPr/>
        </p:nvSpPr>
        <p:spPr>
          <a:xfrm rot="5400000">
            <a:off x="4429019" y="2467991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CA0F7F1-A90E-4F86-B45F-798D12AEB646}"/>
              </a:ext>
            </a:extLst>
          </p:cNvPr>
          <p:cNvSpPr txBox="1"/>
          <p:nvPr/>
        </p:nvSpPr>
        <p:spPr>
          <a:xfrm rot="16200000">
            <a:off x="1132933" y="3155358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06FA1CAF-BE27-4075-890B-ED3C0548C98F}"/>
              </a:ext>
            </a:extLst>
          </p:cNvPr>
          <p:cNvSpPr/>
          <p:nvPr/>
        </p:nvSpPr>
        <p:spPr>
          <a:xfrm rot="16200000">
            <a:off x="2643809" y="2073252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7A0B1B17-4178-4A1E-8BBF-6200BD071301}"/>
              </a:ext>
            </a:extLst>
          </p:cNvPr>
          <p:cNvSpPr/>
          <p:nvPr/>
        </p:nvSpPr>
        <p:spPr>
          <a:xfrm rot="16200000">
            <a:off x="2643809" y="5708114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2BA0E-DFFD-446D-BCD5-821040858758}"/>
              </a:ext>
            </a:extLst>
          </p:cNvPr>
          <p:cNvSpPr/>
          <p:nvPr/>
        </p:nvSpPr>
        <p:spPr>
          <a:xfrm>
            <a:off x="3708726" y="3192522"/>
            <a:ext cx="1603155" cy="1361525"/>
          </a:xfrm>
          <a:prstGeom prst="rect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raphique 38" descr="Coche">
            <a:extLst>
              <a:ext uri="{FF2B5EF4-FFF2-40B4-BE49-F238E27FC236}">
                <a16:creationId xmlns:a16="http://schemas.microsoft.com/office/drawing/2014/main" id="{1FB1EA4D-8AB9-46B5-8F6C-A3BF6E27F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5580" y="2520338"/>
            <a:ext cx="914400" cy="914400"/>
          </a:xfrm>
          <a:prstGeom prst="rect">
            <a:avLst/>
          </a:prstGeom>
        </p:spPr>
      </p:pic>
      <p:graphicFrame>
        <p:nvGraphicFramePr>
          <p:cNvPr id="41" name="Diagramme 40">
            <a:extLst>
              <a:ext uri="{FF2B5EF4-FFF2-40B4-BE49-F238E27FC236}">
                <a16:creationId xmlns:a16="http://schemas.microsoft.com/office/drawing/2014/main" id="{3AD40884-22BE-47F8-82CA-34A2D1E854A1}"/>
              </a:ext>
            </a:extLst>
          </p:cNvPr>
          <p:cNvGraphicFramePr/>
          <p:nvPr/>
        </p:nvGraphicFramePr>
        <p:xfrm>
          <a:off x="-499526" y="1287416"/>
          <a:ext cx="3921832" cy="19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22F35EE5-49B7-4C65-8345-2CE9FBBD8242}"/>
              </a:ext>
            </a:extLst>
          </p:cNvPr>
          <p:cNvSpPr txBox="1"/>
          <p:nvPr/>
        </p:nvSpPr>
        <p:spPr>
          <a:xfrm>
            <a:off x="5284660" y="3388470"/>
            <a:ext cx="257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Species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Richness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Shannon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diversity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index </a:t>
            </a:r>
            <a:b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Eveness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51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632FE-E572-4D63-90AE-F926600110C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9308"/>
            <a:ext cx="10515600" cy="1133693"/>
          </a:xfrm>
        </p:spPr>
        <p:txBody>
          <a:bodyPr>
            <a:normAutofit/>
          </a:bodyPr>
          <a:lstStyle/>
          <a:p>
            <a:r>
              <a:rPr lang="en-GB" sz="4800" b="0" dirty="0"/>
              <a:t>The </a:t>
            </a:r>
            <a:r>
              <a:rPr lang="en-GB" sz="4800" b="0" dirty="0" err="1"/>
              <a:t>EcoFoodSystem</a:t>
            </a:r>
            <a:r>
              <a:rPr lang="en-GB" sz="4800" b="0" dirty="0"/>
              <a:t> trial of </a:t>
            </a:r>
            <a:r>
              <a:rPr lang="en-GB" sz="4800" b="0" dirty="0" err="1"/>
              <a:t>Uliege-GxABT</a:t>
            </a:r>
            <a:endParaRPr lang="en-GB" sz="4800" b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E34E-E558-445E-A9AB-63C1145E1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9170737" y="6414104"/>
            <a:ext cx="2844800" cy="365125"/>
          </a:xfrm>
        </p:spPr>
        <p:txBody>
          <a:bodyPr/>
          <a:lstStyle/>
          <a:p>
            <a:fld id="{12EAE11A-75FD-4617-B8B1-81B2757C970E}" type="slidenum">
              <a:rPr lang="en-GB" smtClean="0"/>
              <a:t>2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6D2DCE-B50E-4538-8AE6-C381A0CA2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715" y="5925759"/>
            <a:ext cx="2592932" cy="71973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F381D3-C12C-4AF9-BD08-4A034539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0956"/>
            <a:ext cx="11405937" cy="4779964"/>
          </a:xfrm>
        </p:spPr>
        <p:txBody>
          <a:bodyPr>
            <a:normAutofit/>
          </a:bodyPr>
          <a:lstStyle/>
          <a:p>
            <a:r>
              <a:rPr lang="en-GB" sz="2400" dirty="0"/>
              <a:t>Innovative long-term crop rotations based on Eat-lancet diet (vegan or omnivorous)</a:t>
            </a:r>
          </a:p>
          <a:p>
            <a:r>
              <a:rPr lang="en-GB" sz="2400" dirty="0"/>
              <a:t>Launched in 2020</a:t>
            </a:r>
          </a:p>
          <a:p>
            <a:r>
              <a:rPr lang="en-GB" sz="2400" dirty="0"/>
              <a:t>No pesticides (except BAU manage with and without herbicide)</a:t>
            </a:r>
          </a:p>
          <a:p>
            <a:endParaRPr lang="en-GB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E8D7E2D-B295-4B11-9FBC-00E3B2887AFA}"/>
              </a:ext>
            </a:extLst>
          </p:cNvPr>
          <p:cNvGrpSpPr/>
          <p:nvPr/>
        </p:nvGrpSpPr>
        <p:grpSpPr>
          <a:xfrm>
            <a:off x="1820777" y="2491963"/>
            <a:ext cx="8983580" cy="3873948"/>
            <a:chOff x="-1" y="2838851"/>
            <a:chExt cx="8983580" cy="387394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4930E9D-8B81-4302-AB5A-A859948AA8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4" b="8741"/>
            <a:stretch/>
          </p:blipFill>
          <p:spPr bwMode="auto">
            <a:xfrm>
              <a:off x="0" y="2838851"/>
              <a:ext cx="8813715" cy="2753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6108230-BB48-4D74-BEEF-69B5AC0F8DAF}"/>
                </a:ext>
              </a:extLst>
            </p:cNvPr>
            <p:cNvSpPr txBox="1"/>
            <p:nvPr/>
          </p:nvSpPr>
          <p:spPr>
            <a:xfrm>
              <a:off x="0" y="5621154"/>
              <a:ext cx="2887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Business As </a:t>
              </a:r>
              <a:r>
                <a:rPr lang="fr-BE" dirty="0" err="1"/>
                <a:t>Usual</a:t>
              </a:r>
              <a:r>
                <a:rPr lang="fr-BE" dirty="0"/>
                <a:t> (BAU)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C01FC4F-1CF4-4683-A05F-DBBF0F899C24}"/>
                </a:ext>
              </a:extLst>
            </p:cNvPr>
            <p:cNvSpPr txBox="1"/>
            <p:nvPr/>
          </p:nvSpPr>
          <p:spPr>
            <a:xfrm>
              <a:off x="2963067" y="5592278"/>
              <a:ext cx="2887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Integreated</a:t>
              </a:r>
              <a:r>
                <a:rPr lang="fr-BE" dirty="0"/>
                <a:t> </a:t>
              </a:r>
              <a:r>
                <a:rPr lang="fr-BE" dirty="0" err="1"/>
                <a:t>livestock</a:t>
              </a:r>
              <a:r>
                <a:rPr lang="fr-BE" dirty="0"/>
                <a:t> system</a:t>
              </a:r>
              <a:br>
                <a:rPr lang="fr-BE" dirty="0"/>
              </a:br>
              <a:r>
                <a:rPr lang="fr-BE" dirty="0"/>
                <a:t>(ICLS)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FB2A419-5A8E-47B6-99BB-6BAAD3E9E393}"/>
                </a:ext>
              </a:extLst>
            </p:cNvPr>
            <p:cNvSpPr txBox="1"/>
            <p:nvPr/>
          </p:nvSpPr>
          <p:spPr>
            <a:xfrm>
              <a:off x="6096000" y="5581477"/>
              <a:ext cx="2887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Vegan</a:t>
              </a:r>
              <a:endParaRPr lang="fr-BE" dirty="0"/>
            </a:p>
            <a:p>
              <a:pPr algn="ctr"/>
              <a:r>
                <a:rPr lang="fr-BE" dirty="0"/>
                <a:t>(VEGAN)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D9B5366-0090-42F6-ACCC-F9307786F5AC}"/>
                </a:ext>
              </a:extLst>
            </p:cNvPr>
            <p:cNvSpPr txBox="1"/>
            <p:nvPr/>
          </p:nvSpPr>
          <p:spPr>
            <a:xfrm>
              <a:off x="-1" y="6066468"/>
              <a:ext cx="2887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/>
                <a:t>Business As </a:t>
              </a:r>
              <a:r>
                <a:rPr lang="fr-BE" dirty="0" err="1"/>
                <a:t>Usual</a:t>
              </a:r>
              <a:r>
                <a:rPr lang="fr-BE" dirty="0"/>
                <a:t> herbicide free (BAU_HF)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54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/>
              <a:t>Conclusions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20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4A8315D2-4E64-4629-AB3C-1C85EA8167E4}"/>
              </a:ext>
            </a:extLst>
          </p:cNvPr>
          <p:cNvGraphicFramePr/>
          <p:nvPr/>
        </p:nvGraphicFramePr>
        <p:xfrm>
          <a:off x="67315" y="4691657"/>
          <a:ext cx="2776378" cy="20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03C941E5-E3AE-4D2E-AD8E-9A39D4EAE9DA}"/>
              </a:ext>
            </a:extLst>
          </p:cNvPr>
          <p:cNvGrpSpPr/>
          <p:nvPr/>
        </p:nvGrpSpPr>
        <p:grpSpPr>
          <a:xfrm>
            <a:off x="3431086" y="1763480"/>
            <a:ext cx="1949296" cy="915511"/>
            <a:chOff x="512838" y="5794226"/>
            <a:chExt cx="1949296" cy="91551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4F25B9D-5BE1-48D3-BED4-E4C5DF15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83" y="5794226"/>
              <a:ext cx="450000" cy="450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5031883-7675-4D9F-B3AF-6566765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025" y="5861489"/>
              <a:ext cx="450000" cy="450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6A4FBAF-862F-46DE-81F0-3EB1A15D1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104" y="5884700"/>
              <a:ext cx="450000" cy="45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62D814F-3342-473B-AEE9-D02B720C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004" y="5861489"/>
              <a:ext cx="450000" cy="450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1161786-D44C-430A-81EB-7CCD3743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10" y="6238958"/>
              <a:ext cx="450000" cy="450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ED4C852-4A65-4017-ADCC-FBF59AA5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34" y="6238958"/>
              <a:ext cx="450000" cy="45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4A3286D-7372-4AB9-9C24-F6D422C1A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25" y="6259737"/>
              <a:ext cx="450000" cy="450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B50CFC7-2524-4712-B684-5D63D81C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38" y="6259737"/>
              <a:ext cx="450000" cy="450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F91EACE-EA68-4970-8D32-687CFDEC099F}"/>
              </a:ext>
            </a:extLst>
          </p:cNvPr>
          <p:cNvGrpSpPr/>
          <p:nvPr/>
        </p:nvGrpSpPr>
        <p:grpSpPr>
          <a:xfrm>
            <a:off x="3454729" y="5423466"/>
            <a:ext cx="2158087" cy="932884"/>
            <a:chOff x="5706818" y="5783773"/>
            <a:chExt cx="2158087" cy="93288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703ACBE-87A9-4470-88CD-A25C4738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412" y="5816657"/>
              <a:ext cx="450000" cy="45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4E6DE52-8814-45ED-8B51-19EA93B45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254" y="5822709"/>
              <a:ext cx="450000" cy="450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96EA4D9-DA4E-4EF0-BBD3-53DDFC49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739" y="6266657"/>
              <a:ext cx="450000" cy="45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263EABA-B63A-43CB-B088-841318A5D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91" y="6244226"/>
              <a:ext cx="450000" cy="4500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1966C59-3696-4686-970F-978B5C7FF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821" y="5783773"/>
              <a:ext cx="450000" cy="4500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9F7BBA4-A98E-4001-8E1C-B032CD9D9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71" y="5789825"/>
              <a:ext cx="450000" cy="45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742EF26-3F77-4FA4-B45F-6E3D4FDC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905" y="6266657"/>
              <a:ext cx="450000" cy="45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0C46EEE-713A-467E-811F-381FEE1A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905" y="6252257"/>
              <a:ext cx="450000" cy="450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F2B8D3C-2149-453C-B543-5BDA0213A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18" y="5921047"/>
              <a:ext cx="450000" cy="450000"/>
            </a:xfrm>
            <a:prstGeom prst="rect">
              <a:avLst/>
            </a:prstGeom>
          </p:spPr>
        </p:pic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3FED757-EFBD-4E32-AF8E-088E57153804}"/>
              </a:ext>
            </a:extLst>
          </p:cNvPr>
          <p:cNvSpPr txBox="1"/>
          <p:nvPr/>
        </p:nvSpPr>
        <p:spPr>
          <a:xfrm rot="5400000">
            <a:off x="4429019" y="2467991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CA0F7F1-A90E-4F86-B45F-798D12AEB646}"/>
              </a:ext>
            </a:extLst>
          </p:cNvPr>
          <p:cNvSpPr txBox="1"/>
          <p:nvPr/>
        </p:nvSpPr>
        <p:spPr>
          <a:xfrm rot="16200000">
            <a:off x="1132933" y="3155358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06FA1CAF-BE27-4075-890B-ED3C0548C98F}"/>
              </a:ext>
            </a:extLst>
          </p:cNvPr>
          <p:cNvSpPr/>
          <p:nvPr/>
        </p:nvSpPr>
        <p:spPr>
          <a:xfrm rot="16200000">
            <a:off x="2643809" y="2073252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7A0B1B17-4178-4A1E-8BBF-6200BD071301}"/>
              </a:ext>
            </a:extLst>
          </p:cNvPr>
          <p:cNvSpPr/>
          <p:nvPr/>
        </p:nvSpPr>
        <p:spPr>
          <a:xfrm rot="16200000">
            <a:off x="2643809" y="5708114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B2BA0E-DFFD-446D-BCD5-821040858758}"/>
              </a:ext>
            </a:extLst>
          </p:cNvPr>
          <p:cNvSpPr/>
          <p:nvPr/>
        </p:nvSpPr>
        <p:spPr>
          <a:xfrm>
            <a:off x="3708726" y="3192522"/>
            <a:ext cx="1603155" cy="1361525"/>
          </a:xfrm>
          <a:prstGeom prst="rect">
            <a:avLst/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Graphique 38" descr="Coche">
            <a:extLst>
              <a:ext uri="{FF2B5EF4-FFF2-40B4-BE49-F238E27FC236}">
                <a16:creationId xmlns:a16="http://schemas.microsoft.com/office/drawing/2014/main" id="{1FB1EA4D-8AB9-46B5-8F6C-A3BF6E27FA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45580" y="2520338"/>
            <a:ext cx="914400" cy="9144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174F549-B21B-4F88-9A23-C341421B3C16}"/>
              </a:ext>
            </a:extLst>
          </p:cNvPr>
          <p:cNvSpPr txBox="1"/>
          <p:nvPr/>
        </p:nvSpPr>
        <p:spPr>
          <a:xfrm>
            <a:off x="5284660" y="3388470"/>
            <a:ext cx="257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Species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Richness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Shannon </a:t>
            </a: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diversity</a:t>
            </a:r>
            <a: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index </a:t>
            </a:r>
            <a:br>
              <a:rPr kumimoji="0" lang="fr-B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fr-B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Eveness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41" name="Diagramme 40">
            <a:extLst>
              <a:ext uri="{FF2B5EF4-FFF2-40B4-BE49-F238E27FC236}">
                <a16:creationId xmlns:a16="http://schemas.microsoft.com/office/drawing/2014/main" id="{3AD40884-22BE-47F8-82CA-34A2D1E854A1}"/>
              </a:ext>
            </a:extLst>
          </p:cNvPr>
          <p:cNvGraphicFramePr/>
          <p:nvPr/>
        </p:nvGraphicFramePr>
        <p:xfrm>
          <a:off x="-499526" y="1287416"/>
          <a:ext cx="3921832" cy="19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875B7F1-4DBD-4010-8D6A-297CB257119D}"/>
              </a:ext>
            </a:extLst>
          </p:cNvPr>
          <p:cNvCxnSpPr/>
          <p:nvPr/>
        </p:nvCxnSpPr>
        <p:spPr>
          <a:xfrm>
            <a:off x="5740318" y="2271487"/>
            <a:ext cx="2747699" cy="1507803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1845B48B-F50A-487D-871D-F8479BB01FB7}"/>
              </a:ext>
            </a:extLst>
          </p:cNvPr>
          <p:cNvCxnSpPr>
            <a:cxnSpLocks/>
          </p:cNvCxnSpPr>
          <p:nvPr/>
        </p:nvCxnSpPr>
        <p:spPr>
          <a:xfrm flipV="1">
            <a:off x="5911927" y="4174435"/>
            <a:ext cx="2576090" cy="1889575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1" name="Image 50">
            <a:extLst>
              <a:ext uri="{FF2B5EF4-FFF2-40B4-BE49-F238E27FC236}">
                <a16:creationId xmlns:a16="http://schemas.microsoft.com/office/drawing/2014/main" id="{3787DEF6-43E7-4331-8A47-DABDEC9D7B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367" y="1154861"/>
            <a:ext cx="1491672" cy="1491672"/>
          </a:xfrm>
          <a:prstGeom prst="rect">
            <a:avLst/>
          </a:prstGeom>
        </p:spPr>
      </p:pic>
      <p:pic>
        <p:nvPicPr>
          <p:cNvPr id="52" name="Graphique 51" descr="Fermier">
            <a:extLst>
              <a:ext uri="{FF2B5EF4-FFF2-40B4-BE49-F238E27FC236}">
                <a16:creationId xmlns:a16="http://schemas.microsoft.com/office/drawing/2014/main" id="{7BB2660B-4F50-4A59-8E6F-DB3399C0ED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86260" y="2688717"/>
            <a:ext cx="914400" cy="914400"/>
          </a:xfrm>
          <a:prstGeom prst="rect">
            <a:avLst/>
          </a:prstGeom>
        </p:spPr>
      </p:pic>
      <p:sp>
        <p:nvSpPr>
          <p:cNvPr id="53" name="Phylactère : pensées 52">
            <a:extLst>
              <a:ext uri="{FF2B5EF4-FFF2-40B4-BE49-F238E27FC236}">
                <a16:creationId xmlns:a16="http://schemas.microsoft.com/office/drawing/2014/main" id="{7554383C-42DF-4950-8219-7CBA7D60F9A9}"/>
              </a:ext>
            </a:extLst>
          </p:cNvPr>
          <p:cNvSpPr/>
          <p:nvPr/>
        </p:nvSpPr>
        <p:spPr>
          <a:xfrm>
            <a:off x="9330284" y="865287"/>
            <a:ext cx="2864795" cy="2380912"/>
          </a:xfrm>
          <a:prstGeom prst="cloudCallout">
            <a:avLst>
              <a:gd name="adj1" fmla="val -81644"/>
              <a:gd name="adj2" fmla="val 41104"/>
            </a:avLst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63262D0-105C-420A-B5F6-A07135BC810C}"/>
              </a:ext>
            </a:extLst>
          </p:cNvPr>
          <p:cNvSpPr txBox="1"/>
          <p:nvPr/>
        </p:nvSpPr>
        <p:spPr>
          <a:xfrm>
            <a:off x="8356292" y="3299400"/>
            <a:ext cx="698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1E7AEE0-C5C7-4B0B-A321-3464BB2D4598}"/>
              </a:ext>
            </a:extLst>
          </p:cNvPr>
          <p:cNvSpPr txBox="1"/>
          <p:nvPr/>
        </p:nvSpPr>
        <p:spPr>
          <a:xfrm>
            <a:off x="8590479" y="4929218"/>
            <a:ext cx="36157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kern="0" dirty="0" err="1">
                <a:solidFill>
                  <a:prstClr val="black"/>
                </a:solidFill>
              </a:rPr>
              <a:t>Yield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differences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mostly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explained</a:t>
            </a:r>
            <a:r>
              <a:rPr lang="fr-BE" kern="0" dirty="0">
                <a:solidFill>
                  <a:prstClr val="black"/>
                </a:solidFill>
              </a:rPr>
              <a:t> by </a:t>
            </a:r>
            <a:r>
              <a:rPr lang="fr-BE" kern="0" dirty="0" err="1">
                <a:solidFill>
                  <a:prstClr val="black"/>
                </a:solidFill>
              </a:rPr>
              <a:t>previous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crop</a:t>
            </a:r>
            <a:endParaRPr lang="fr-BE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kern="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kern="0" dirty="0">
                <a:solidFill>
                  <a:prstClr val="black"/>
                </a:solidFill>
              </a:rPr>
              <a:t>No </a:t>
            </a:r>
            <a:r>
              <a:rPr lang="fr-BE" kern="0" dirty="0" err="1">
                <a:solidFill>
                  <a:prstClr val="black"/>
                </a:solidFill>
              </a:rPr>
              <a:t>relationship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between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weeds</a:t>
            </a:r>
            <a:r>
              <a:rPr lang="fr-BE" kern="0" dirty="0">
                <a:solidFill>
                  <a:prstClr val="black"/>
                </a:solidFill>
              </a:rPr>
              <a:t> and </a:t>
            </a:r>
            <a:r>
              <a:rPr lang="fr-BE" kern="0" dirty="0" err="1">
                <a:solidFill>
                  <a:prstClr val="black"/>
                </a:solidFill>
              </a:rPr>
              <a:t>wheat</a:t>
            </a:r>
            <a:r>
              <a:rPr lang="fr-BE" kern="0" dirty="0">
                <a:solidFill>
                  <a:prstClr val="black"/>
                </a:solidFill>
              </a:rPr>
              <a:t> </a:t>
            </a:r>
            <a:r>
              <a:rPr lang="fr-BE" kern="0" dirty="0" err="1">
                <a:solidFill>
                  <a:prstClr val="black"/>
                </a:solidFill>
              </a:rPr>
              <a:t>biomass</a:t>
            </a:r>
            <a:r>
              <a:rPr lang="fr-BE" kern="0" dirty="0">
                <a:solidFill>
                  <a:prstClr val="black"/>
                </a:solidFill>
              </a:rPr>
              <a:t> or </a:t>
            </a:r>
            <a:r>
              <a:rPr lang="fr-BE" kern="0" dirty="0" err="1">
                <a:solidFill>
                  <a:prstClr val="black"/>
                </a:solidFill>
              </a:rPr>
              <a:t>yield</a:t>
            </a:r>
            <a:r>
              <a:rPr lang="fr-BE" kern="0" dirty="0">
                <a:solidFill>
                  <a:prstClr val="black"/>
                </a:solidFill>
              </a:rPr>
              <a:t> (</a:t>
            </a:r>
            <a:r>
              <a:rPr lang="fr-BE" kern="0" dirty="0" err="1">
                <a:solidFill>
                  <a:prstClr val="black"/>
                </a:solidFill>
              </a:rPr>
              <a:t>agressiveness</a:t>
            </a:r>
            <a:r>
              <a:rPr lang="fr-BE" kern="0" dirty="0">
                <a:solidFill>
                  <a:prstClr val="black"/>
                </a:solidFill>
              </a:rPr>
              <a:t> of </a:t>
            </a:r>
            <a:r>
              <a:rPr lang="fr-BE" kern="0" dirty="0" err="1">
                <a:solidFill>
                  <a:prstClr val="black"/>
                </a:solidFill>
              </a:rPr>
              <a:t>harrow</a:t>
            </a:r>
            <a:r>
              <a:rPr lang="fr-BE" kern="0" dirty="0">
                <a:solidFill>
                  <a:prstClr val="black"/>
                </a:solidFill>
              </a:rPr>
              <a:t> ?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kern="0" dirty="0">
                <a:solidFill>
                  <a:prstClr val="black"/>
                </a:solidFill>
              </a:rPr>
              <a:t> </a:t>
            </a: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6" name="Image 5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9E7E26-165B-43F4-A8C3-EADE9530477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510" y="4507390"/>
            <a:ext cx="286996" cy="31149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843BF4EB-0899-4498-BBB0-033C07A3C2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01" y="4506218"/>
            <a:ext cx="208084" cy="311496"/>
          </a:xfrm>
          <a:prstGeom prst="rect">
            <a:avLst/>
          </a:prstGeom>
        </p:spPr>
      </p:pic>
      <p:pic>
        <p:nvPicPr>
          <p:cNvPr id="58" name="Image 57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C7230D5F-2D9D-4BC4-B5BA-FCB1177EB8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739" y="4505408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59" name="Image 5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0E283A-DE65-4A29-AEA2-2086DAF3D6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8" y="4469816"/>
            <a:ext cx="286996" cy="31149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CED4D9DD-7BAF-46DE-836E-BADF3D49F1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29" y="3738066"/>
            <a:ext cx="603999" cy="60399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078DC0D3-7585-45E1-8C28-ABE195372A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068" y="3822183"/>
            <a:ext cx="519882" cy="51988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306C2BB-8348-4729-AB72-3B5E1B1C4C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501" y="4030567"/>
            <a:ext cx="289169" cy="28916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81051E9B-BD4C-48C4-810E-92BB9E3171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929" y="3674603"/>
            <a:ext cx="719733" cy="7197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40BFAB-46BD-41EF-A46F-6930D70E95D0}"/>
              </a:ext>
            </a:extLst>
          </p:cNvPr>
          <p:cNvSpPr txBox="1"/>
          <p:nvPr/>
        </p:nvSpPr>
        <p:spPr>
          <a:xfrm>
            <a:off x="8805476" y="3397878"/>
            <a:ext cx="866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BAU_HF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6FE11EF-C7C1-4E08-933E-730051CF54F8}"/>
              </a:ext>
            </a:extLst>
          </p:cNvPr>
          <p:cNvSpPr txBox="1"/>
          <p:nvPr/>
        </p:nvSpPr>
        <p:spPr>
          <a:xfrm>
            <a:off x="9767943" y="3397877"/>
            <a:ext cx="51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BAU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3C66EB1-FFA5-4F22-A71C-322254E833F2}"/>
              </a:ext>
            </a:extLst>
          </p:cNvPr>
          <p:cNvSpPr txBox="1"/>
          <p:nvPr/>
        </p:nvSpPr>
        <p:spPr>
          <a:xfrm>
            <a:off x="10636101" y="3397876"/>
            <a:ext cx="519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ICLS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CE6E422-2DEB-4D6E-A81E-ED1E128C5937}"/>
              </a:ext>
            </a:extLst>
          </p:cNvPr>
          <p:cNvSpPr txBox="1"/>
          <p:nvPr/>
        </p:nvSpPr>
        <p:spPr>
          <a:xfrm>
            <a:off x="11418929" y="3397875"/>
            <a:ext cx="773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VEGAN</a:t>
            </a:r>
          </a:p>
        </p:txBody>
      </p:sp>
    </p:spTree>
    <p:extLst>
      <p:ext uri="{BB962C8B-B14F-4D97-AF65-F5344CB8AC3E}">
        <p14:creationId xmlns:p14="http://schemas.microsoft.com/office/powerpoint/2010/main" val="137071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/>
              <a:t>Perspectives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21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6246F4ED-5172-430E-9FB7-20CFCAD46E58}"/>
              </a:ext>
            </a:extLst>
          </p:cNvPr>
          <p:cNvSpPr txBox="1"/>
          <p:nvPr/>
        </p:nvSpPr>
        <p:spPr>
          <a:xfrm>
            <a:off x="529834" y="1462086"/>
            <a:ext cx="823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Study</a:t>
            </a:r>
            <a:r>
              <a:rPr lang="fr-BE" dirty="0"/>
              <a:t> the impact on initial </a:t>
            </a:r>
            <a:r>
              <a:rPr lang="fr-BE" dirty="0" err="1"/>
              <a:t>weeds</a:t>
            </a:r>
            <a:r>
              <a:rPr lang="fr-BE" dirty="0"/>
              <a:t> population (</a:t>
            </a:r>
            <a:r>
              <a:rPr lang="fr-BE" dirty="0" err="1"/>
              <a:t>through</a:t>
            </a:r>
            <a:r>
              <a:rPr lang="fr-BE" dirty="0"/>
              <a:t> </a:t>
            </a: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seedbank</a:t>
            </a:r>
            <a:r>
              <a:rPr lang="fr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802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extérieur, ciel, nature&#10;&#10;Description générée automatiquement">
            <a:extLst>
              <a:ext uri="{FF2B5EF4-FFF2-40B4-BE49-F238E27FC236}">
                <a16:creationId xmlns:a16="http://schemas.microsoft.com/office/drawing/2014/main" id="{78199A4E-371D-4644-A42E-96F3F5ADC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14171"/>
          <a:stretch/>
        </p:blipFill>
        <p:spPr>
          <a:xfrm>
            <a:off x="-3958" y="10"/>
            <a:ext cx="12191999" cy="6857990"/>
          </a:xfrm>
          <a:prstGeom prst="rect">
            <a:avLst/>
          </a:prstGeom>
        </p:spPr>
      </p:pic>
      <p:sp>
        <p:nvSpPr>
          <p:cNvPr id="8" name="Sous-titre 4">
            <a:extLst>
              <a:ext uri="{FF2B5EF4-FFF2-40B4-BE49-F238E27FC236}">
                <a16:creationId xmlns:a16="http://schemas.microsoft.com/office/drawing/2014/main" id="{D7D77085-7F6F-4F40-9378-C7FE3D08D357}"/>
              </a:ext>
            </a:extLst>
          </p:cNvPr>
          <p:cNvSpPr txBox="1">
            <a:spLocks/>
          </p:cNvSpPr>
          <p:nvPr/>
        </p:nvSpPr>
        <p:spPr>
          <a:xfrm>
            <a:off x="1824841" y="2036090"/>
            <a:ext cx="8534400" cy="192021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>
            <a:lvl1pPr marL="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07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02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528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038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544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051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560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069" indent="0" algn="ctr" defTabSz="121902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700" dirty="0">
                <a:solidFill>
                  <a:schemeClr val="tx1"/>
                </a:solidFill>
              </a:rPr>
              <a:t>Christophe Lacroix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1A33215-CA36-4CB3-BC45-5D0ED610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936837-B07F-4592-933D-F6256D65E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041" y="395861"/>
            <a:ext cx="9144000" cy="1655762"/>
          </a:xfrm>
          <a:solidFill>
            <a:schemeClr val="bg1">
              <a:lumMod val="95000"/>
              <a:alpha val="28000"/>
            </a:schemeClr>
          </a:solidFill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en-US" b="1" cap="all" dirty="0">
                <a:solidFill>
                  <a:schemeClr val="tx1"/>
                </a:solidFill>
              </a:rPr>
              <a:t>EFFECT OF CROP ROTATION ON WEED COMMUNITY: THE CASE OF AN INNOVATIVE LONG-TERM CROPPING SYSTEM IN BELGIUM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A3ABE2-BEE4-484F-9AFF-3FD6E35B7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1001470-8E9C-4FB6-A643-4FAA914436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92382"/>
            <a:ext cx="2357020" cy="7863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ED91D9AE-1896-438A-9F39-893C05FB72EF}"/>
              </a:ext>
            </a:extLst>
          </p:cNvPr>
          <p:cNvSpPr txBox="1">
            <a:spLocks/>
          </p:cNvSpPr>
          <p:nvPr/>
        </p:nvSpPr>
        <p:spPr>
          <a:xfrm>
            <a:off x="252917" y="4806378"/>
            <a:ext cx="9533108" cy="2051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1800" dirty="0">
                <a:solidFill>
                  <a:schemeClr val="bg1"/>
                </a:solidFill>
              </a:rPr>
              <a:t>Christophe Lacroix (speaker) 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fr-BE" sz="1800" dirty="0">
              <a:solidFill>
                <a:schemeClr val="bg1"/>
              </a:solidFill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 Van Den Abeele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Arnaud Monty</a:t>
            </a:r>
            <a:r>
              <a:rPr lang="en-US" sz="1800" dirty="0">
                <a:solidFill>
                  <a:schemeClr val="bg1"/>
                </a:solidFill>
              </a:rPr>
              <a:t> ²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Caroline De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Clerck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/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Benjamin Dumont</a:t>
            </a:r>
            <a:r>
              <a:rPr lang="fr-BE" sz="1800" dirty="0">
                <a:solidFill>
                  <a:schemeClr val="bg1"/>
                </a:solidFill>
              </a:rPr>
              <a:t> 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algn="l"/>
            <a:br>
              <a:rPr lang="en-US" sz="1800" dirty="0"/>
            </a:br>
            <a:r>
              <a:rPr lang="fr-BE" sz="1400" dirty="0">
                <a:solidFill>
                  <a:schemeClr val="bg1"/>
                </a:solidFill>
              </a:rPr>
              <a:t>¹Plant Sciences-Terra </a:t>
            </a:r>
            <a:r>
              <a:rPr lang="fr-BE" sz="1400" dirty="0" err="1">
                <a:solidFill>
                  <a:schemeClr val="bg1"/>
                </a:solidFill>
              </a:rPr>
              <a:t>Research</a:t>
            </a:r>
            <a:r>
              <a:rPr lang="fr-BE" sz="1400" dirty="0">
                <a:solidFill>
                  <a:schemeClr val="bg1"/>
                </a:solidFill>
              </a:rPr>
              <a:t> Centre,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/>
                </a:solidFill>
              </a:rPr>
              <a:t>Gembloux </a:t>
            </a:r>
            <a:r>
              <a:rPr lang="en-US" sz="1400" dirty="0" err="1">
                <a:solidFill>
                  <a:schemeClr val="bg1"/>
                </a:solidFill>
              </a:rPr>
              <a:t>Agro</a:t>
            </a:r>
            <a:r>
              <a:rPr lang="en-US" sz="1400" dirty="0">
                <a:solidFill>
                  <a:schemeClr val="bg1"/>
                </a:solidFill>
              </a:rPr>
              <a:t>-Bio Tech, University of Liège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² Biodiversity and Landscape-Terra </a:t>
            </a:r>
            <a:r>
              <a:rPr lang="en-US" sz="1400" dirty="0" err="1">
                <a:solidFill>
                  <a:schemeClr val="bg1"/>
                </a:solidFill>
              </a:rPr>
              <a:t>Research,Gembloux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Agro</a:t>
            </a:r>
            <a:r>
              <a:rPr lang="en-US" sz="1400" dirty="0">
                <a:solidFill>
                  <a:schemeClr val="bg1"/>
                </a:solidFill>
              </a:rPr>
              <a:t>-Bio Tech, University of Liège</a:t>
            </a: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5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E34E-E558-445E-A9AB-63C1145E1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170737" y="6414104"/>
            <a:ext cx="2844800" cy="365125"/>
          </a:xfrm>
        </p:spPr>
        <p:txBody>
          <a:bodyPr/>
          <a:lstStyle/>
          <a:p>
            <a:fld id="{12EAE11A-75FD-4617-B8B1-81B2757C970E}" type="slidenum">
              <a:rPr lang="en-GB" smtClean="0"/>
              <a:t>3</a:t>
            </a:fld>
            <a:endParaRPr lang="en-GB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F7A1338-F657-4132-9E01-0FD468E5D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692" y="1269724"/>
            <a:ext cx="5936351" cy="5213664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21B5695-058A-490E-A0E0-D4E68853C19E}"/>
              </a:ext>
            </a:extLst>
          </p:cNvPr>
          <p:cNvSpPr/>
          <p:nvPr/>
        </p:nvSpPr>
        <p:spPr>
          <a:xfrm>
            <a:off x="587194" y="2147541"/>
            <a:ext cx="3442444" cy="111811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r"/>
            <a:r>
              <a:rPr lang="fr-BE" sz="2400" dirty="0">
                <a:solidFill>
                  <a:schemeClr val="tx1"/>
                </a:solidFill>
              </a:rPr>
              <a:t>4 blocks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C274FCA-0971-46A4-9CB3-E613B0EABA44}"/>
              </a:ext>
            </a:extLst>
          </p:cNvPr>
          <p:cNvSpPr/>
          <p:nvPr/>
        </p:nvSpPr>
        <p:spPr>
          <a:xfrm>
            <a:off x="519957" y="3317497"/>
            <a:ext cx="3509681" cy="111811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r"/>
            <a:r>
              <a:rPr lang="fr-BE" sz="2400" dirty="0">
                <a:solidFill>
                  <a:schemeClr val="tx1"/>
                </a:solidFill>
              </a:rPr>
              <a:t>8 plots per blocks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64A11AE-18F3-4351-9491-0D4422C9D263}"/>
              </a:ext>
            </a:extLst>
          </p:cNvPr>
          <p:cNvSpPr/>
          <p:nvPr/>
        </p:nvSpPr>
        <p:spPr>
          <a:xfrm>
            <a:off x="519956" y="4510482"/>
            <a:ext cx="3509682" cy="111811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r"/>
            <a:r>
              <a:rPr lang="fr-BE" sz="2400" dirty="0">
                <a:solidFill>
                  <a:schemeClr val="tx1"/>
                </a:solidFill>
              </a:rPr>
              <a:t>2 </a:t>
            </a:r>
            <a:r>
              <a:rPr lang="fr-BE" sz="2400" dirty="0" err="1">
                <a:solidFill>
                  <a:schemeClr val="tx1"/>
                </a:solidFill>
              </a:rPr>
              <a:t>temporalities</a:t>
            </a:r>
            <a:r>
              <a:rPr lang="fr-BE" sz="2400" dirty="0">
                <a:solidFill>
                  <a:schemeClr val="tx1"/>
                </a:solidFill>
              </a:rPr>
              <a:t> per block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F47E8DF-0DAB-4398-830D-CCA751DCDDF4}"/>
              </a:ext>
            </a:extLst>
          </p:cNvPr>
          <p:cNvGrpSpPr/>
          <p:nvPr/>
        </p:nvGrpSpPr>
        <p:grpSpPr>
          <a:xfrm>
            <a:off x="4567518" y="2547772"/>
            <a:ext cx="295836" cy="3792282"/>
            <a:chOff x="1004047" y="2671029"/>
            <a:chExt cx="295836" cy="3792282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2CAC522-685A-4CBA-89FB-98F071237CCD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>
              <a:off x="1151965" y="2959961"/>
              <a:ext cx="0" cy="3226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AE2D6BE-D281-4262-9D1B-2684A9523F76}"/>
                </a:ext>
              </a:extLst>
            </p:cNvPr>
            <p:cNvSpPr/>
            <p:nvPr/>
          </p:nvSpPr>
          <p:spPr>
            <a:xfrm>
              <a:off x="1004047" y="2671029"/>
              <a:ext cx="295836" cy="2889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66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B538E41E-368C-4A1B-8774-2E05A00B6B01}"/>
                </a:ext>
              </a:extLst>
            </p:cNvPr>
            <p:cNvSpPr/>
            <p:nvPr/>
          </p:nvSpPr>
          <p:spPr>
            <a:xfrm>
              <a:off x="1004047" y="3855348"/>
              <a:ext cx="295836" cy="2889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66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F868C52-4974-4458-82B8-0ECC43B3C4FF}"/>
                </a:ext>
              </a:extLst>
            </p:cNvPr>
            <p:cNvSpPr/>
            <p:nvPr/>
          </p:nvSpPr>
          <p:spPr>
            <a:xfrm>
              <a:off x="1004047" y="5039666"/>
              <a:ext cx="295836" cy="2889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66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65D18145-8E6A-430C-B54C-6A8A6985F68E}"/>
                </a:ext>
              </a:extLst>
            </p:cNvPr>
            <p:cNvSpPr/>
            <p:nvPr/>
          </p:nvSpPr>
          <p:spPr>
            <a:xfrm>
              <a:off x="1004047" y="6174379"/>
              <a:ext cx="295836" cy="2889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660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07CC6145-F308-4344-BE79-F09D2B0DCD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9308"/>
            <a:ext cx="10515600" cy="1133693"/>
          </a:xfrm>
        </p:spPr>
        <p:txBody>
          <a:bodyPr>
            <a:normAutofit/>
          </a:bodyPr>
          <a:lstStyle/>
          <a:p>
            <a:r>
              <a:rPr lang="en-GB" sz="4800" b="0" dirty="0"/>
              <a:t>Trial implementation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D92C8CAD-C23E-464F-9392-B9AE1AA3682C}"/>
              </a:ext>
            </a:extLst>
          </p:cNvPr>
          <p:cNvSpPr/>
          <p:nvPr/>
        </p:nvSpPr>
        <p:spPr>
          <a:xfrm>
            <a:off x="577034" y="5636528"/>
            <a:ext cx="3509682" cy="111811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r"/>
            <a:r>
              <a:rPr lang="fr-BE" sz="2400" dirty="0">
                <a:solidFill>
                  <a:schemeClr val="tx1"/>
                </a:solidFill>
              </a:rPr>
              <a:t>Plot size : 18m x 80m</a:t>
            </a:r>
          </a:p>
        </p:txBody>
      </p:sp>
    </p:spTree>
    <p:extLst>
      <p:ext uri="{BB962C8B-B14F-4D97-AF65-F5344CB8AC3E}">
        <p14:creationId xmlns:p14="http://schemas.microsoft.com/office/powerpoint/2010/main" val="141273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E34E-E558-445E-A9AB-63C1145E1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170737" y="6414104"/>
            <a:ext cx="2844800" cy="365125"/>
          </a:xfrm>
        </p:spPr>
        <p:txBody>
          <a:bodyPr/>
          <a:lstStyle/>
          <a:p>
            <a:fld id="{12EAE11A-75FD-4617-B8B1-81B2757C970E}" type="slidenum">
              <a:rPr lang="en-GB" smtClean="0"/>
              <a:t>4</a:t>
            </a:fld>
            <a:endParaRPr lang="en-GB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A761C31-C339-47A3-90D3-56444BCD191E}"/>
              </a:ext>
            </a:extLst>
          </p:cNvPr>
          <p:cNvSpPr txBox="1"/>
          <p:nvPr/>
        </p:nvSpPr>
        <p:spPr>
          <a:xfrm>
            <a:off x="2002368" y="5037039"/>
            <a:ext cx="28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Business As </a:t>
            </a:r>
            <a:r>
              <a:rPr lang="fr-BE" dirty="0" err="1"/>
              <a:t>Usual</a:t>
            </a:r>
            <a:r>
              <a:rPr lang="fr-BE" dirty="0"/>
              <a:t> (BAU)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4534CB7-FD3B-40C8-8ADF-D3C5C7343CCF}"/>
              </a:ext>
            </a:extLst>
          </p:cNvPr>
          <p:cNvSpPr txBox="1"/>
          <p:nvPr/>
        </p:nvSpPr>
        <p:spPr>
          <a:xfrm>
            <a:off x="4965435" y="5008163"/>
            <a:ext cx="288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Integreated</a:t>
            </a:r>
            <a:r>
              <a:rPr lang="fr-BE" dirty="0"/>
              <a:t> </a:t>
            </a:r>
            <a:r>
              <a:rPr lang="fr-BE" dirty="0" err="1"/>
              <a:t>livestock</a:t>
            </a:r>
            <a:r>
              <a:rPr lang="fr-BE" dirty="0"/>
              <a:t> system</a:t>
            </a:r>
          </a:p>
          <a:p>
            <a:pPr algn="ctr"/>
            <a:r>
              <a:rPr lang="fr-BE" dirty="0"/>
              <a:t>(ICLS)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6F374C-1F67-44F0-8D3F-7E33B0509CD1}"/>
              </a:ext>
            </a:extLst>
          </p:cNvPr>
          <p:cNvSpPr txBox="1"/>
          <p:nvPr/>
        </p:nvSpPr>
        <p:spPr>
          <a:xfrm>
            <a:off x="8098368" y="4997362"/>
            <a:ext cx="288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Vegan</a:t>
            </a:r>
            <a:endParaRPr lang="fr-BE" dirty="0"/>
          </a:p>
          <a:p>
            <a:pPr algn="ctr"/>
            <a:r>
              <a:rPr lang="fr-BE" dirty="0"/>
              <a:t>(VEGAN)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B276DC9-4FD9-429D-9E0B-9336E8959D93}"/>
              </a:ext>
            </a:extLst>
          </p:cNvPr>
          <p:cNvSpPr txBox="1"/>
          <p:nvPr/>
        </p:nvSpPr>
        <p:spPr>
          <a:xfrm>
            <a:off x="2002367" y="5482353"/>
            <a:ext cx="288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Business As </a:t>
            </a:r>
            <a:r>
              <a:rPr lang="fr-BE" dirty="0" err="1"/>
              <a:t>Usual</a:t>
            </a:r>
            <a:r>
              <a:rPr lang="fr-BE" dirty="0"/>
              <a:t> </a:t>
            </a:r>
            <a:r>
              <a:rPr lang="fr-BE" dirty="0" err="1"/>
              <a:t>without</a:t>
            </a:r>
            <a:r>
              <a:rPr lang="fr-BE" dirty="0"/>
              <a:t> herbicide (BAU_HF)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90B7CEF-14BE-4CA4-B34C-3D60A8C6604F}"/>
              </a:ext>
            </a:extLst>
          </p:cNvPr>
          <p:cNvGrpSpPr/>
          <p:nvPr/>
        </p:nvGrpSpPr>
        <p:grpSpPr>
          <a:xfrm>
            <a:off x="2002367" y="2195040"/>
            <a:ext cx="8813715" cy="2726340"/>
            <a:chOff x="519007" y="1903413"/>
            <a:chExt cx="8813715" cy="2726340"/>
          </a:xfrm>
        </p:grpSpPr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B64ADA40-7778-4159-9472-A80596FA2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25" b="9536"/>
            <a:stretch/>
          </p:blipFill>
          <p:spPr bwMode="auto">
            <a:xfrm>
              <a:off x="519007" y="1903413"/>
              <a:ext cx="8813715" cy="272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2346BEE3-64AA-4877-AD34-E1F7D30A8C9A}"/>
                </a:ext>
              </a:extLst>
            </p:cNvPr>
            <p:cNvSpPr/>
            <p:nvPr/>
          </p:nvSpPr>
          <p:spPr>
            <a:xfrm rot="2313889">
              <a:off x="2380785" y="2688527"/>
              <a:ext cx="591312" cy="566928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ABD6F945-3770-4A46-9EDC-9523D23F7C16}"/>
                </a:ext>
              </a:extLst>
            </p:cNvPr>
            <p:cNvSpPr/>
            <p:nvPr/>
          </p:nvSpPr>
          <p:spPr>
            <a:xfrm rot="12525844">
              <a:off x="1107011" y="3416064"/>
              <a:ext cx="609978" cy="584079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824FC2BE-E325-4D90-8849-4F443DEED131}"/>
                </a:ext>
              </a:extLst>
            </p:cNvPr>
            <p:cNvSpPr/>
            <p:nvPr/>
          </p:nvSpPr>
          <p:spPr>
            <a:xfrm rot="2313889">
              <a:off x="5332029" y="2680286"/>
              <a:ext cx="609671" cy="569754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4076AE4D-4384-4242-B2BF-966B2CED99BC}"/>
                </a:ext>
              </a:extLst>
            </p:cNvPr>
            <p:cNvSpPr/>
            <p:nvPr/>
          </p:nvSpPr>
          <p:spPr>
            <a:xfrm rot="12525844">
              <a:off x="4108741" y="3488671"/>
              <a:ext cx="609978" cy="584079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01DAE97B-1A5F-4C08-9D3E-6F735743BF38}"/>
                </a:ext>
              </a:extLst>
            </p:cNvPr>
            <p:cNvSpPr/>
            <p:nvPr/>
          </p:nvSpPr>
          <p:spPr>
            <a:xfrm rot="12160776">
              <a:off x="7052952" y="3536119"/>
              <a:ext cx="596490" cy="586493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4C27F2F3-68A8-450E-8E95-4500DF7EF23E}"/>
                </a:ext>
              </a:extLst>
            </p:cNvPr>
            <p:cNvSpPr/>
            <p:nvPr/>
          </p:nvSpPr>
          <p:spPr>
            <a:xfrm rot="2313889">
              <a:off x="8232709" y="2644726"/>
              <a:ext cx="609671" cy="569754"/>
            </a:xfrm>
            <a:custGeom>
              <a:avLst/>
              <a:gdLst>
                <a:gd name="connsiteX0" fmla="*/ 0 w 591312"/>
                <a:gd name="connsiteY0" fmla="*/ 457200 h 566928"/>
                <a:gd name="connsiteX1" fmla="*/ 0 w 591312"/>
                <a:gd name="connsiteY1" fmla="*/ 0 h 566928"/>
                <a:gd name="connsiteX2" fmla="*/ 323088 w 591312"/>
                <a:gd name="connsiteY2" fmla="*/ 36576 h 566928"/>
                <a:gd name="connsiteX3" fmla="*/ 591312 w 591312"/>
                <a:gd name="connsiteY3" fmla="*/ 201168 h 566928"/>
                <a:gd name="connsiteX4" fmla="*/ 304800 w 591312"/>
                <a:gd name="connsiteY4" fmla="*/ 566928 h 566928"/>
                <a:gd name="connsiteX5" fmla="*/ 0 w 591312"/>
                <a:gd name="connsiteY5" fmla="*/ 457200 h 56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312" h="566928">
                  <a:moveTo>
                    <a:pt x="0" y="457200"/>
                  </a:moveTo>
                  <a:lnTo>
                    <a:pt x="0" y="0"/>
                  </a:lnTo>
                  <a:lnTo>
                    <a:pt x="323088" y="36576"/>
                  </a:lnTo>
                  <a:lnTo>
                    <a:pt x="591312" y="201168"/>
                  </a:lnTo>
                  <a:lnTo>
                    <a:pt x="304800" y="566928"/>
                  </a:lnTo>
                  <a:lnTo>
                    <a:pt x="0" y="457200"/>
                  </a:lnTo>
                  <a:close/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EF815488-10E8-4DC8-A948-BCB3C88BFBB9}"/>
              </a:ext>
            </a:extLst>
          </p:cNvPr>
          <p:cNvSpPr txBox="1"/>
          <p:nvPr/>
        </p:nvSpPr>
        <p:spPr>
          <a:xfrm>
            <a:off x="216704" y="1342281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/>
              <a:t>Crops</a:t>
            </a:r>
            <a:r>
              <a:rPr lang="fr-BE" sz="2000" dirty="0"/>
              <a:t> </a:t>
            </a:r>
            <a:r>
              <a:rPr lang="fr-BE" sz="2000" dirty="0" err="1"/>
              <a:t>assessed</a:t>
            </a:r>
            <a:r>
              <a:rPr lang="fr-BE" sz="2000" dirty="0"/>
              <a:t> in 2022</a:t>
            </a: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0FBD51F8-1857-4E91-8836-715B0F428F9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9308"/>
            <a:ext cx="10515600" cy="1133693"/>
          </a:xfrm>
        </p:spPr>
        <p:txBody>
          <a:bodyPr>
            <a:normAutofit/>
          </a:bodyPr>
          <a:lstStyle/>
          <a:p>
            <a:r>
              <a:rPr lang="en-GB" sz="4800" b="0" dirty="0"/>
              <a:t>Trial implementation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1963E2A6-FFDB-4573-978A-13D0BE895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715" y="5925759"/>
            <a:ext cx="2592932" cy="7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5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E34E-E558-445E-A9AB-63C1145E1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170737" y="6414104"/>
            <a:ext cx="2844800" cy="365125"/>
          </a:xfrm>
        </p:spPr>
        <p:txBody>
          <a:bodyPr/>
          <a:lstStyle/>
          <a:p>
            <a:fld id="{12EAE11A-75FD-4617-B8B1-81B2757C970E}" type="slidenum">
              <a:rPr lang="en-GB" smtClean="0"/>
              <a:t>5</a:t>
            </a:fld>
            <a:endParaRPr lang="en-GB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6DFB044-1617-4DB7-BD55-300B9F5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0" dirty="0" err="1"/>
              <a:t>Research</a:t>
            </a:r>
            <a:r>
              <a:rPr lang="fr-BE" b="0" dirty="0"/>
              <a:t> questions </a:t>
            </a:r>
          </a:p>
        </p:txBody>
      </p:sp>
      <p:graphicFrame>
        <p:nvGraphicFramePr>
          <p:cNvPr id="62" name="Diagramme 61">
            <a:extLst>
              <a:ext uri="{FF2B5EF4-FFF2-40B4-BE49-F238E27FC236}">
                <a16:creationId xmlns:a16="http://schemas.microsoft.com/office/drawing/2014/main" id="{7444DF49-F618-4010-8B0F-D86958D78CB2}"/>
              </a:ext>
            </a:extLst>
          </p:cNvPr>
          <p:cNvGraphicFramePr/>
          <p:nvPr/>
        </p:nvGraphicFramePr>
        <p:xfrm>
          <a:off x="-499526" y="1287416"/>
          <a:ext cx="3921832" cy="19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:a16="http://schemas.microsoft.com/office/drawing/2014/main" id="{3BCD368A-A1E8-4D3D-B665-8F18D0210D2B}"/>
              </a:ext>
            </a:extLst>
          </p:cNvPr>
          <p:cNvGraphicFramePr/>
          <p:nvPr/>
        </p:nvGraphicFramePr>
        <p:xfrm>
          <a:off x="67315" y="4691657"/>
          <a:ext cx="2776378" cy="20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4" name="Groupe 63">
            <a:extLst>
              <a:ext uri="{FF2B5EF4-FFF2-40B4-BE49-F238E27FC236}">
                <a16:creationId xmlns:a16="http://schemas.microsoft.com/office/drawing/2014/main" id="{DF7BA7B3-77BF-4642-8882-F8FB5B685AAD}"/>
              </a:ext>
            </a:extLst>
          </p:cNvPr>
          <p:cNvGrpSpPr/>
          <p:nvPr/>
        </p:nvGrpSpPr>
        <p:grpSpPr>
          <a:xfrm>
            <a:off x="3431086" y="1763480"/>
            <a:ext cx="1949296" cy="915511"/>
            <a:chOff x="512838" y="5794226"/>
            <a:chExt cx="1949296" cy="915511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131ABCF4-B366-48CB-927C-EFF3F194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83" y="5794226"/>
              <a:ext cx="450000" cy="450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FDF282C-BAB1-437A-9B19-0C5BEC08E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025" y="5861489"/>
              <a:ext cx="450000" cy="450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7C4EC93-8E95-4657-AF85-A33D1FBB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104" y="5884700"/>
              <a:ext cx="450000" cy="450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DCD7FE6-DBAB-4D8F-ACB2-CAC641F75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004" y="5861489"/>
              <a:ext cx="450000" cy="450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4874292-55DB-4F30-B0AD-4F8B17C7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10" y="6238958"/>
              <a:ext cx="450000" cy="450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621FFBFE-C5D4-4871-B77A-506C6908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34" y="6238958"/>
              <a:ext cx="450000" cy="450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10A1683-A4AB-478B-AADF-CDC2499E4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25" y="6259737"/>
              <a:ext cx="450000" cy="450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6236167-CC7E-432F-8844-DBD180E6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38" y="6259737"/>
              <a:ext cx="450000" cy="450000"/>
            </a:xfrm>
            <a:prstGeom prst="rect">
              <a:avLst/>
            </a:prstGeom>
          </p:spPr>
        </p:pic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34FC05F-B54A-4876-9400-F8B5A465215A}"/>
              </a:ext>
            </a:extLst>
          </p:cNvPr>
          <p:cNvGrpSpPr/>
          <p:nvPr/>
        </p:nvGrpSpPr>
        <p:grpSpPr>
          <a:xfrm>
            <a:off x="3454729" y="5423466"/>
            <a:ext cx="2158087" cy="932884"/>
            <a:chOff x="5706818" y="5783773"/>
            <a:chExt cx="2158087" cy="932884"/>
          </a:xfrm>
        </p:grpSpPr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7C730424-A3ED-4DEA-A25A-04A734CE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412" y="5816657"/>
              <a:ext cx="450000" cy="450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2D3B8BA-6766-4C6C-B7F9-D343F81B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254" y="5822709"/>
              <a:ext cx="450000" cy="4500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FAB544C-68B3-40C7-BEE3-7592534B9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739" y="6266657"/>
              <a:ext cx="450000" cy="450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A5C9DF0D-F4BE-43FD-A0F5-8CF00D7F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91" y="6244226"/>
              <a:ext cx="450000" cy="450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5B26F4B4-CDC2-4B47-B48A-1D4AB8C8B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821" y="5783773"/>
              <a:ext cx="450000" cy="4500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B704B59A-60D6-48D2-A04E-E2BA82B2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71" y="5789825"/>
              <a:ext cx="450000" cy="450000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6C858F34-E2C3-434D-AB25-BDFE6D7A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905" y="6266657"/>
              <a:ext cx="450000" cy="45000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7D3CA01F-BFEA-4BE1-BA20-B9D73BB54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905" y="6252257"/>
              <a:ext cx="450000" cy="4500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753BDA86-5860-4270-8E11-6722BB04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18" y="5921047"/>
              <a:ext cx="450000" cy="450000"/>
            </a:xfrm>
            <a:prstGeom prst="rect">
              <a:avLst/>
            </a:prstGeom>
          </p:spPr>
        </p:pic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F4A1B007-C4F5-4173-8A5A-B85F09F7196B}"/>
              </a:ext>
            </a:extLst>
          </p:cNvPr>
          <p:cNvSpPr txBox="1"/>
          <p:nvPr/>
        </p:nvSpPr>
        <p:spPr>
          <a:xfrm rot="5400000">
            <a:off x="4429019" y="2467991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8AA7C7F9-73F4-43BC-987F-C1C594E7F62B}"/>
              </a:ext>
            </a:extLst>
          </p:cNvPr>
          <p:cNvSpPr txBox="1"/>
          <p:nvPr/>
        </p:nvSpPr>
        <p:spPr>
          <a:xfrm rot="16200000">
            <a:off x="1132933" y="3155358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F93361E-EBFF-4A93-9C8B-304EA7C38A57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86" name="Flèche : bas 85">
            <a:extLst>
              <a:ext uri="{FF2B5EF4-FFF2-40B4-BE49-F238E27FC236}">
                <a16:creationId xmlns:a16="http://schemas.microsoft.com/office/drawing/2014/main" id="{59853AED-912C-4E26-AB17-CCEDAC438ACC}"/>
              </a:ext>
            </a:extLst>
          </p:cNvPr>
          <p:cNvSpPr/>
          <p:nvPr/>
        </p:nvSpPr>
        <p:spPr>
          <a:xfrm rot="16200000">
            <a:off x="2643809" y="2073252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666B3257-946A-4AEA-8515-60FEB090E3C0}"/>
              </a:ext>
            </a:extLst>
          </p:cNvPr>
          <p:cNvSpPr/>
          <p:nvPr/>
        </p:nvSpPr>
        <p:spPr>
          <a:xfrm rot="16200000">
            <a:off x="2643809" y="5708114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5213F7EF-728A-476C-8E68-73AFFFA2C68E}"/>
              </a:ext>
            </a:extLst>
          </p:cNvPr>
          <p:cNvSpPr txBox="1"/>
          <p:nvPr/>
        </p:nvSpPr>
        <p:spPr>
          <a:xfrm>
            <a:off x="3453358" y="3192522"/>
            <a:ext cx="698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162EA787-D95E-484E-966C-4D6F006E3D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3715" y="5925759"/>
            <a:ext cx="2592932" cy="7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5E34E-E558-445E-A9AB-63C1145E13B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170737" y="6414104"/>
            <a:ext cx="2844800" cy="365125"/>
          </a:xfrm>
        </p:spPr>
        <p:txBody>
          <a:bodyPr/>
          <a:lstStyle/>
          <a:p>
            <a:fld id="{12EAE11A-75FD-4617-B8B1-81B2757C970E}" type="slidenum">
              <a:rPr lang="en-GB" smtClean="0"/>
              <a:t>6</a:t>
            </a:fld>
            <a:endParaRPr lang="en-GB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6DFB044-1617-4DB7-BD55-300B9F5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0" dirty="0" err="1"/>
              <a:t>Research</a:t>
            </a:r>
            <a:r>
              <a:rPr lang="fr-BE" b="0" dirty="0"/>
              <a:t> questions </a:t>
            </a:r>
          </a:p>
        </p:txBody>
      </p:sp>
      <p:graphicFrame>
        <p:nvGraphicFramePr>
          <p:cNvPr id="62" name="Diagramme 61">
            <a:extLst>
              <a:ext uri="{FF2B5EF4-FFF2-40B4-BE49-F238E27FC236}">
                <a16:creationId xmlns:a16="http://schemas.microsoft.com/office/drawing/2014/main" id="{7444DF49-F618-4010-8B0F-D86958D78CB2}"/>
              </a:ext>
            </a:extLst>
          </p:cNvPr>
          <p:cNvGraphicFramePr/>
          <p:nvPr/>
        </p:nvGraphicFramePr>
        <p:xfrm>
          <a:off x="-499526" y="1287416"/>
          <a:ext cx="3921832" cy="198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:a16="http://schemas.microsoft.com/office/drawing/2014/main" id="{3BCD368A-A1E8-4D3D-B665-8F18D0210D2B}"/>
              </a:ext>
            </a:extLst>
          </p:cNvPr>
          <p:cNvGraphicFramePr/>
          <p:nvPr/>
        </p:nvGraphicFramePr>
        <p:xfrm>
          <a:off x="67315" y="4691657"/>
          <a:ext cx="2776378" cy="203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4" name="Groupe 63">
            <a:extLst>
              <a:ext uri="{FF2B5EF4-FFF2-40B4-BE49-F238E27FC236}">
                <a16:creationId xmlns:a16="http://schemas.microsoft.com/office/drawing/2014/main" id="{DF7BA7B3-77BF-4642-8882-F8FB5B685AAD}"/>
              </a:ext>
            </a:extLst>
          </p:cNvPr>
          <p:cNvGrpSpPr/>
          <p:nvPr/>
        </p:nvGrpSpPr>
        <p:grpSpPr>
          <a:xfrm>
            <a:off x="3431086" y="1763480"/>
            <a:ext cx="1949296" cy="915511"/>
            <a:chOff x="512838" y="5794226"/>
            <a:chExt cx="1949296" cy="915511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131ABCF4-B366-48CB-927C-EFF3F194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83" y="5794226"/>
              <a:ext cx="450000" cy="450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FDF282C-BAB1-437A-9B19-0C5BEC08E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025" y="5861489"/>
              <a:ext cx="450000" cy="450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7C4EC93-8E95-4657-AF85-A33D1FBB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104" y="5884700"/>
              <a:ext cx="450000" cy="450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DCD7FE6-DBAB-4D8F-ACB2-CAC641F75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004" y="5861489"/>
              <a:ext cx="450000" cy="450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4874292-55DB-4F30-B0AD-4F8B17C7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10" y="6238958"/>
              <a:ext cx="450000" cy="450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621FFBFE-C5D4-4871-B77A-506C6908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34" y="6238958"/>
              <a:ext cx="450000" cy="450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10A1683-A4AB-478B-AADF-CDC2499E4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25" y="6259737"/>
              <a:ext cx="450000" cy="450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6236167-CC7E-432F-8844-DBD180E6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38" y="6259737"/>
              <a:ext cx="450000" cy="450000"/>
            </a:xfrm>
            <a:prstGeom prst="rect">
              <a:avLst/>
            </a:prstGeom>
          </p:spPr>
        </p:pic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34FC05F-B54A-4876-9400-F8B5A465215A}"/>
              </a:ext>
            </a:extLst>
          </p:cNvPr>
          <p:cNvGrpSpPr/>
          <p:nvPr/>
        </p:nvGrpSpPr>
        <p:grpSpPr>
          <a:xfrm>
            <a:off x="3454729" y="5423466"/>
            <a:ext cx="2158087" cy="932884"/>
            <a:chOff x="5706818" y="5783773"/>
            <a:chExt cx="2158087" cy="932884"/>
          </a:xfrm>
        </p:grpSpPr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7C730424-A3ED-4DEA-A25A-04A734CE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412" y="5816657"/>
              <a:ext cx="450000" cy="450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2D3B8BA-6766-4C6C-B7F9-D343F81B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254" y="5822709"/>
              <a:ext cx="450000" cy="4500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FAB544C-68B3-40C7-BEE3-7592534B9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739" y="6266657"/>
              <a:ext cx="450000" cy="450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A5C9DF0D-F4BE-43FD-A0F5-8CF00D7F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491" y="6244226"/>
              <a:ext cx="450000" cy="450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5B26F4B4-CDC2-4B47-B48A-1D4AB8C8B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821" y="5783773"/>
              <a:ext cx="450000" cy="4500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B704B59A-60D6-48D2-A04E-E2BA82B2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71" y="5789825"/>
              <a:ext cx="450000" cy="450000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6C858F34-E2C3-434D-AB25-BDFE6D7A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905" y="6266657"/>
              <a:ext cx="450000" cy="45000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7D3CA01F-BFEA-4BE1-BA20-B9D73BB54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905" y="6252257"/>
              <a:ext cx="450000" cy="4500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753BDA86-5860-4270-8E11-6722BB04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18" y="5921047"/>
              <a:ext cx="450000" cy="450000"/>
            </a:xfrm>
            <a:prstGeom prst="rect">
              <a:avLst/>
            </a:prstGeom>
          </p:spPr>
        </p:pic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F4A1B007-C4F5-4173-8A5A-B85F09F7196B}"/>
              </a:ext>
            </a:extLst>
          </p:cNvPr>
          <p:cNvSpPr txBox="1"/>
          <p:nvPr/>
        </p:nvSpPr>
        <p:spPr>
          <a:xfrm rot="5400000">
            <a:off x="4429019" y="2467991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8AA7C7F9-73F4-43BC-987F-C1C594E7F62B}"/>
              </a:ext>
            </a:extLst>
          </p:cNvPr>
          <p:cNvSpPr txBox="1"/>
          <p:nvPr/>
        </p:nvSpPr>
        <p:spPr>
          <a:xfrm rot="16200000">
            <a:off x="1132933" y="3155358"/>
            <a:ext cx="4066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3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≠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F93361E-EBFF-4A93-9C8B-304EA7C38A57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86" name="Flèche : bas 85">
            <a:extLst>
              <a:ext uri="{FF2B5EF4-FFF2-40B4-BE49-F238E27FC236}">
                <a16:creationId xmlns:a16="http://schemas.microsoft.com/office/drawing/2014/main" id="{59853AED-912C-4E26-AB17-CCEDAC438ACC}"/>
              </a:ext>
            </a:extLst>
          </p:cNvPr>
          <p:cNvSpPr/>
          <p:nvPr/>
        </p:nvSpPr>
        <p:spPr>
          <a:xfrm rot="16200000">
            <a:off x="2643809" y="2073252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666B3257-946A-4AEA-8515-60FEB090E3C0}"/>
              </a:ext>
            </a:extLst>
          </p:cNvPr>
          <p:cNvSpPr/>
          <p:nvPr/>
        </p:nvSpPr>
        <p:spPr>
          <a:xfrm rot="16200000">
            <a:off x="2643809" y="5708114"/>
            <a:ext cx="662128" cy="396472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7005F852-F2FE-49B0-B63D-37D8C31414EC}"/>
              </a:ext>
            </a:extLst>
          </p:cNvPr>
          <p:cNvCxnSpPr/>
          <p:nvPr/>
        </p:nvCxnSpPr>
        <p:spPr>
          <a:xfrm>
            <a:off x="5740318" y="2271487"/>
            <a:ext cx="2747699" cy="1507803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15E683C-4E1E-4F22-932D-A4F68D522161}"/>
              </a:ext>
            </a:extLst>
          </p:cNvPr>
          <p:cNvCxnSpPr>
            <a:cxnSpLocks/>
          </p:cNvCxnSpPr>
          <p:nvPr/>
        </p:nvCxnSpPr>
        <p:spPr>
          <a:xfrm flipV="1">
            <a:off x="5911927" y="4174435"/>
            <a:ext cx="2576090" cy="1889575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90" name="Image 89">
            <a:extLst>
              <a:ext uri="{FF2B5EF4-FFF2-40B4-BE49-F238E27FC236}">
                <a16:creationId xmlns:a16="http://schemas.microsoft.com/office/drawing/2014/main" id="{822A05AC-C2BC-460F-ADA6-5F01754C9D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38" y="1354256"/>
            <a:ext cx="1889575" cy="1889575"/>
          </a:xfrm>
          <a:prstGeom prst="rect">
            <a:avLst/>
          </a:prstGeom>
        </p:spPr>
      </p:pic>
      <p:pic>
        <p:nvPicPr>
          <p:cNvPr id="91" name="Graphique 90" descr="Fermier">
            <a:extLst>
              <a:ext uri="{FF2B5EF4-FFF2-40B4-BE49-F238E27FC236}">
                <a16:creationId xmlns:a16="http://schemas.microsoft.com/office/drawing/2014/main" id="{D282C82C-B6EE-4EB1-B165-2433CD34D7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49797" y="4213564"/>
            <a:ext cx="1779149" cy="1779149"/>
          </a:xfrm>
          <a:prstGeom prst="rect">
            <a:avLst/>
          </a:prstGeom>
        </p:spPr>
      </p:pic>
      <p:sp>
        <p:nvSpPr>
          <p:cNvPr id="92" name="Phylactère : pensées 91">
            <a:extLst>
              <a:ext uri="{FF2B5EF4-FFF2-40B4-BE49-F238E27FC236}">
                <a16:creationId xmlns:a16="http://schemas.microsoft.com/office/drawing/2014/main" id="{635F61DD-423A-4CA1-A7BC-D12A3F1CFA9B}"/>
              </a:ext>
            </a:extLst>
          </p:cNvPr>
          <p:cNvSpPr/>
          <p:nvPr/>
        </p:nvSpPr>
        <p:spPr>
          <a:xfrm>
            <a:off x="8917564" y="865287"/>
            <a:ext cx="3277517" cy="3061026"/>
          </a:xfrm>
          <a:prstGeom prst="cloudCallout">
            <a:avLst>
              <a:gd name="adj1" fmla="val -31372"/>
              <a:gd name="adj2" fmla="val 70928"/>
            </a:avLst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5213F7EF-728A-476C-8E68-73AFFFA2C68E}"/>
              </a:ext>
            </a:extLst>
          </p:cNvPr>
          <p:cNvSpPr txBox="1"/>
          <p:nvPr/>
        </p:nvSpPr>
        <p:spPr>
          <a:xfrm>
            <a:off x="3453358" y="3192522"/>
            <a:ext cx="698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C08CB3A-A378-4A88-9FBD-3E6C758475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13715" y="5925759"/>
            <a:ext cx="2592932" cy="71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9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11BCF6-B97A-46EA-A350-1C08A388B15F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GB" sz="2000"/>
          </a:p>
          <a:p>
            <a:pPr algn="ctr"/>
            <a:endParaRPr lang="en-GB" sz="2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F73816-FDBF-419A-BC21-393E3841EF9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12EAE11A-75FD-4617-B8B1-81B2757C970E}" type="slidenum">
              <a:rPr lang="en-GB" smtClean="0"/>
              <a:t>7</a:t>
            </a:fld>
            <a:endParaRPr lang="en-GB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D1E8079-9E5B-48F6-A34B-C2FAB7B1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8025"/>
          </a:xfrm>
        </p:spPr>
        <p:txBody>
          <a:bodyPr>
            <a:normAutofit fontScale="90000"/>
          </a:bodyPr>
          <a:lstStyle/>
          <a:p>
            <a:r>
              <a:rPr lang="fr-BE" b="0" dirty="0" err="1"/>
              <a:t>Experimental</a:t>
            </a:r>
            <a:r>
              <a:rPr lang="fr-BE" b="0" dirty="0"/>
              <a:t> design - </a:t>
            </a:r>
            <a:r>
              <a:rPr lang="fr-BE" b="0" dirty="0" err="1"/>
              <a:t>Measurements</a:t>
            </a:r>
            <a:endParaRPr lang="fr-BE" b="0" dirty="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7A9E8A4D-C971-4444-AC62-FF21B7A57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89" y="6025702"/>
            <a:ext cx="2592932" cy="71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roupe 89">
            <a:extLst>
              <a:ext uri="{FF2B5EF4-FFF2-40B4-BE49-F238E27FC236}">
                <a16:creationId xmlns:a16="http://schemas.microsoft.com/office/drawing/2014/main" id="{626768B9-4012-41FD-9249-1BE054CE4FC3}"/>
              </a:ext>
            </a:extLst>
          </p:cNvPr>
          <p:cNvGrpSpPr/>
          <p:nvPr/>
        </p:nvGrpSpPr>
        <p:grpSpPr>
          <a:xfrm>
            <a:off x="2505715" y="1272602"/>
            <a:ext cx="6597645" cy="5101398"/>
            <a:chOff x="2505715" y="1272603"/>
            <a:chExt cx="6008103" cy="4370563"/>
          </a:xfrm>
        </p:grpSpPr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B59C99FD-37EA-4C3E-88F0-CF8ADB0A1EE6}"/>
                </a:ext>
              </a:extLst>
            </p:cNvPr>
            <p:cNvSpPr txBox="1"/>
            <p:nvPr/>
          </p:nvSpPr>
          <p:spPr>
            <a:xfrm>
              <a:off x="2505715" y="1272603"/>
              <a:ext cx="6008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err="1"/>
                <a:t>Weeds</a:t>
              </a:r>
              <a:r>
                <a:rPr lang="fr-BE" dirty="0"/>
                <a:t> on the </a:t>
              </a:r>
              <a:r>
                <a:rPr lang="fr-BE" dirty="0" err="1"/>
                <a:t>field</a:t>
              </a:r>
              <a:r>
                <a:rPr lang="fr-BE" dirty="0"/>
                <a:t> 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4801189-FD3A-428E-8298-0EECA56C8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190" y="1779808"/>
              <a:ext cx="5727628" cy="3325618"/>
            </a:xfrm>
            <a:prstGeom prst="rect">
              <a:avLst/>
            </a:prstGeom>
          </p:spPr>
        </p:pic>
        <p:cxnSp>
          <p:nvCxnSpPr>
            <p:cNvPr id="83" name="Connecteur droit avec flèche 82">
              <a:extLst>
                <a:ext uri="{FF2B5EF4-FFF2-40B4-BE49-F238E27FC236}">
                  <a16:creationId xmlns:a16="http://schemas.microsoft.com/office/drawing/2014/main" id="{59524161-1485-4FBA-9562-349211F5AEFA}"/>
                </a:ext>
              </a:extLst>
            </p:cNvPr>
            <p:cNvCxnSpPr>
              <a:cxnSpLocks/>
            </p:cNvCxnSpPr>
            <p:nvPr/>
          </p:nvCxnSpPr>
          <p:spPr>
            <a:xfrm>
              <a:off x="6743905" y="5350053"/>
              <a:ext cx="399715" cy="1"/>
            </a:xfrm>
            <a:prstGeom prst="straightConnector1">
              <a:avLst/>
            </a:prstGeom>
            <a:noFill/>
            <a:ln w="317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54D61EF6-B04B-433D-9CCD-9D5F875EE41D}"/>
                </a:ext>
              </a:extLst>
            </p:cNvPr>
            <p:cNvSpPr txBox="1"/>
            <p:nvPr/>
          </p:nvSpPr>
          <p:spPr>
            <a:xfrm>
              <a:off x="7214778" y="5182699"/>
              <a:ext cx="1024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/>
                <a:t>Counting</a:t>
              </a:r>
              <a:endParaRPr lang="fr-BE" dirty="0"/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AD364232-8798-4861-9084-D690FD9AA80C}"/>
                </a:ext>
              </a:extLst>
            </p:cNvPr>
            <p:cNvSpPr txBox="1"/>
            <p:nvPr/>
          </p:nvSpPr>
          <p:spPr>
            <a:xfrm>
              <a:off x="4547239" y="5089430"/>
              <a:ext cx="2097401" cy="55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/>
                <a:t>Quadrat: 0.5x0.5m </a:t>
              </a:r>
            </a:p>
            <a:p>
              <a:r>
                <a:rPr lang="fr-BE" dirty="0"/>
                <a:t>5 quadrat/</a:t>
              </a:r>
              <a:r>
                <a:rPr lang="fr-BE" dirty="0" err="1"/>
                <a:t>field</a:t>
              </a:r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16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8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837E8-032A-4644-AC5C-4A21B678F966}"/>
              </a:ext>
            </a:extLst>
          </p:cNvPr>
          <p:cNvSpPr txBox="1"/>
          <p:nvPr/>
        </p:nvSpPr>
        <p:spPr>
          <a:xfrm>
            <a:off x="221469" y="1438977"/>
            <a:ext cx="29146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/>
              <a:t>End of </a:t>
            </a:r>
            <a:r>
              <a:rPr lang="fr-BE" b="1" u="sng" dirty="0" err="1"/>
              <a:t>winter</a:t>
            </a:r>
            <a:r>
              <a:rPr lang="fr-BE" b="1" u="sng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under</a:t>
            </a:r>
            <a:r>
              <a:rPr lang="fr-BE" dirty="0"/>
              <a:t> </a:t>
            </a:r>
            <a:r>
              <a:rPr lang="fr-BE" dirty="0" err="1"/>
              <a:t>Vegan</a:t>
            </a:r>
            <a:r>
              <a:rPr lang="fr-BE" dirty="0"/>
              <a:t> rotation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fr-B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53CA9F-7D53-497A-A1A8-D36AC543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66" y="6002714"/>
            <a:ext cx="286996" cy="3114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020BFE-C81F-494D-B100-1E078CD4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99" y="6004289"/>
            <a:ext cx="208084" cy="311496"/>
          </a:xfrm>
          <a:prstGeom prst="rect">
            <a:avLst/>
          </a:prstGeom>
        </p:spPr>
      </p:pic>
      <p:pic>
        <p:nvPicPr>
          <p:cNvPr id="11" name="Image 10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583DE9BF-68B7-4FC8-AA60-4C70B134C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51" y="6013217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D839E3-24E4-425C-8B9B-471741712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94" y="6001542"/>
            <a:ext cx="286996" cy="3114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05D8B40-3929-425B-882D-16F0427E43DE}"/>
              </a:ext>
            </a:extLst>
          </p:cNvPr>
          <p:cNvSpPr/>
          <p:nvPr/>
        </p:nvSpPr>
        <p:spPr>
          <a:xfrm>
            <a:off x="2140049" y="6019115"/>
            <a:ext cx="1272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err="1"/>
              <a:t>Preceding</a:t>
            </a:r>
            <a:r>
              <a:rPr lang="fr-BE" sz="1400" dirty="0"/>
              <a:t> </a:t>
            </a:r>
            <a:r>
              <a:rPr lang="fr-BE" sz="1400" dirty="0" err="1"/>
              <a:t>crop</a:t>
            </a:r>
            <a:endParaRPr lang="fr-BE" sz="140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D380271-1721-4CD9-87BC-5F7F5286E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1"/>
          <a:stretch/>
        </p:blipFill>
        <p:spPr>
          <a:xfrm>
            <a:off x="3351617" y="1211597"/>
            <a:ext cx="2914660" cy="4779963"/>
          </a:xfrm>
        </p:spPr>
      </p:pic>
    </p:spTree>
    <p:extLst>
      <p:ext uri="{BB962C8B-B14F-4D97-AF65-F5344CB8AC3E}">
        <p14:creationId xmlns:p14="http://schemas.microsoft.com/office/powerpoint/2010/main" val="324764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A00F7-6910-4251-9D3E-830AC73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4" y="136523"/>
            <a:ext cx="10515600" cy="1325563"/>
          </a:xfrm>
        </p:spPr>
        <p:txBody>
          <a:bodyPr/>
          <a:lstStyle/>
          <a:p>
            <a:r>
              <a:rPr lang="fr-BE" dirty="0" err="1"/>
              <a:t>Results</a:t>
            </a:r>
            <a:r>
              <a:rPr lang="fr-BE" dirty="0"/>
              <a:t> and discussion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19F59-2B22-41F7-964C-7B1DB83E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D0D2-04CB-47A4-8071-3D4B63E1B08A}" type="slidenum">
              <a:rPr lang="fr-BE" smtClean="0"/>
              <a:t>9</a:t>
            </a:fld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6830EF-F140-4A0E-8EFB-85481D5772D6}"/>
              </a:ext>
            </a:extLst>
          </p:cNvPr>
          <p:cNvCxnSpPr/>
          <p:nvPr/>
        </p:nvCxnSpPr>
        <p:spPr>
          <a:xfrm>
            <a:off x="838200" y="1078896"/>
            <a:ext cx="105156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837E8-032A-4644-AC5C-4A21B678F966}"/>
              </a:ext>
            </a:extLst>
          </p:cNvPr>
          <p:cNvSpPr txBox="1"/>
          <p:nvPr/>
        </p:nvSpPr>
        <p:spPr>
          <a:xfrm>
            <a:off x="221469" y="1438977"/>
            <a:ext cx="29146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/>
              <a:t>End of </a:t>
            </a:r>
            <a:r>
              <a:rPr lang="fr-BE" b="1" u="sng" dirty="0" err="1"/>
              <a:t>winter</a:t>
            </a:r>
            <a:r>
              <a:rPr lang="fr-BE" b="1" u="sng" dirty="0"/>
              <a:t>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under</a:t>
            </a:r>
            <a:r>
              <a:rPr lang="fr-BE" dirty="0"/>
              <a:t> </a:t>
            </a:r>
            <a:r>
              <a:rPr lang="fr-BE" dirty="0" err="1"/>
              <a:t>Vegan</a:t>
            </a:r>
            <a:r>
              <a:rPr lang="fr-BE" dirty="0"/>
              <a:t> rotation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b="1" u="sng" dirty="0" err="1"/>
              <a:t>Wheat</a:t>
            </a:r>
            <a:r>
              <a:rPr lang="fr-BE" b="1" u="sng" dirty="0"/>
              <a:t> </a:t>
            </a:r>
            <a:r>
              <a:rPr lang="fr-BE" b="1" u="sng" dirty="0" err="1"/>
              <a:t>Flowering</a:t>
            </a:r>
            <a:r>
              <a:rPr lang="fr-BE" b="1" u="sng" dirty="0"/>
              <a:t>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and </a:t>
            </a:r>
            <a:r>
              <a:rPr lang="fr-BE" dirty="0" err="1"/>
              <a:t>biomass</a:t>
            </a:r>
            <a:r>
              <a:rPr lang="fr-BE" dirty="0"/>
              <a:t> are the </a:t>
            </a:r>
            <a:r>
              <a:rPr lang="fr-BE" dirty="0" err="1"/>
              <a:t>lowest</a:t>
            </a:r>
            <a:r>
              <a:rPr lang="fr-BE" dirty="0"/>
              <a:t> in BAU (</a:t>
            </a:r>
            <a:r>
              <a:rPr lang="fr-BE" dirty="0" err="1"/>
              <a:t>with</a:t>
            </a:r>
            <a:r>
              <a:rPr lang="fr-BE" dirty="0"/>
              <a:t> herbicide)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Vegan</a:t>
            </a:r>
            <a:r>
              <a:rPr lang="fr-BE" dirty="0"/>
              <a:t> rotation shows a </a:t>
            </a:r>
            <a:r>
              <a:rPr lang="fr-BE" dirty="0" err="1"/>
              <a:t>weed</a:t>
            </a:r>
            <a:r>
              <a:rPr lang="fr-BE" dirty="0"/>
              <a:t> </a:t>
            </a:r>
            <a:r>
              <a:rPr lang="fr-BE" dirty="0" err="1"/>
              <a:t>density</a:t>
            </a:r>
            <a:r>
              <a:rPr lang="fr-BE" dirty="0"/>
              <a:t> 7 times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than</a:t>
            </a:r>
            <a:r>
              <a:rPr lang="fr-BE" dirty="0"/>
              <a:t> BAU rotation</a:t>
            </a:r>
          </a:p>
          <a:p>
            <a:endParaRPr lang="fr-BE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53CA9F-7D53-497A-A1A8-D36AC543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66" y="6002714"/>
            <a:ext cx="286996" cy="3114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020BFE-C81F-494D-B100-1E078CD4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99" y="6004289"/>
            <a:ext cx="208084" cy="311496"/>
          </a:xfrm>
          <a:prstGeom prst="rect">
            <a:avLst/>
          </a:prstGeom>
        </p:spPr>
      </p:pic>
      <p:pic>
        <p:nvPicPr>
          <p:cNvPr id="11" name="Image 10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583DE9BF-68B7-4FC8-AA60-4C70B134C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51" y="6013217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D839E3-24E4-425C-8B9B-471741712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94" y="6001542"/>
            <a:ext cx="286996" cy="311496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5726F0-433D-4931-ADA1-FC7B34CD2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66" y="5999967"/>
            <a:ext cx="286996" cy="3114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080651-9FCB-4FD3-8A71-5F5DCCB9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99" y="6001542"/>
            <a:ext cx="208084" cy="311496"/>
          </a:xfrm>
          <a:prstGeom prst="rect">
            <a:avLst/>
          </a:prstGeom>
        </p:spPr>
      </p:pic>
      <p:pic>
        <p:nvPicPr>
          <p:cNvPr id="15" name="Image 14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0B6036A0-2B5D-4F66-9B2E-278536114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51" y="6010470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DD760F-A1EA-4DC6-B155-13F547FB8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94" y="5998795"/>
            <a:ext cx="286996" cy="31149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F45D5D4-2E5B-44BF-B7A4-8F3D603C8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68" y="5999967"/>
            <a:ext cx="286996" cy="3114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D595C3B-0C30-4283-A50E-F1D795B84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701" y="6001542"/>
            <a:ext cx="208084" cy="311496"/>
          </a:xfrm>
          <a:prstGeom prst="rect">
            <a:avLst/>
          </a:prstGeom>
        </p:spPr>
      </p:pic>
      <p:pic>
        <p:nvPicPr>
          <p:cNvPr id="19" name="Image 18" descr="Une image contenant texte, plante&#10;&#10;Description générée automatiquement">
            <a:extLst>
              <a:ext uri="{FF2B5EF4-FFF2-40B4-BE49-F238E27FC236}">
                <a16:creationId xmlns:a16="http://schemas.microsoft.com/office/drawing/2014/main" id="{026AA3AD-0073-404B-A36B-8A92D818D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4550"/>
                    </a14:imgEffect>
                    <a14:imgEffect>
                      <a14:saturation sat="400000"/>
                    </a14:imgEffect>
                    <a14:imgEffect>
                      <a14:brightnessContrast bright="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53" y="6010470"/>
            <a:ext cx="98114" cy="312306"/>
          </a:xfrm>
          <a:prstGeom prst="rect">
            <a:avLst/>
          </a:prstGeom>
          <a:ln>
            <a:noFill/>
          </a:ln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8D4BFB-61D5-4D93-8AFF-CB2BA2DF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96" y="5998795"/>
            <a:ext cx="286996" cy="3114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05D8B40-3929-425B-882D-16F0427E43DE}"/>
              </a:ext>
            </a:extLst>
          </p:cNvPr>
          <p:cNvSpPr/>
          <p:nvPr/>
        </p:nvSpPr>
        <p:spPr>
          <a:xfrm>
            <a:off x="2140049" y="6019115"/>
            <a:ext cx="1272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 err="1"/>
              <a:t>Preceding</a:t>
            </a:r>
            <a:r>
              <a:rPr lang="fr-BE" sz="1400" dirty="0"/>
              <a:t> </a:t>
            </a:r>
            <a:r>
              <a:rPr lang="fr-BE" sz="1400" dirty="0" err="1"/>
              <a:t>crop</a:t>
            </a:r>
            <a:endParaRPr lang="fr-BE" sz="140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D380271-1721-4CD9-87BC-5F7F5286E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16" y="1211597"/>
            <a:ext cx="8824547" cy="4779963"/>
          </a:xfrm>
        </p:spPr>
      </p:pic>
    </p:spTree>
    <p:extLst>
      <p:ext uri="{BB962C8B-B14F-4D97-AF65-F5344CB8AC3E}">
        <p14:creationId xmlns:p14="http://schemas.microsoft.com/office/powerpoint/2010/main" val="728635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1_Thème Offic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32185</TotalTime>
  <Words>685</Words>
  <Application>Microsoft Office PowerPoint</Application>
  <PresentationFormat>Grand écran</PresentationFormat>
  <Paragraphs>205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1_Thème Office</vt:lpstr>
      <vt:lpstr>Présentation PowerPoint</vt:lpstr>
      <vt:lpstr>The EcoFoodSystem trial of Uliege-GxABT</vt:lpstr>
      <vt:lpstr>Trial implementation</vt:lpstr>
      <vt:lpstr>Trial implementation</vt:lpstr>
      <vt:lpstr>Research questions </vt:lpstr>
      <vt:lpstr>Research questions </vt:lpstr>
      <vt:lpstr>Experimental design - Measurements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Results and discussion</vt:lpstr>
      <vt:lpstr>Conclusions</vt:lpstr>
      <vt:lpstr>Conclusions</vt:lpstr>
      <vt:lpstr>Perspectives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Pourquoi s’intéresser aux adventices?</dc:title>
  <dc:creator>Christophe lacroix</dc:creator>
  <cp:lastModifiedBy>Christophe lacroix</cp:lastModifiedBy>
  <cp:revision>140</cp:revision>
  <dcterms:created xsi:type="dcterms:W3CDTF">2022-09-22T08:31:01Z</dcterms:created>
  <dcterms:modified xsi:type="dcterms:W3CDTF">2023-05-22T19:39:05Z</dcterms:modified>
</cp:coreProperties>
</file>