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sldIdLst>
    <p:sldId id="256" r:id="rId2"/>
    <p:sldId id="258" r:id="rId3"/>
    <p:sldId id="257" r:id="rId4"/>
    <p:sldId id="261" r:id="rId5"/>
    <p:sldId id="262" r:id="rId6"/>
    <p:sldId id="264" r:id="rId7"/>
    <p:sldId id="263" r:id="rId8"/>
    <p:sldId id="266" r:id="rId9"/>
    <p:sldId id="267" r:id="rId10"/>
    <p:sldId id="274" r:id="rId11"/>
    <p:sldId id="273" r:id="rId12"/>
    <p:sldId id="275" r:id="rId13"/>
    <p:sldId id="259" r:id="rId14"/>
    <p:sldId id="276" r:id="rId15"/>
    <p:sldId id="271" r:id="rId16"/>
    <p:sldId id="260" r:id="rId17"/>
    <p:sldId id="265" r:id="rId1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45" d="100"/>
          <a:sy n="45" d="100"/>
        </p:scale>
        <p:origin x="2054" y="72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21A80F5-B8F4-4823-A89A-B85A296CC481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DC3352F2-A57E-4C3C-99A6-7C8E9B082C0C}">
      <dgm:prSet/>
      <dgm:spPr/>
      <dgm:t>
        <a:bodyPr/>
        <a:lstStyle/>
        <a:p>
          <a:r>
            <a:rPr lang="fr-FR" b="1"/>
            <a:t>1. La confiance dans les représentants politiques</a:t>
          </a:r>
          <a:endParaRPr lang="en-US"/>
        </a:p>
      </dgm:t>
    </dgm:pt>
    <dgm:pt modelId="{407AC49F-11E8-4696-9227-C7BC982DE4C4}" type="parTrans" cxnId="{4D0253E0-638B-4307-AA97-11BCA17B1552}">
      <dgm:prSet/>
      <dgm:spPr/>
      <dgm:t>
        <a:bodyPr/>
        <a:lstStyle/>
        <a:p>
          <a:endParaRPr lang="en-US"/>
        </a:p>
      </dgm:t>
    </dgm:pt>
    <dgm:pt modelId="{EF165593-46F3-4E76-A10F-E4E5F5848BC0}" type="sibTrans" cxnId="{4D0253E0-638B-4307-AA97-11BCA17B1552}">
      <dgm:prSet/>
      <dgm:spPr/>
      <dgm:t>
        <a:bodyPr/>
        <a:lstStyle/>
        <a:p>
          <a:endParaRPr lang="en-US"/>
        </a:p>
      </dgm:t>
    </dgm:pt>
    <dgm:pt modelId="{4DFF78CC-A87B-498B-870A-898AE117D672}">
      <dgm:prSet/>
      <dgm:spPr/>
      <dgm:t>
        <a:bodyPr/>
        <a:lstStyle/>
        <a:p>
          <a:r>
            <a:rPr lang="fr-FR" b="1" dirty="0"/>
            <a:t>2. Le droit public belge face au déclin de confiance politique</a:t>
          </a:r>
          <a:endParaRPr lang="en-US" dirty="0"/>
        </a:p>
      </dgm:t>
    </dgm:pt>
    <dgm:pt modelId="{B229831C-63F5-4600-98C0-E61F501C7EA1}" type="parTrans" cxnId="{5E5B7E67-FA25-4FBE-B6D7-3C14D600E6F3}">
      <dgm:prSet/>
      <dgm:spPr/>
      <dgm:t>
        <a:bodyPr/>
        <a:lstStyle/>
        <a:p>
          <a:endParaRPr lang="en-US"/>
        </a:p>
      </dgm:t>
    </dgm:pt>
    <dgm:pt modelId="{3FF1024F-B814-4189-A180-869A76ACBA68}" type="sibTrans" cxnId="{5E5B7E67-FA25-4FBE-B6D7-3C14D600E6F3}">
      <dgm:prSet/>
      <dgm:spPr/>
      <dgm:t>
        <a:bodyPr/>
        <a:lstStyle/>
        <a:p>
          <a:endParaRPr lang="en-US"/>
        </a:p>
      </dgm:t>
    </dgm:pt>
    <dgm:pt modelId="{D4007AF5-8059-4AF6-B284-4B4F6DF976A5}">
      <dgm:prSet/>
      <dgm:spPr/>
      <dgm:t>
        <a:bodyPr/>
        <a:lstStyle/>
        <a:p>
          <a:r>
            <a:rPr lang="fr-FR" b="1" dirty="0"/>
            <a:t>3. Approche critique des normes qui visent à restaurer la confiance</a:t>
          </a:r>
          <a:endParaRPr lang="en-US" dirty="0"/>
        </a:p>
      </dgm:t>
    </dgm:pt>
    <dgm:pt modelId="{94CDE82E-0D00-48A0-9E1D-53A8E8B2E843}" type="parTrans" cxnId="{B90C537C-1A12-4318-9486-969785ACA928}">
      <dgm:prSet/>
      <dgm:spPr/>
      <dgm:t>
        <a:bodyPr/>
        <a:lstStyle/>
        <a:p>
          <a:endParaRPr lang="en-US"/>
        </a:p>
      </dgm:t>
    </dgm:pt>
    <dgm:pt modelId="{CC371D7C-7C75-4616-9E57-4104440A088E}" type="sibTrans" cxnId="{B90C537C-1A12-4318-9486-969785ACA928}">
      <dgm:prSet/>
      <dgm:spPr/>
      <dgm:t>
        <a:bodyPr/>
        <a:lstStyle/>
        <a:p>
          <a:endParaRPr lang="en-US"/>
        </a:p>
      </dgm:t>
    </dgm:pt>
    <dgm:pt modelId="{B90F278C-3940-41E9-9A69-A94AC90AE7D3}">
      <dgm:prSet/>
      <dgm:spPr/>
      <dgm:t>
        <a:bodyPr/>
        <a:lstStyle/>
        <a:p>
          <a:r>
            <a:rPr lang="fr-FR" b="1"/>
            <a:t>4. Conclusion exploratoire et réflexions</a:t>
          </a:r>
          <a:endParaRPr lang="en-US"/>
        </a:p>
      </dgm:t>
    </dgm:pt>
    <dgm:pt modelId="{DD999746-7671-40AD-A376-F3828FCE987C}" type="parTrans" cxnId="{A1341D9A-4561-4823-B0FB-087CDA65A514}">
      <dgm:prSet/>
      <dgm:spPr/>
      <dgm:t>
        <a:bodyPr/>
        <a:lstStyle/>
        <a:p>
          <a:endParaRPr lang="en-US"/>
        </a:p>
      </dgm:t>
    </dgm:pt>
    <dgm:pt modelId="{B4C50F56-26FE-4A59-827A-A9C88B307BC0}" type="sibTrans" cxnId="{A1341D9A-4561-4823-B0FB-087CDA65A514}">
      <dgm:prSet/>
      <dgm:spPr/>
      <dgm:t>
        <a:bodyPr/>
        <a:lstStyle/>
        <a:p>
          <a:endParaRPr lang="en-US"/>
        </a:p>
      </dgm:t>
    </dgm:pt>
    <dgm:pt modelId="{361D5768-C92C-429B-8BB6-C07B6F2310F0}" type="pres">
      <dgm:prSet presAssocID="{E21A80F5-B8F4-4823-A89A-B85A296CC481}" presName="linear" presStyleCnt="0">
        <dgm:presLayoutVars>
          <dgm:animLvl val="lvl"/>
          <dgm:resizeHandles val="exact"/>
        </dgm:presLayoutVars>
      </dgm:prSet>
      <dgm:spPr/>
    </dgm:pt>
    <dgm:pt modelId="{D4DC03AE-6826-4B82-8D95-74389551B242}" type="pres">
      <dgm:prSet presAssocID="{DC3352F2-A57E-4C3C-99A6-7C8E9B082C0C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DEBCC0EE-3C4D-4C90-9763-8D8BD638FFC7}" type="pres">
      <dgm:prSet presAssocID="{EF165593-46F3-4E76-A10F-E4E5F5848BC0}" presName="spacer" presStyleCnt="0"/>
      <dgm:spPr/>
    </dgm:pt>
    <dgm:pt modelId="{A7190060-AD51-41C2-9319-79CCDAEE732D}" type="pres">
      <dgm:prSet presAssocID="{4DFF78CC-A87B-498B-870A-898AE117D672}" presName="parentText" presStyleLbl="node1" presStyleIdx="1" presStyleCnt="4" custLinFactNeighborX="-151">
        <dgm:presLayoutVars>
          <dgm:chMax val="0"/>
          <dgm:bulletEnabled val="1"/>
        </dgm:presLayoutVars>
      </dgm:prSet>
      <dgm:spPr/>
    </dgm:pt>
    <dgm:pt modelId="{DF644E5E-B4D1-42BF-B56C-FB2E1E06DC5B}" type="pres">
      <dgm:prSet presAssocID="{3FF1024F-B814-4189-A180-869A76ACBA68}" presName="spacer" presStyleCnt="0"/>
      <dgm:spPr/>
    </dgm:pt>
    <dgm:pt modelId="{081D48A5-80BE-434F-94C8-001492B30FB1}" type="pres">
      <dgm:prSet presAssocID="{D4007AF5-8059-4AF6-B284-4B4F6DF976A5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1DBB0069-CD9C-49E5-9DBB-12906C9ADA3B}" type="pres">
      <dgm:prSet presAssocID="{CC371D7C-7C75-4616-9E57-4104440A088E}" presName="spacer" presStyleCnt="0"/>
      <dgm:spPr/>
    </dgm:pt>
    <dgm:pt modelId="{64D5A264-C338-4711-86E8-44A30249E0AE}" type="pres">
      <dgm:prSet presAssocID="{B90F278C-3940-41E9-9A69-A94AC90AE7D3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FBB97636-F0B7-4F5D-BA01-16B055D86D93}" type="presOf" srcId="{E21A80F5-B8F4-4823-A89A-B85A296CC481}" destId="{361D5768-C92C-429B-8BB6-C07B6F2310F0}" srcOrd="0" destOrd="0" presId="urn:microsoft.com/office/officeart/2005/8/layout/vList2"/>
    <dgm:cxn modelId="{5E5B7E67-FA25-4FBE-B6D7-3C14D600E6F3}" srcId="{E21A80F5-B8F4-4823-A89A-B85A296CC481}" destId="{4DFF78CC-A87B-498B-870A-898AE117D672}" srcOrd="1" destOrd="0" parTransId="{B229831C-63F5-4600-98C0-E61F501C7EA1}" sibTransId="{3FF1024F-B814-4189-A180-869A76ACBA68}"/>
    <dgm:cxn modelId="{8F755C49-866D-4EF2-8397-5C9EB13FEB80}" type="presOf" srcId="{B90F278C-3940-41E9-9A69-A94AC90AE7D3}" destId="{64D5A264-C338-4711-86E8-44A30249E0AE}" srcOrd="0" destOrd="0" presId="urn:microsoft.com/office/officeart/2005/8/layout/vList2"/>
    <dgm:cxn modelId="{B90C537C-1A12-4318-9486-969785ACA928}" srcId="{E21A80F5-B8F4-4823-A89A-B85A296CC481}" destId="{D4007AF5-8059-4AF6-B284-4B4F6DF976A5}" srcOrd="2" destOrd="0" parTransId="{94CDE82E-0D00-48A0-9E1D-53A8E8B2E843}" sibTransId="{CC371D7C-7C75-4616-9E57-4104440A088E}"/>
    <dgm:cxn modelId="{A1341D9A-4561-4823-B0FB-087CDA65A514}" srcId="{E21A80F5-B8F4-4823-A89A-B85A296CC481}" destId="{B90F278C-3940-41E9-9A69-A94AC90AE7D3}" srcOrd="3" destOrd="0" parTransId="{DD999746-7671-40AD-A376-F3828FCE987C}" sibTransId="{B4C50F56-26FE-4A59-827A-A9C88B307BC0}"/>
    <dgm:cxn modelId="{AC6362A1-185B-487C-B085-26C08F186BDA}" type="presOf" srcId="{4DFF78CC-A87B-498B-870A-898AE117D672}" destId="{A7190060-AD51-41C2-9319-79CCDAEE732D}" srcOrd="0" destOrd="0" presId="urn:microsoft.com/office/officeart/2005/8/layout/vList2"/>
    <dgm:cxn modelId="{4D0253E0-638B-4307-AA97-11BCA17B1552}" srcId="{E21A80F5-B8F4-4823-A89A-B85A296CC481}" destId="{DC3352F2-A57E-4C3C-99A6-7C8E9B082C0C}" srcOrd="0" destOrd="0" parTransId="{407AC49F-11E8-4696-9227-C7BC982DE4C4}" sibTransId="{EF165593-46F3-4E76-A10F-E4E5F5848BC0}"/>
    <dgm:cxn modelId="{67F10AEF-CF6F-4C83-82C5-3E4A5AC995CC}" type="presOf" srcId="{DC3352F2-A57E-4C3C-99A6-7C8E9B082C0C}" destId="{D4DC03AE-6826-4B82-8D95-74389551B242}" srcOrd="0" destOrd="0" presId="urn:microsoft.com/office/officeart/2005/8/layout/vList2"/>
    <dgm:cxn modelId="{245C09F4-CDF2-4979-929A-213BE94C911C}" type="presOf" srcId="{D4007AF5-8059-4AF6-B284-4B4F6DF976A5}" destId="{081D48A5-80BE-434F-94C8-001492B30FB1}" srcOrd="0" destOrd="0" presId="urn:microsoft.com/office/officeart/2005/8/layout/vList2"/>
    <dgm:cxn modelId="{AAFF45AC-36D8-4116-BA6A-99EC3BB79240}" type="presParOf" srcId="{361D5768-C92C-429B-8BB6-C07B6F2310F0}" destId="{D4DC03AE-6826-4B82-8D95-74389551B242}" srcOrd="0" destOrd="0" presId="urn:microsoft.com/office/officeart/2005/8/layout/vList2"/>
    <dgm:cxn modelId="{A6B7A57F-F453-45C1-BAC3-BDB6CC52FC90}" type="presParOf" srcId="{361D5768-C92C-429B-8BB6-C07B6F2310F0}" destId="{DEBCC0EE-3C4D-4C90-9763-8D8BD638FFC7}" srcOrd="1" destOrd="0" presId="urn:microsoft.com/office/officeart/2005/8/layout/vList2"/>
    <dgm:cxn modelId="{54ED350D-DD0B-46D5-989F-3D816E5757B0}" type="presParOf" srcId="{361D5768-C92C-429B-8BB6-C07B6F2310F0}" destId="{A7190060-AD51-41C2-9319-79CCDAEE732D}" srcOrd="2" destOrd="0" presId="urn:microsoft.com/office/officeart/2005/8/layout/vList2"/>
    <dgm:cxn modelId="{27431E88-34AE-496B-BDB0-A52C9F138AD0}" type="presParOf" srcId="{361D5768-C92C-429B-8BB6-C07B6F2310F0}" destId="{DF644E5E-B4D1-42BF-B56C-FB2E1E06DC5B}" srcOrd="3" destOrd="0" presId="urn:microsoft.com/office/officeart/2005/8/layout/vList2"/>
    <dgm:cxn modelId="{043988FF-32C1-4137-AA29-8AEB68D45A17}" type="presParOf" srcId="{361D5768-C92C-429B-8BB6-C07B6F2310F0}" destId="{081D48A5-80BE-434F-94C8-001492B30FB1}" srcOrd="4" destOrd="0" presId="urn:microsoft.com/office/officeart/2005/8/layout/vList2"/>
    <dgm:cxn modelId="{FFAD4EB2-E19A-4BF0-946B-475EE8708058}" type="presParOf" srcId="{361D5768-C92C-429B-8BB6-C07B6F2310F0}" destId="{1DBB0069-CD9C-49E5-9DBB-12906C9ADA3B}" srcOrd="5" destOrd="0" presId="urn:microsoft.com/office/officeart/2005/8/layout/vList2"/>
    <dgm:cxn modelId="{6E1C86F9-7068-4C8F-8398-9CCEECCC234E}" type="presParOf" srcId="{361D5768-C92C-429B-8BB6-C07B6F2310F0}" destId="{64D5A264-C338-4711-86E8-44A30249E0AE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1545AFB-80F9-4346-B148-50804BF96B67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fr-BE"/>
        </a:p>
      </dgm:t>
    </dgm:pt>
    <dgm:pt modelId="{5C904B1F-6746-4BEC-8B81-8D117CA11D4F}">
      <dgm:prSet phldrT="[Texte]"/>
      <dgm:spPr/>
      <dgm:t>
        <a:bodyPr/>
        <a:lstStyle/>
        <a:p>
          <a:r>
            <a: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RELATION TRUSTOR - TRUSTEE</a:t>
          </a:r>
          <a:endParaRPr lang="fr-BE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E94A2E2-0771-4B82-8508-A4EC0A09FC20}" type="parTrans" cxnId="{E586BC77-127E-4F87-971F-8D36606DD28E}">
      <dgm:prSet/>
      <dgm:spPr/>
      <dgm:t>
        <a:bodyPr/>
        <a:lstStyle/>
        <a:p>
          <a:endParaRPr lang="fr-BE"/>
        </a:p>
      </dgm:t>
    </dgm:pt>
    <dgm:pt modelId="{DB85A0CE-421A-464C-92BB-9526592044A7}" type="sibTrans" cxnId="{E586BC77-127E-4F87-971F-8D36606DD28E}">
      <dgm:prSet/>
      <dgm:spPr/>
      <dgm:t>
        <a:bodyPr/>
        <a:lstStyle/>
        <a:p>
          <a:endParaRPr lang="fr-BE"/>
        </a:p>
      </dgm:t>
    </dgm:pt>
    <dgm:pt modelId="{75E99C08-4E9B-4386-AA8E-D4211C529927}">
      <dgm:prSet phldrT="[Texte]"/>
      <dgm:spPr/>
      <dgm:t>
        <a:bodyPr/>
        <a:lstStyle/>
        <a:p>
          <a:r>
            <a:rPr lang="fr-FR" dirty="0"/>
            <a:t>?</a:t>
          </a:r>
          <a:endParaRPr lang="fr-BE" dirty="0"/>
        </a:p>
      </dgm:t>
    </dgm:pt>
    <dgm:pt modelId="{EFF8D580-E19F-4A2E-96B6-0FE54EF53285}" type="parTrans" cxnId="{DA3951AF-BB50-4735-80F0-4E131BE1AD49}">
      <dgm:prSet/>
      <dgm:spPr/>
      <dgm:t>
        <a:bodyPr/>
        <a:lstStyle/>
        <a:p>
          <a:endParaRPr lang="fr-BE"/>
        </a:p>
      </dgm:t>
    </dgm:pt>
    <dgm:pt modelId="{863F7D97-A5C5-4676-AF9D-02EAB11A0145}" type="sibTrans" cxnId="{DA3951AF-BB50-4735-80F0-4E131BE1AD49}">
      <dgm:prSet/>
      <dgm:spPr/>
      <dgm:t>
        <a:bodyPr/>
        <a:lstStyle/>
        <a:p>
          <a:endParaRPr lang="fr-BE"/>
        </a:p>
      </dgm:t>
    </dgm:pt>
    <dgm:pt modelId="{0BA31AC5-B774-4C8F-A8D5-6B9807B8EC60}">
      <dgm:prSet phldrT="[Texte]"/>
      <dgm:spPr/>
      <dgm:t>
        <a:bodyPr/>
        <a:lstStyle/>
        <a:p>
          <a:pPr marL="0" lvl="0" indent="0" defTabSz="1022350">
            <a:spcBef>
              <a:spcPct val="0"/>
            </a:spcBef>
            <a:spcAft>
              <a:spcPct val="35000"/>
            </a:spcAft>
            <a:buNone/>
          </a:pPr>
          <a:r>
            <a:rPr lang="fr-FR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venir Next LT Pro"/>
              <a:ea typeface="+mn-ea"/>
              <a:cs typeface="+mn-cs"/>
            </a:rPr>
            <a:t>OBJET</a:t>
          </a:r>
          <a:endParaRPr lang="fr-BE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venir Next LT Pro"/>
            <a:ea typeface="+mn-ea"/>
            <a:cs typeface="+mn-cs"/>
          </a:endParaRPr>
        </a:p>
      </dgm:t>
    </dgm:pt>
    <dgm:pt modelId="{AF43A6AC-3D45-4BE7-966B-55C490A3C5E0}" type="parTrans" cxnId="{D1BB2953-BB01-4A9C-BF10-3963D26D337B}">
      <dgm:prSet/>
      <dgm:spPr/>
      <dgm:t>
        <a:bodyPr/>
        <a:lstStyle/>
        <a:p>
          <a:endParaRPr lang="fr-BE"/>
        </a:p>
      </dgm:t>
    </dgm:pt>
    <dgm:pt modelId="{74EE2DCC-188F-46BD-91ED-60394AD704A3}" type="sibTrans" cxnId="{D1BB2953-BB01-4A9C-BF10-3963D26D337B}">
      <dgm:prSet/>
      <dgm:spPr/>
      <dgm:t>
        <a:bodyPr/>
        <a:lstStyle/>
        <a:p>
          <a:endParaRPr lang="fr-BE"/>
        </a:p>
      </dgm:t>
    </dgm:pt>
    <dgm:pt modelId="{E793F4EA-B3B5-47F6-80C7-1050EFC83E6C}">
      <dgm:prSet phldrT="[Texte]"/>
      <dgm:spPr/>
      <dgm:t>
        <a:bodyPr/>
        <a:lstStyle/>
        <a:p>
          <a:pPr marL="0" lvl="0" indent="0" defTabSz="1022350">
            <a:spcBef>
              <a:spcPct val="0"/>
            </a:spcBef>
            <a:spcAft>
              <a:spcPct val="35000"/>
            </a:spcAft>
            <a:buNone/>
          </a:pPr>
          <a:r>
            <a:rPr lang="fr-FR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venir Next LT Pro"/>
              <a:ea typeface="+mn-ea"/>
              <a:cs typeface="+mn-cs"/>
            </a:rPr>
            <a:t>SITUATION D’INCERTITUDE</a:t>
          </a:r>
          <a:endParaRPr lang="fr-BE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venir Next LT Pro"/>
            <a:ea typeface="+mn-ea"/>
            <a:cs typeface="+mn-cs"/>
          </a:endParaRPr>
        </a:p>
      </dgm:t>
    </dgm:pt>
    <dgm:pt modelId="{566267EC-5177-4824-8E4D-5922D792CB47}" type="parTrans" cxnId="{230D1FD8-FF08-40E0-A632-F16EC980D5CB}">
      <dgm:prSet/>
      <dgm:spPr/>
      <dgm:t>
        <a:bodyPr/>
        <a:lstStyle/>
        <a:p>
          <a:endParaRPr lang="fr-BE"/>
        </a:p>
      </dgm:t>
    </dgm:pt>
    <dgm:pt modelId="{A3962ECE-54E5-45A7-A572-E61F3C147B57}" type="sibTrans" cxnId="{230D1FD8-FF08-40E0-A632-F16EC980D5CB}">
      <dgm:prSet/>
      <dgm:spPr/>
      <dgm:t>
        <a:bodyPr/>
        <a:lstStyle/>
        <a:p>
          <a:endParaRPr lang="fr-BE"/>
        </a:p>
      </dgm:t>
    </dgm:pt>
    <dgm:pt modelId="{6CADFD30-B831-4796-8532-30BC72D16DBF}">
      <dgm:prSet phldrT="[Texte]"/>
      <dgm:spPr/>
      <dgm:t>
        <a:bodyPr/>
        <a:lstStyle/>
        <a:p>
          <a:r>
            <a:rPr lang="fr-FR" dirty="0"/>
            <a:t>?</a:t>
          </a:r>
          <a:endParaRPr lang="fr-BE" dirty="0"/>
        </a:p>
      </dgm:t>
    </dgm:pt>
    <dgm:pt modelId="{C6DBBBBC-8A8D-46D7-97F6-DFA884798AD6}" type="parTrans" cxnId="{1699F9DD-FD09-4FB7-B530-4762F33B9301}">
      <dgm:prSet/>
      <dgm:spPr/>
      <dgm:t>
        <a:bodyPr/>
        <a:lstStyle/>
        <a:p>
          <a:endParaRPr lang="fr-BE"/>
        </a:p>
      </dgm:t>
    </dgm:pt>
    <dgm:pt modelId="{57C59FF3-EF29-4A37-8F47-780DCF1A5FC5}" type="sibTrans" cxnId="{1699F9DD-FD09-4FB7-B530-4762F33B9301}">
      <dgm:prSet/>
      <dgm:spPr/>
      <dgm:t>
        <a:bodyPr/>
        <a:lstStyle/>
        <a:p>
          <a:endParaRPr lang="fr-BE"/>
        </a:p>
      </dgm:t>
    </dgm:pt>
    <dgm:pt modelId="{6FDED575-622B-478E-9F1D-7A5E1AC5C7C3}">
      <dgm:prSet phldrT="[Texte]"/>
      <dgm:spPr/>
      <dgm:t>
        <a:bodyPr/>
        <a:lstStyle/>
        <a:p>
          <a:r>
            <a:rPr lang="fr-FR" dirty="0"/>
            <a:t>?</a:t>
          </a:r>
          <a:endParaRPr lang="fr-BE" dirty="0"/>
        </a:p>
      </dgm:t>
    </dgm:pt>
    <dgm:pt modelId="{BAA8D39F-EC8C-4DD5-8999-686FED777E21}" type="parTrans" cxnId="{2663E9BD-53AA-4431-B239-C47E207D96E6}">
      <dgm:prSet/>
      <dgm:spPr/>
      <dgm:t>
        <a:bodyPr/>
        <a:lstStyle/>
        <a:p>
          <a:endParaRPr lang="fr-BE"/>
        </a:p>
      </dgm:t>
    </dgm:pt>
    <dgm:pt modelId="{9314414F-2CD7-43C5-9F47-DD7E9D73B272}" type="sibTrans" cxnId="{2663E9BD-53AA-4431-B239-C47E207D96E6}">
      <dgm:prSet/>
      <dgm:spPr/>
      <dgm:t>
        <a:bodyPr/>
        <a:lstStyle/>
        <a:p>
          <a:endParaRPr lang="fr-BE"/>
        </a:p>
      </dgm:t>
    </dgm:pt>
    <dgm:pt modelId="{0CED1FA6-F226-43C3-87ED-B91C1573E985}" type="pres">
      <dgm:prSet presAssocID="{41545AFB-80F9-4346-B148-50804BF96B67}" presName="linear" presStyleCnt="0">
        <dgm:presLayoutVars>
          <dgm:dir/>
          <dgm:animLvl val="lvl"/>
          <dgm:resizeHandles val="exact"/>
        </dgm:presLayoutVars>
      </dgm:prSet>
      <dgm:spPr/>
    </dgm:pt>
    <dgm:pt modelId="{D8B6DE68-3E66-46D0-A66A-03F73D506688}" type="pres">
      <dgm:prSet presAssocID="{5C904B1F-6746-4BEC-8B81-8D117CA11D4F}" presName="parentLin" presStyleCnt="0"/>
      <dgm:spPr/>
    </dgm:pt>
    <dgm:pt modelId="{F83B6802-7A1E-4058-8CF9-6DC3D54377DC}" type="pres">
      <dgm:prSet presAssocID="{5C904B1F-6746-4BEC-8B81-8D117CA11D4F}" presName="parentLeftMargin" presStyleLbl="node1" presStyleIdx="0" presStyleCnt="3"/>
      <dgm:spPr/>
    </dgm:pt>
    <dgm:pt modelId="{CBDEB252-5C87-4CF8-B447-2AD55C4E0DC7}" type="pres">
      <dgm:prSet presAssocID="{5C904B1F-6746-4BEC-8B81-8D117CA11D4F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4EFBF320-B5D4-465B-9B25-B2DC7FF73835}" type="pres">
      <dgm:prSet presAssocID="{5C904B1F-6746-4BEC-8B81-8D117CA11D4F}" presName="negativeSpace" presStyleCnt="0"/>
      <dgm:spPr/>
    </dgm:pt>
    <dgm:pt modelId="{E493E628-4AAE-4176-85D6-7A5F8E998C3C}" type="pres">
      <dgm:prSet presAssocID="{5C904B1F-6746-4BEC-8B81-8D117CA11D4F}" presName="childText" presStyleLbl="conFgAcc1" presStyleIdx="0" presStyleCnt="3">
        <dgm:presLayoutVars>
          <dgm:bulletEnabled val="1"/>
        </dgm:presLayoutVars>
      </dgm:prSet>
      <dgm:spPr/>
    </dgm:pt>
    <dgm:pt modelId="{9DB6E50A-9F64-4C26-8373-45E7C3FBD040}" type="pres">
      <dgm:prSet presAssocID="{DB85A0CE-421A-464C-92BB-9526592044A7}" presName="spaceBetweenRectangles" presStyleCnt="0"/>
      <dgm:spPr/>
    </dgm:pt>
    <dgm:pt modelId="{87B82337-0921-4CB0-A2BF-32E2D44D3C9F}" type="pres">
      <dgm:prSet presAssocID="{0BA31AC5-B774-4C8F-A8D5-6B9807B8EC60}" presName="parentLin" presStyleCnt="0"/>
      <dgm:spPr/>
    </dgm:pt>
    <dgm:pt modelId="{6DC4A4F4-687F-4F46-8DED-FE2586B832AF}" type="pres">
      <dgm:prSet presAssocID="{0BA31AC5-B774-4C8F-A8D5-6B9807B8EC60}" presName="parentLeftMargin" presStyleLbl="node1" presStyleIdx="0" presStyleCnt="3"/>
      <dgm:spPr/>
    </dgm:pt>
    <dgm:pt modelId="{B9BC9BAD-D62D-4EE5-9CE6-9A9B8EE9F64D}" type="pres">
      <dgm:prSet presAssocID="{0BA31AC5-B774-4C8F-A8D5-6B9807B8EC60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4BA6B514-4BA6-4E85-B75C-9A3CE9C9E91F}" type="pres">
      <dgm:prSet presAssocID="{0BA31AC5-B774-4C8F-A8D5-6B9807B8EC60}" presName="negativeSpace" presStyleCnt="0"/>
      <dgm:spPr/>
    </dgm:pt>
    <dgm:pt modelId="{510C69DE-FF86-4B9D-A616-FB95593296B2}" type="pres">
      <dgm:prSet presAssocID="{0BA31AC5-B774-4C8F-A8D5-6B9807B8EC60}" presName="childText" presStyleLbl="conFgAcc1" presStyleIdx="1" presStyleCnt="3">
        <dgm:presLayoutVars>
          <dgm:bulletEnabled val="1"/>
        </dgm:presLayoutVars>
      </dgm:prSet>
      <dgm:spPr/>
    </dgm:pt>
    <dgm:pt modelId="{631CF505-FBAB-417D-95F5-56A5065D7E13}" type="pres">
      <dgm:prSet presAssocID="{74EE2DCC-188F-46BD-91ED-60394AD704A3}" presName="spaceBetweenRectangles" presStyleCnt="0"/>
      <dgm:spPr/>
    </dgm:pt>
    <dgm:pt modelId="{A04971C6-A106-4945-9BC0-D708BB781DBC}" type="pres">
      <dgm:prSet presAssocID="{E793F4EA-B3B5-47F6-80C7-1050EFC83E6C}" presName="parentLin" presStyleCnt="0"/>
      <dgm:spPr/>
    </dgm:pt>
    <dgm:pt modelId="{17F206EA-D78F-4545-AAE5-163D2DCB0285}" type="pres">
      <dgm:prSet presAssocID="{E793F4EA-B3B5-47F6-80C7-1050EFC83E6C}" presName="parentLeftMargin" presStyleLbl="node1" presStyleIdx="1" presStyleCnt="3"/>
      <dgm:spPr/>
    </dgm:pt>
    <dgm:pt modelId="{77AFA2D5-9254-4754-8250-AB22D912789A}" type="pres">
      <dgm:prSet presAssocID="{E793F4EA-B3B5-47F6-80C7-1050EFC83E6C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E0C9B4A8-A78E-41C5-B478-D2996350222B}" type="pres">
      <dgm:prSet presAssocID="{E793F4EA-B3B5-47F6-80C7-1050EFC83E6C}" presName="negativeSpace" presStyleCnt="0"/>
      <dgm:spPr/>
    </dgm:pt>
    <dgm:pt modelId="{DDCAE0AB-B276-4630-82DC-DB471D5D40F3}" type="pres">
      <dgm:prSet presAssocID="{E793F4EA-B3B5-47F6-80C7-1050EFC83E6C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9AFD4027-75CE-4FB0-B4ED-20AF9EC09829}" type="presOf" srcId="{75E99C08-4E9B-4386-AA8E-D4211C529927}" destId="{E493E628-4AAE-4176-85D6-7A5F8E998C3C}" srcOrd="0" destOrd="0" presId="urn:microsoft.com/office/officeart/2005/8/layout/list1"/>
    <dgm:cxn modelId="{881C8439-1B16-4ACF-A4FD-CF5B05050426}" type="presOf" srcId="{6CADFD30-B831-4796-8532-30BC72D16DBF}" destId="{DDCAE0AB-B276-4630-82DC-DB471D5D40F3}" srcOrd="0" destOrd="0" presId="urn:microsoft.com/office/officeart/2005/8/layout/list1"/>
    <dgm:cxn modelId="{F2CE276B-D449-486A-874D-F307A8E1DE24}" type="presOf" srcId="{0BA31AC5-B774-4C8F-A8D5-6B9807B8EC60}" destId="{B9BC9BAD-D62D-4EE5-9CE6-9A9B8EE9F64D}" srcOrd="1" destOrd="0" presId="urn:microsoft.com/office/officeart/2005/8/layout/list1"/>
    <dgm:cxn modelId="{D1BB2953-BB01-4A9C-BF10-3963D26D337B}" srcId="{41545AFB-80F9-4346-B148-50804BF96B67}" destId="{0BA31AC5-B774-4C8F-A8D5-6B9807B8EC60}" srcOrd="1" destOrd="0" parTransId="{AF43A6AC-3D45-4BE7-966B-55C490A3C5E0}" sibTransId="{74EE2DCC-188F-46BD-91ED-60394AD704A3}"/>
    <dgm:cxn modelId="{E586BC77-127E-4F87-971F-8D36606DD28E}" srcId="{41545AFB-80F9-4346-B148-50804BF96B67}" destId="{5C904B1F-6746-4BEC-8B81-8D117CA11D4F}" srcOrd="0" destOrd="0" parTransId="{BE94A2E2-0771-4B82-8508-A4EC0A09FC20}" sibTransId="{DB85A0CE-421A-464C-92BB-9526592044A7}"/>
    <dgm:cxn modelId="{782F057D-1903-407C-ADF5-F15B94D63123}" type="presOf" srcId="{6FDED575-622B-478E-9F1D-7A5E1AC5C7C3}" destId="{510C69DE-FF86-4B9D-A616-FB95593296B2}" srcOrd="0" destOrd="0" presId="urn:microsoft.com/office/officeart/2005/8/layout/list1"/>
    <dgm:cxn modelId="{8B276D93-271B-45CD-ADE0-A27E4ADBAC2B}" type="presOf" srcId="{5C904B1F-6746-4BEC-8B81-8D117CA11D4F}" destId="{CBDEB252-5C87-4CF8-B447-2AD55C4E0DC7}" srcOrd="1" destOrd="0" presId="urn:microsoft.com/office/officeart/2005/8/layout/list1"/>
    <dgm:cxn modelId="{DA3951AF-BB50-4735-80F0-4E131BE1AD49}" srcId="{5C904B1F-6746-4BEC-8B81-8D117CA11D4F}" destId="{75E99C08-4E9B-4386-AA8E-D4211C529927}" srcOrd="0" destOrd="0" parTransId="{EFF8D580-E19F-4A2E-96B6-0FE54EF53285}" sibTransId="{863F7D97-A5C5-4676-AF9D-02EAB11A0145}"/>
    <dgm:cxn modelId="{C9CB6EB3-3AB8-41A0-A94B-353807F2A3E9}" type="presOf" srcId="{41545AFB-80F9-4346-B148-50804BF96B67}" destId="{0CED1FA6-F226-43C3-87ED-B91C1573E985}" srcOrd="0" destOrd="0" presId="urn:microsoft.com/office/officeart/2005/8/layout/list1"/>
    <dgm:cxn modelId="{2663E9BD-53AA-4431-B239-C47E207D96E6}" srcId="{0BA31AC5-B774-4C8F-A8D5-6B9807B8EC60}" destId="{6FDED575-622B-478E-9F1D-7A5E1AC5C7C3}" srcOrd="0" destOrd="0" parTransId="{BAA8D39F-EC8C-4DD5-8999-686FED777E21}" sibTransId="{9314414F-2CD7-43C5-9F47-DD7E9D73B272}"/>
    <dgm:cxn modelId="{2A365BC4-FD61-4993-8A2E-15D368C8B4DA}" type="presOf" srcId="{E793F4EA-B3B5-47F6-80C7-1050EFC83E6C}" destId="{17F206EA-D78F-4545-AAE5-163D2DCB0285}" srcOrd="0" destOrd="0" presId="urn:microsoft.com/office/officeart/2005/8/layout/list1"/>
    <dgm:cxn modelId="{61E133CF-49A2-4062-9D65-19E2FE588193}" type="presOf" srcId="{E793F4EA-B3B5-47F6-80C7-1050EFC83E6C}" destId="{77AFA2D5-9254-4754-8250-AB22D912789A}" srcOrd="1" destOrd="0" presId="urn:microsoft.com/office/officeart/2005/8/layout/list1"/>
    <dgm:cxn modelId="{5E9302D1-5C69-4733-B00C-B81E196BA397}" type="presOf" srcId="{5C904B1F-6746-4BEC-8B81-8D117CA11D4F}" destId="{F83B6802-7A1E-4058-8CF9-6DC3D54377DC}" srcOrd="0" destOrd="0" presId="urn:microsoft.com/office/officeart/2005/8/layout/list1"/>
    <dgm:cxn modelId="{230D1FD8-FF08-40E0-A632-F16EC980D5CB}" srcId="{41545AFB-80F9-4346-B148-50804BF96B67}" destId="{E793F4EA-B3B5-47F6-80C7-1050EFC83E6C}" srcOrd="2" destOrd="0" parTransId="{566267EC-5177-4824-8E4D-5922D792CB47}" sibTransId="{A3962ECE-54E5-45A7-A572-E61F3C147B57}"/>
    <dgm:cxn modelId="{1699F9DD-FD09-4FB7-B530-4762F33B9301}" srcId="{E793F4EA-B3B5-47F6-80C7-1050EFC83E6C}" destId="{6CADFD30-B831-4796-8532-30BC72D16DBF}" srcOrd="0" destOrd="0" parTransId="{C6DBBBBC-8A8D-46D7-97F6-DFA884798AD6}" sibTransId="{57C59FF3-EF29-4A37-8F47-780DCF1A5FC5}"/>
    <dgm:cxn modelId="{DA5095E8-BE59-4051-8213-45C56345EE9C}" type="presOf" srcId="{0BA31AC5-B774-4C8F-A8D5-6B9807B8EC60}" destId="{6DC4A4F4-687F-4F46-8DED-FE2586B832AF}" srcOrd="0" destOrd="0" presId="urn:microsoft.com/office/officeart/2005/8/layout/list1"/>
    <dgm:cxn modelId="{87769AC4-CBA4-4C5E-8F4D-40EE0C8CADDD}" type="presParOf" srcId="{0CED1FA6-F226-43C3-87ED-B91C1573E985}" destId="{D8B6DE68-3E66-46D0-A66A-03F73D506688}" srcOrd="0" destOrd="0" presId="urn:microsoft.com/office/officeart/2005/8/layout/list1"/>
    <dgm:cxn modelId="{1BEBDE09-6351-419C-B90E-07B9D10C6967}" type="presParOf" srcId="{D8B6DE68-3E66-46D0-A66A-03F73D506688}" destId="{F83B6802-7A1E-4058-8CF9-6DC3D54377DC}" srcOrd="0" destOrd="0" presId="urn:microsoft.com/office/officeart/2005/8/layout/list1"/>
    <dgm:cxn modelId="{63426E5B-108B-4F61-84DE-1CA221BC56D9}" type="presParOf" srcId="{D8B6DE68-3E66-46D0-A66A-03F73D506688}" destId="{CBDEB252-5C87-4CF8-B447-2AD55C4E0DC7}" srcOrd="1" destOrd="0" presId="urn:microsoft.com/office/officeart/2005/8/layout/list1"/>
    <dgm:cxn modelId="{A9AD5C40-E429-4ABB-AEC1-FCC554A0BA0F}" type="presParOf" srcId="{0CED1FA6-F226-43C3-87ED-B91C1573E985}" destId="{4EFBF320-B5D4-465B-9B25-B2DC7FF73835}" srcOrd="1" destOrd="0" presId="urn:microsoft.com/office/officeart/2005/8/layout/list1"/>
    <dgm:cxn modelId="{AD364F88-E3AD-44DE-B7FD-AC3D7E3E6DAE}" type="presParOf" srcId="{0CED1FA6-F226-43C3-87ED-B91C1573E985}" destId="{E493E628-4AAE-4176-85D6-7A5F8E998C3C}" srcOrd="2" destOrd="0" presId="urn:microsoft.com/office/officeart/2005/8/layout/list1"/>
    <dgm:cxn modelId="{E1D45925-33A5-4288-AA50-4285F401D488}" type="presParOf" srcId="{0CED1FA6-F226-43C3-87ED-B91C1573E985}" destId="{9DB6E50A-9F64-4C26-8373-45E7C3FBD040}" srcOrd="3" destOrd="0" presId="urn:microsoft.com/office/officeart/2005/8/layout/list1"/>
    <dgm:cxn modelId="{1A13DAFD-EB8F-4CD2-BB9D-89DD1E0F708D}" type="presParOf" srcId="{0CED1FA6-F226-43C3-87ED-B91C1573E985}" destId="{87B82337-0921-4CB0-A2BF-32E2D44D3C9F}" srcOrd="4" destOrd="0" presId="urn:microsoft.com/office/officeart/2005/8/layout/list1"/>
    <dgm:cxn modelId="{3EB60EC2-C872-43B0-A42D-5228E509A42D}" type="presParOf" srcId="{87B82337-0921-4CB0-A2BF-32E2D44D3C9F}" destId="{6DC4A4F4-687F-4F46-8DED-FE2586B832AF}" srcOrd="0" destOrd="0" presId="urn:microsoft.com/office/officeart/2005/8/layout/list1"/>
    <dgm:cxn modelId="{CF01A81E-F715-4AEE-8D4A-AFDF84DC48DE}" type="presParOf" srcId="{87B82337-0921-4CB0-A2BF-32E2D44D3C9F}" destId="{B9BC9BAD-D62D-4EE5-9CE6-9A9B8EE9F64D}" srcOrd="1" destOrd="0" presId="urn:microsoft.com/office/officeart/2005/8/layout/list1"/>
    <dgm:cxn modelId="{0B063D95-D43D-425F-A37C-3073746640DD}" type="presParOf" srcId="{0CED1FA6-F226-43C3-87ED-B91C1573E985}" destId="{4BA6B514-4BA6-4E85-B75C-9A3CE9C9E91F}" srcOrd="5" destOrd="0" presId="urn:microsoft.com/office/officeart/2005/8/layout/list1"/>
    <dgm:cxn modelId="{90736BDE-83DB-421C-9BB8-6B16F0E4DCA6}" type="presParOf" srcId="{0CED1FA6-F226-43C3-87ED-B91C1573E985}" destId="{510C69DE-FF86-4B9D-A616-FB95593296B2}" srcOrd="6" destOrd="0" presId="urn:microsoft.com/office/officeart/2005/8/layout/list1"/>
    <dgm:cxn modelId="{13BD7950-1D6C-46FE-A7D0-3920FD64E20D}" type="presParOf" srcId="{0CED1FA6-F226-43C3-87ED-B91C1573E985}" destId="{631CF505-FBAB-417D-95F5-56A5065D7E13}" srcOrd="7" destOrd="0" presId="urn:microsoft.com/office/officeart/2005/8/layout/list1"/>
    <dgm:cxn modelId="{517ED030-52F2-4E20-B18F-AD427608DF1C}" type="presParOf" srcId="{0CED1FA6-F226-43C3-87ED-B91C1573E985}" destId="{A04971C6-A106-4945-9BC0-D708BB781DBC}" srcOrd="8" destOrd="0" presId="urn:microsoft.com/office/officeart/2005/8/layout/list1"/>
    <dgm:cxn modelId="{71E07A73-4789-4C0C-9E67-C6892B0E9669}" type="presParOf" srcId="{A04971C6-A106-4945-9BC0-D708BB781DBC}" destId="{17F206EA-D78F-4545-AAE5-163D2DCB0285}" srcOrd="0" destOrd="0" presId="urn:microsoft.com/office/officeart/2005/8/layout/list1"/>
    <dgm:cxn modelId="{70B75A94-5B07-46F8-8CD9-7C6052621976}" type="presParOf" srcId="{A04971C6-A106-4945-9BC0-D708BB781DBC}" destId="{77AFA2D5-9254-4754-8250-AB22D912789A}" srcOrd="1" destOrd="0" presId="urn:microsoft.com/office/officeart/2005/8/layout/list1"/>
    <dgm:cxn modelId="{15EB9117-6B7C-4BC2-863E-C885814F392E}" type="presParOf" srcId="{0CED1FA6-F226-43C3-87ED-B91C1573E985}" destId="{E0C9B4A8-A78E-41C5-B478-D2996350222B}" srcOrd="9" destOrd="0" presId="urn:microsoft.com/office/officeart/2005/8/layout/list1"/>
    <dgm:cxn modelId="{03DC1517-1910-460A-AC08-0591C09A5066}" type="presParOf" srcId="{0CED1FA6-F226-43C3-87ED-B91C1573E985}" destId="{DDCAE0AB-B276-4630-82DC-DB471D5D40F3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E8C2A93-DD8D-41C8-A64F-6AA9D4210F17}" type="doc">
      <dgm:prSet loTypeId="urn:microsoft.com/office/officeart/2005/8/layout/vList5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fr-BE"/>
        </a:p>
      </dgm:t>
    </dgm:pt>
    <dgm:pt modelId="{14228D1E-06B0-4B13-A26B-F744F98FBD2D}">
      <dgm:prSet phldrT="[Texte]" custT="1"/>
      <dgm:spPr/>
      <dgm:t>
        <a:bodyPr/>
        <a:lstStyle/>
        <a:p>
          <a:r>
            <a:rPr lang="fr-FR" sz="3200" b="1" dirty="0"/>
            <a:t>H. </a:t>
          </a:r>
          <a:r>
            <a:rPr lang="fr-FR" sz="3200" b="1" dirty="0" err="1"/>
            <a:t>Pitkin</a:t>
          </a:r>
          <a:endParaRPr lang="fr-BE" sz="3200" b="1" dirty="0"/>
        </a:p>
      </dgm:t>
    </dgm:pt>
    <dgm:pt modelId="{03182AB9-636F-4616-AC19-A896C09B71BB}" type="parTrans" cxnId="{389C1B26-7938-4BD2-9B1E-8E74A96A9F02}">
      <dgm:prSet/>
      <dgm:spPr/>
      <dgm:t>
        <a:bodyPr/>
        <a:lstStyle/>
        <a:p>
          <a:endParaRPr lang="fr-BE"/>
        </a:p>
      </dgm:t>
    </dgm:pt>
    <dgm:pt modelId="{F9507468-A620-4788-B438-88CF9B046FB9}" type="sibTrans" cxnId="{389C1B26-7938-4BD2-9B1E-8E74A96A9F02}">
      <dgm:prSet/>
      <dgm:spPr/>
      <dgm:t>
        <a:bodyPr/>
        <a:lstStyle/>
        <a:p>
          <a:endParaRPr lang="fr-BE"/>
        </a:p>
      </dgm:t>
    </dgm:pt>
    <dgm:pt modelId="{4302CA58-0764-42E1-A3BE-89C9DFCDF676}">
      <dgm:prSet phldrT="[Texte]" custT="1"/>
      <dgm:spPr/>
      <dgm:t>
        <a:bodyPr/>
        <a:lstStyle/>
        <a:p>
          <a:r>
            <a:rPr lang="fr-FR" sz="2000" dirty="0"/>
            <a:t>Représentation descriptive // </a:t>
          </a:r>
          <a:r>
            <a:rPr lang="fr-FR" sz="2000" dirty="0" err="1"/>
            <a:t>représentatitivité</a:t>
          </a:r>
          <a:endParaRPr lang="fr-BE" sz="2000" dirty="0"/>
        </a:p>
      </dgm:t>
    </dgm:pt>
    <dgm:pt modelId="{EBCD76FD-B7C6-4F35-870B-2572238DF79C}" type="parTrans" cxnId="{B4392C80-E837-4458-A370-BEF05793731F}">
      <dgm:prSet/>
      <dgm:spPr/>
      <dgm:t>
        <a:bodyPr/>
        <a:lstStyle/>
        <a:p>
          <a:endParaRPr lang="fr-BE"/>
        </a:p>
      </dgm:t>
    </dgm:pt>
    <dgm:pt modelId="{98ADE294-5578-4EFD-8CB4-3B308D081E26}" type="sibTrans" cxnId="{B4392C80-E837-4458-A370-BEF05793731F}">
      <dgm:prSet/>
      <dgm:spPr/>
      <dgm:t>
        <a:bodyPr/>
        <a:lstStyle/>
        <a:p>
          <a:endParaRPr lang="fr-BE"/>
        </a:p>
      </dgm:t>
    </dgm:pt>
    <dgm:pt modelId="{D6C6BF71-3FD2-4BD4-AAB4-C417990D6CAA}">
      <dgm:prSet phldrT="[Texte]" custT="1"/>
      <dgm:spPr/>
      <dgm:t>
        <a:bodyPr/>
        <a:lstStyle/>
        <a:p>
          <a:r>
            <a:rPr lang="fr-FR" sz="3200" b="1" dirty="0"/>
            <a:t>B. Manin</a:t>
          </a:r>
          <a:endParaRPr lang="fr-BE" sz="3200" b="1" dirty="0"/>
        </a:p>
      </dgm:t>
    </dgm:pt>
    <dgm:pt modelId="{314632C1-FB50-4C5C-92A6-2C92A5852DE4}" type="parTrans" cxnId="{ECA5C97F-67E7-45D1-AF53-6292684E4006}">
      <dgm:prSet/>
      <dgm:spPr/>
      <dgm:t>
        <a:bodyPr/>
        <a:lstStyle/>
        <a:p>
          <a:endParaRPr lang="fr-BE"/>
        </a:p>
      </dgm:t>
    </dgm:pt>
    <dgm:pt modelId="{CAE3FC9E-419C-4BF8-97EE-BAD2966BFF49}" type="sibTrans" cxnId="{ECA5C97F-67E7-45D1-AF53-6292684E4006}">
      <dgm:prSet/>
      <dgm:spPr/>
      <dgm:t>
        <a:bodyPr/>
        <a:lstStyle/>
        <a:p>
          <a:endParaRPr lang="fr-BE"/>
        </a:p>
      </dgm:t>
    </dgm:pt>
    <dgm:pt modelId="{4B62DA59-ADC3-4197-959B-CF6FDC1BBFA8}">
      <dgm:prSet phldrT="[Texte]" custT="1"/>
      <dgm:spPr/>
      <dgm:t>
        <a:bodyPr/>
        <a:lstStyle/>
        <a:p>
          <a:r>
            <a:rPr lang="fr-FR" sz="1900" dirty="0"/>
            <a:t>Origines du parlementarisme : lien de confiance personnel</a:t>
          </a:r>
          <a:endParaRPr lang="fr-BE" sz="1900" dirty="0"/>
        </a:p>
      </dgm:t>
    </dgm:pt>
    <dgm:pt modelId="{A1DCF783-5496-42E6-979E-6C6A3203297C}" type="parTrans" cxnId="{46ED3602-5384-4A4B-9669-5C7FC2C2167F}">
      <dgm:prSet/>
      <dgm:spPr/>
      <dgm:t>
        <a:bodyPr/>
        <a:lstStyle/>
        <a:p>
          <a:endParaRPr lang="fr-BE"/>
        </a:p>
      </dgm:t>
    </dgm:pt>
    <dgm:pt modelId="{15634A5D-259B-4C07-B7E1-FC4769A60266}" type="sibTrans" cxnId="{46ED3602-5384-4A4B-9669-5C7FC2C2167F}">
      <dgm:prSet/>
      <dgm:spPr/>
      <dgm:t>
        <a:bodyPr/>
        <a:lstStyle/>
        <a:p>
          <a:endParaRPr lang="fr-BE"/>
        </a:p>
      </dgm:t>
    </dgm:pt>
    <dgm:pt modelId="{70266757-5FC8-4397-B571-9655A3C04C67}">
      <dgm:prSet phldrT="[Texte]" custT="1"/>
      <dgm:spPr/>
      <dgm:t>
        <a:bodyPr/>
        <a:lstStyle/>
        <a:p>
          <a:r>
            <a:rPr lang="fr-FR" sz="1900" dirty="0"/>
            <a:t>Démocratie des partis : lien de confiance en raison de l’appartenance à un parti</a:t>
          </a:r>
          <a:endParaRPr lang="fr-BE" sz="1900" dirty="0"/>
        </a:p>
      </dgm:t>
    </dgm:pt>
    <dgm:pt modelId="{0D730269-0C32-4E2A-8D95-BBA41B2BB463}" type="parTrans" cxnId="{56751D45-D0EC-4F74-B592-165B34DA7506}">
      <dgm:prSet/>
      <dgm:spPr/>
      <dgm:t>
        <a:bodyPr/>
        <a:lstStyle/>
        <a:p>
          <a:endParaRPr lang="fr-BE"/>
        </a:p>
      </dgm:t>
    </dgm:pt>
    <dgm:pt modelId="{D7D441A8-1F1A-49DA-ACB6-07EE069ABF2D}" type="sibTrans" cxnId="{56751D45-D0EC-4F74-B592-165B34DA7506}">
      <dgm:prSet/>
      <dgm:spPr/>
      <dgm:t>
        <a:bodyPr/>
        <a:lstStyle/>
        <a:p>
          <a:endParaRPr lang="fr-BE"/>
        </a:p>
      </dgm:t>
    </dgm:pt>
    <dgm:pt modelId="{A8929718-C282-4E6A-8956-31D081BC08DD}">
      <dgm:prSet phldrT="[Texte]" custT="1"/>
      <dgm:spPr/>
      <dgm:t>
        <a:bodyPr/>
        <a:lstStyle/>
        <a:p>
          <a:r>
            <a:rPr lang="fr-FR" sz="1900" dirty="0"/>
            <a:t>Démocratie du public : </a:t>
          </a:r>
          <a:r>
            <a:rPr lang="fr-FR" sz="1900" dirty="0" err="1"/>
            <a:t>repersonnalisation</a:t>
          </a:r>
          <a:r>
            <a:rPr lang="fr-FR" sz="1900" dirty="0"/>
            <a:t> du lien de confiance</a:t>
          </a:r>
          <a:endParaRPr lang="fr-BE" sz="1900" dirty="0"/>
        </a:p>
      </dgm:t>
    </dgm:pt>
    <dgm:pt modelId="{8AB579A0-6FD1-48BB-B87B-A0644F16228B}" type="parTrans" cxnId="{D3FD769C-BCC3-4E61-A72A-8F0D288C8E0A}">
      <dgm:prSet/>
      <dgm:spPr/>
      <dgm:t>
        <a:bodyPr/>
        <a:lstStyle/>
        <a:p>
          <a:endParaRPr lang="fr-BE"/>
        </a:p>
      </dgm:t>
    </dgm:pt>
    <dgm:pt modelId="{3683EB88-245B-467C-959D-DE7B62C54575}" type="sibTrans" cxnId="{D3FD769C-BCC3-4E61-A72A-8F0D288C8E0A}">
      <dgm:prSet/>
      <dgm:spPr/>
      <dgm:t>
        <a:bodyPr/>
        <a:lstStyle/>
        <a:p>
          <a:endParaRPr lang="fr-BE"/>
        </a:p>
      </dgm:t>
    </dgm:pt>
    <dgm:pt modelId="{B0131654-DF56-41ED-B0E2-D54D8C6CB1E2}" type="pres">
      <dgm:prSet presAssocID="{7E8C2A93-DD8D-41C8-A64F-6AA9D4210F17}" presName="Name0" presStyleCnt="0">
        <dgm:presLayoutVars>
          <dgm:dir/>
          <dgm:animLvl val="lvl"/>
          <dgm:resizeHandles val="exact"/>
        </dgm:presLayoutVars>
      </dgm:prSet>
      <dgm:spPr/>
    </dgm:pt>
    <dgm:pt modelId="{75A0FF66-1F9A-4BEA-91AD-050C0AC10092}" type="pres">
      <dgm:prSet presAssocID="{14228D1E-06B0-4B13-A26B-F744F98FBD2D}" presName="linNode" presStyleCnt="0"/>
      <dgm:spPr/>
    </dgm:pt>
    <dgm:pt modelId="{4FC3BA07-0E68-4AA0-850B-4D4911B7B1F1}" type="pres">
      <dgm:prSet presAssocID="{14228D1E-06B0-4B13-A26B-F744F98FBD2D}" presName="parentText" presStyleLbl="node1" presStyleIdx="0" presStyleCnt="2">
        <dgm:presLayoutVars>
          <dgm:chMax val="1"/>
          <dgm:bulletEnabled val="1"/>
        </dgm:presLayoutVars>
      </dgm:prSet>
      <dgm:spPr/>
    </dgm:pt>
    <dgm:pt modelId="{407E0FB7-2A54-4A14-AB1E-9B7A8A788E2C}" type="pres">
      <dgm:prSet presAssocID="{14228D1E-06B0-4B13-A26B-F744F98FBD2D}" presName="descendantText" presStyleLbl="alignAccFollowNode1" presStyleIdx="0" presStyleCnt="2">
        <dgm:presLayoutVars>
          <dgm:bulletEnabled val="1"/>
        </dgm:presLayoutVars>
      </dgm:prSet>
      <dgm:spPr/>
    </dgm:pt>
    <dgm:pt modelId="{8F7F1CFA-1FEE-45AD-AD34-8C1F10E67B01}" type="pres">
      <dgm:prSet presAssocID="{F9507468-A620-4788-B438-88CF9B046FB9}" presName="sp" presStyleCnt="0"/>
      <dgm:spPr/>
    </dgm:pt>
    <dgm:pt modelId="{1685AB16-B7A4-4158-B713-CC4A888D35F3}" type="pres">
      <dgm:prSet presAssocID="{D6C6BF71-3FD2-4BD4-AAB4-C417990D6CAA}" presName="linNode" presStyleCnt="0"/>
      <dgm:spPr/>
    </dgm:pt>
    <dgm:pt modelId="{68B9AF8E-67D0-4836-A9F9-21C9F5564C5B}" type="pres">
      <dgm:prSet presAssocID="{D6C6BF71-3FD2-4BD4-AAB4-C417990D6CAA}" presName="parentText" presStyleLbl="node1" presStyleIdx="1" presStyleCnt="2">
        <dgm:presLayoutVars>
          <dgm:chMax val="1"/>
          <dgm:bulletEnabled val="1"/>
        </dgm:presLayoutVars>
      </dgm:prSet>
      <dgm:spPr/>
    </dgm:pt>
    <dgm:pt modelId="{E6A18E13-98B3-4269-96CF-2A56999030EC}" type="pres">
      <dgm:prSet presAssocID="{D6C6BF71-3FD2-4BD4-AAB4-C417990D6CAA}" presName="descendantText" presStyleLbl="alignAccFollowNode1" presStyleIdx="1" presStyleCnt="2">
        <dgm:presLayoutVars>
          <dgm:bulletEnabled val="1"/>
        </dgm:presLayoutVars>
      </dgm:prSet>
      <dgm:spPr/>
    </dgm:pt>
  </dgm:ptLst>
  <dgm:cxnLst>
    <dgm:cxn modelId="{46ED3602-5384-4A4B-9669-5C7FC2C2167F}" srcId="{D6C6BF71-3FD2-4BD4-AAB4-C417990D6CAA}" destId="{4B62DA59-ADC3-4197-959B-CF6FDC1BBFA8}" srcOrd="0" destOrd="0" parTransId="{A1DCF783-5496-42E6-979E-6C6A3203297C}" sibTransId="{15634A5D-259B-4C07-B7E1-FC4769A60266}"/>
    <dgm:cxn modelId="{10F4C80A-F57F-45A6-A1FD-1C865520E41B}" type="presOf" srcId="{D6C6BF71-3FD2-4BD4-AAB4-C417990D6CAA}" destId="{68B9AF8E-67D0-4836-A9F9-21C9F5564C5B}" srcOrd="0" destOrd="0" presId="urn:microsoft.com/office/officeart/2005/8/layout/vList5"/>
    <dgm:cxn modelId="{389C1B26-7938-4BD2-9B1E-8E74A96A9F02}" srcId="{7E8C2A93-DD8D-41C8-A64F-6AA9D4210F17}" destId="{14228D1E-06B0-4B13-A26B-F744F98FBD2D}" srcOrd="0" destOrd="0" parTransId="{03182AB9-636F-4616-AC19-A896C09B71BB}" sibTransId="{F9507468-A620-4788-B438-88CF9B046FB9}"/>
    <dgm:cxn modelId="{56751D45-D0EC-4F74-B592-165B34DA7506}" srcId="{D6C6BF71-3FD2-4BD4-AAB4-C417990D6CAA}" destId="{70266757-5FC8-4397-B571-9655A3C04C67}" srcOrd="1" destOrd="0" parTransId="{0D730269-0C32-4E2A-8D95-BBA41B2BB463}" sibTransId="{D7D441A8-1F1A-49DA-ACB6-07EE069ABF2D}"/>
    <dgm:cxn modelId="{13CE4E6A-4BF0-423A-A4CD-35B9001E64AC}" type="presOf" srcId="{A8929718-C282-4E6A-8956-31D081BC08DD}" destId="{E6A18E13-98B3-4269-96CF-2A56999030EC}" srcOrd="0" destOrd="2" presId="urn:microsoft.com/office/officeart/2005/8/layout/vList5"/>
    <dgm:cxn modelId="{CE83274E-752A-4FB1-8645-7DEFE6207426}" type="presOf" srcId="{4B62DA59-ADC3-4197-959B-CF6FDC1BBFA8}" destId="{E6A18E13-98B3-4269-96CF-2A56999030EC}" srcOrd="0" destOrd="0" presId="urn:microsoft.com/office/officeart/2005/8/layout/vList5"/>
    <dgm:cxn modelId="{18A4B774-DE9F-4B8E-BF8D-80998F903B76}" type="presOf" srcId="{14228D1E-06B0-4B13-A26B-F744F98FBD2D}" destId="{4FC3BA07-0E68-4AA0-850B-4D4911B7B1F1}" srcOrd="0" destOrd="0" presId="urn:microsoft.com/office/officeart/2005/8/layout/vList5"/>
    <dgm:cxn modelId="{ECA5C97F-67E7-45D1-AF53-6292684E4006}" srcId="{7E8C2A93-DD8D-41C8-A64F-6AA9D4210F17}" destId="{D6C6BF71-3FD2-4BD4-AAB4-C417990D6CAA}" srcOrd="1" destOrd="0" parTransId="{314632C1-FB50-4C5C-92A6-2C92A5852DE4}" sibTransId="{CAE3FC9E-419C-4BF8-97EE-BAD2966BFF49}"/>
    <dgm:cxn modelId="{B4392C80-E837-4458-A370-BEF05793731F}" srcId="{14228D1E-06B0-4B13-A26B-F744F98FBD2D}" destId="{4302CA58-0764-42E1-A3BE-89C9DFCDF676}" srcOrd="0" destOrd="0" parTransId="{EBCD76FD-B7C6-4F35-870B-2572238DF79C}" sibTransId="{98ADE294-5578-4EFD-8CB4-3B308D081E26}"/>
    <dgm:cxn modelId="{7532798F-F29B-4066-B0DB-61E21F740A97}" type="presOf" srcId="{70266757-5FC8-4397-B571-9655A3C04C67}" destId="{E6A18E13-98B3-4269-96CF-2A56999030EC}" srcOrd="0" destOrd="1" presId="urn:microsoft.com/office/officeart/2005/8/layout/vList5"/>
    <dgm:cxn modelId="{8CA34790-04B0-4527-B441-371E63CF7244}" type="presOf" srcId="{4302CA58-0764-42E1-A3BE-89C9DFCDF676}" destId="{407E0FB7-2A54-4A14-AB1E-9B7A8A788E2C}" srcOrd="0" destOrd="0" presId="urn:microsoft.com/office/officeart/2005/8/layout/vList5"/>
    <dgm:cxn modelId="{D3FD769C-BCC3-4E61-A72A-8F0D288C8E0A}" srcId="{D6C6BF71-3FD2-4BD4-AAB4-C417990D6CAA}" destId="{A8929718-C282-4E6A-8956-31D081BC08DD}" srcOrd="2" destOrd="0" parTransId="{8AB579A0-6FD1-48BB-B87B-A0644F16228B}" sibTransId="{3683EB88-245B-467C-959D-DE7B62C54575}"/>
    <dgm:cxn modelId="{568FA1FE-D9AA-4392-955D-DFB86305F9D9}" type="presOf" srcId="{7E8C2A93-DD8D-41C8-A64F-6AA9D4210F17}" destId="{B0131654-DF56-41ED-B0E2-D54D8C6CB1E2}" srcOrd="0" destOrd="0" presId="urn:microsoft.com/office/officeart/2005/8/layout/vList5"/>
    <dgm:cxn modelId="{B2CDCAAB-DD9E-4054-8DA2-EB9F0458E5AA}" type="presParOf" srcId="{B0131654-DF56-41ED-B0E2-D54D8C6CB1E2}" destId="{75A0FF66-1F9A-4BEA-91AD-050C0AC10092}" srcOrd="0" destOrd="0" presId="urn:microsoft.com/office/officeart/2005/8/layout/vList5"/>
    <dgm:cxn modelId="{E99DF477-E194-4360-AB63-6CAFDCEDA4E2}" type="presParOf" srcId="{75A0FF66-1F9A-4BEA-91AD-050C0AC10092}" destId="{4FC3BA07-0E68-4AA0-850B-4D4911B7B1F1}" srcOrd="0" destOrd="0" presId="urn:microsoft.com/office/officeart/2005/8/layout/vList5"/>
    <dgm:cxn modelId="{5E08E054-1FA3-4C90-A69A-79927C902C71}" type="presParOf" srcId="{75A0FF66-1F9A-4BEA-91AD-050C0AC10092}" destId="{407E0FB7-2A54-4A14-AB1E-9B7A8A788E2C}" srcOrd="1" destOrd="0" presId="urn:microsoft.com/office/officeart/2005/8/layout/vList5"/>
    <dgm:cxn modelId="{6C99AA66-4AA2-4821-8878-F21D2DDFEF6E}" type="presParOf" srcId="{B0131654-DF56-41ED-B0E2-D54D8C6CB1E2}" destId="{8F7F1CFA-1FEE-45AD-AD34-8C1F10E67B01}" srcOrd="1" destOrd="0" presId="urn:microsoft.com/office/officeart/2005/8/layout/vList5"/>
    <dgm:cxn modelId="{686CF59F-D67B-4DCF-A3FE-CAA327E4213D}" type="presParOf" srcId="{B0131654-DF56-41ED-B0E2-D54D8C6CB1E2}" destId="{1685AB16-B7A4-4158-B713-CC4A888D35F3}" srcOrd="2" destOrd="0" presId="urn:microsoft.com/office/officeart/2005/8/layout/vList5"/>
    <dgm:cxn modelId="{1FFD3B12-3827-48C8-B431-262BE7329CE1}" type="presParOf" srcId="{1685AB16-B7A4-4158-B713-CC4A888D35F3}" destId="{68B9AF8E-67D0-4836-A9F9-21C9F5564C5B}" srcOrd="0" destOrd="0" presId="urn:microsoft.com/office/officeart/2005/8/layout/vList5"/>
    <dgm:cxn modelId="{93BB171F-AC51-4437-B614-8A86A4188E2D}" type="presParOf" srcId="{1685AB16-B7A4-4158-B713-CC4A888D35F3}" destId="{E6A18E13-98B3-4269-96CF-2A56999030EC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E9634D8-CEED-428D-A14E-A5EC21C501A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BE"/>
        </a:p>
      </dgm:t>
    </dgm:pt>
    <dgm:pt modelId="{58FE05FF-0268-4092-B9CB-67691569260D}">
      <dgm:prSet phldrT="[Texte]"/>
      <dgm:spPr/>
      <dgm:t>
        <a:bodyPr/>
        <a:lstStyle/>
        <a:p>
          <a:pPr algn="just"/>
          <a:r>
            <a:rPr lang="fr-FR" b="1" dirty="0"/>
            <a:t>Noyau dur de la représentation politique </a:t>
          </a:r>
          <a:endParaRPr lang="fr-BE" b="1" dirty="0"/>
        </a:p>
      </dgm:t>
    </dgm:pt>
    <dgm:pt modelId="{707BDA07-12D6-45BC-8C4C-FBDC75760F5D}" type="parTrans" cxnId="{CF126C47-AC52-4332-A1AB-853CE5435D9C}">
      <dgm:prSet/>
      <dgm:spPr/>
      <dgm:t>
        <a:bodyPr/>
        <a:lstStyle/>
        <a:p>
          <a:endParaRPr lang="fr-BE"/>
        </a:p>
      </dgm:t>
    </dgm:pt>
    <dgm:pt modelId="{14FA36C1-1D7E-49C1-896C-7BD7D3080D76}" type="sibTrans" cxnId="{CF126C47-AC52-4332-A1AB-853CE5435D9C}">
      <dgm:prSet/>
      <dgm:spPr/>
      <dgm:t>
        <a:bodyPr/>
        <a:lstStyle/>
        <a:p>
          <a:endParaRPr lang="fr-BE"/>
        </a:p>
      </dgm:t>
    </dgm:pt>
    <dgm:pt modelId="{31B8F374-A8B1-42B7-B2B6-D8C8EB229657}">
      <dgm:prSet phldrT="[Texte]"/>
      <dgm:spPr/>
      <dgm:t>
        <a:bodyPr/>
        <a:lstStyle/>
        <a:p>
          <a:r>
            <a:rPr lang="fr-FR" dirty="0"/>
            <a:t>Agir dans l’intérêt des représentés</a:t>
          </a:r>
          <a:endParaRPr lang="fr-BE" dirty="0"/>
        </a:p>
      </dgm:t>
    </dgm:pt>
    <dgm:pt modelId="{EDCE56B6-4438-4E0C-AABA-77867935A84B}" type="parTrans" cxnId="{D5BB4FF4-B99B-409C-81AD-3A70E461D964}">
      <dgm:prSet/>
      <dgm:spPr/>
      <dgm:t>
        <a:bodyPr/>
        <a:lstStyle/>
        <a:p>
          <a:endParaRPr lang="fr-BE"/>
        </a:p>
      </dgm:t>
    </dgm:pt>
    <dgm:pt modelId="{5F567226-A20C-441E-BED5-54981553D83C}" type="sibTrans" cxnId="{D5BB4FF4-B99B-409C-81AD-3A70E461D964}">
      <dgm:prSet/>
      <dgm:spPr/>
      <dgm:t>
        <a:bodyPr/>
        <a:lstStyle/>
        <a:p>
          <a:endParaRPr lang="fr-BE"/>
        </a:p>
      </dgm:t>
    </dgm:pt>
    <dgm:pt modelId="{5AADD220-8863-4B58-B5A1-DDD7410BEDD2}">
      <dgm:prSet phldrT="[Texte]"/>
      <dgm:spPr/>
      <dgm:t>
        <a:bodyPr/>
        <a:lstStyle/>
        <a:p>
          <a:r>
            <a:rPr lang="fr-FR" b="1" dirty="0"/>
            <a:t>Mais que signifie agir dans l’intérêt des représentés ?</a:t>
          </a:r>
          <a:endParaRPr lang="fr-BE" b="1" dirty="0"/>
        </a:p>
      </dgm:t>
    </dgm:pt>
    <dgm:pt modelId="{4F05EFF7-FE5D-4CC0-B6FB-45FEEE5D2945}" type="parTrans" cxnId="{4CB66F7B-A5C6-45EC-80A2-7104DDB2A490}">
      <dgm:prSet/>
      <dgm:spPr/>
      <dgm:t>
        <a:bodyPr/>
        <a:lstStyle/>
        <a:p>
          <a:endParaRPr lang="fr-BE"/>
        </a:p>
      </dgm:t>
    </dgm:pt>
    <dgm:pt modelId="{659100DF-F567-48D2-A45F-0E3977CCBFB1}" type="sibTrans" cxnId="{4CB66F7B-A5C6-45EC-80A2-7104DDB2A490}">
      <dgm:prSet/>
      <dgm:spPr/>
      <dgm:t>
        <a:bodyPr/>
        <a:lstStyle/>
        <a:p>
          <a:endParaRPr lang="fr-BE"/>
        </a:p>
      </dgm:t>
    </dgm:pt>
    <dgm:pt modelId="{3B4D7DBA-5DDE-4F82-A4E0-7B011C1160B0}">
      <dgm:prSet phldrT="[Texte]"/>
      <dgm:spPr/>
      <dgm:t>
        <a:bodyPr/>
        <a:lstStyle/>
        <a:p>
          <a:r>
            <a:rPr lang="fr-FR" dirty="0"/>
            <a:t>Des représentants exemplaires, vertueux ?</a:t>
          </a:r>
          <a:endParaRPr lang="fr-BE" dirty="0"/>
        </a:p>
      </dgm:t>
    </dgm:pt>
    <dgm:pt modelId="{22E126BB-1345-4F3B-8D16-6A1F789FF58C}" type="parTrans" cxnId="{B8240678-730D-420A-9B3B-63C3ED2EFEF0}">
      <dgm:prSet/>
      <dgm:spPr/>
      <dgm:t>
        <a:bodyPr/>
        <a:lstStyle/>
        <a:p>
          <a:endParaRPr lang="fr-BE"/>
        </a:p>
      </dgm:t>
    </dgm:pt>
    <dgm:pt modelId="{5BB6CF01-5A8E-4585-8F8F-9B2613B305D5}" type="sibTrans" cxnId="{B8240678-730D-420A-9B3B-63C3ED2EFEF0}">
      <dgm:prSet/>
      <dgm:spPr/>
      <dgm:t>
        <a:bodyPr/>
        <a:lstStyle/>
        <a:p>
          <a:endParaRPr lang="fr-BE"/>
        </a:p>
      </dgm:t>
    </dgm:pt>
    <dgm:pt modelId="{67F539C9-27A0-4EC6-B9C3-EC0BA940DF1C}">
      <dgm:prSet phldrT="[Texte]"/>
      <dgm:spPr/>
      <dgm:t>
        <a:bodyPr/>
        <a:lstStyle/>
        <a:p>
          <a:r>
            <a:rPr lang="fr-FR" dirty="0"/>
            <a:t>Des politiques publiques conformes à l’intérêt général ?</a:t>
          </a:r>
          <a:endParaRPr lang="fr-BE" dirty="0"/>
        </a:p>
      </dgm:t>
    </dgm:pt>
    <dgm:pt modelId="{FE4BF6B1-6316-41FA-ADF1-52B3B52A6B27}" type="parTrans" cxnId="{1FE2F917-9789-4968-A5DD-A161CD7FF51F}">
      <dgm:prSet/>
      <dgm:spPr/>
      <dgm:t>
        <a:bodyPr/>
        <a:lstStyle/>
        <a:p>
          <a:endParaRPr lang="fr-BE"/>
        </a:p>
      </dgm:t>
    </dgm:pt>
    <dgm:pt modelId="{4981CC1D-8C5A-49B3-BA02-8BE7B6F552C6}" type="sibTrans" cxnId="{1FE2F917-9789-4968-A5DD-A161CD7FF51F}">
      <dgm:prSet/>
      <dgm:spPr/>
      <dgm:t>
        <a:bodyPr/>
        <a:lstStyle/>
        <a:p>
          <a:endParaRPr lang="fr-BE"/>
        </a:p>
      </dgm:t>
    </dgm:pt>
    <dgm:pt modelId="{E7BCBD89-C291-40F7-BDE8-037F4E059449}">
      <dgm:prSet phldrT="[Texte]"/>
      <dgm:spPr/>
      <dgm:t>
        <a:bodyPr/>
        <a:lstStyle/>
        <a:p>
          <a:r>
            <a:rPr lang="fr-FR" dirty="0"/>
            <a:t>Le respect des promesses électorales ?</a:t>
          </a:r>
          <a:endParaRPr lang="fr-BE" dirty="0"/>
        </a:p>
      </dgm:t>
    </dgm:pt>
    <dgm:pt modelId="{915BC692-40BC-4D71-A8B9-181390C39F0E}" type="parTrans" cxnId="{28676CD7-38FA-48FF-AAD5-2943E455644A}">
      <dgm:prSet/>
      <dgm:spPr/>
      <dgm:t>
        <a:bodyPr/>
        <a:lstStyle/>
        <a:p>
          <a:endParaRPr lang="fr-BE"/>
        </a:p>
      </dgm:t>
    </dgm:pt>
    <dgm:pt modelId="{9F434842-22C6-4394-B514-B4334FADCB6F}" type="sibTrans" cxnId="{28676CD7-38FA-48FF-AAD5-2943E455644A}">
      <dgm:prSet/>
      <dgm:spPr/>
      <dgm:t>
        <a:bodyPr/>
        <a:lstStyle/>
        <a:p>
          <a:endParaRPr lang="fr-BE"/>
        </a:p>
      </dgm:t>
    </dgm:pt>
    <dgm:pt modelId="{BB1FBDEC-F17F-491C-8875-B1FAB362667B}">
      <dgm:prSet phldrT="[Texte]"/>
      <dgm:spPr/>
      <dgm:t>
        <a:bodyPr/>
        <a:lstStyle/>
        <a:p>
          <a:r>
            <a:rPr lang="fr-FR" dirty="0"/>
            <a:t>Des représentants « représentatifs » ?</a:t>
          </a:r>
          <a:endParaRPr lang="fr-BE" dirty="0"/>
        </a:p>
      </dgm:t>
    </dgm:pt>
    <dgm:pt modelId="{93A295B3-36F4-43F8-8D7E-4DEB5C7722D6}" type="parTrans" cxnId="{575E2153-7243-4528-977A-A8EE3CCB1142}">
      <dgm:prSet/>
      <dgm:spPr/>
      <dgm:t>
        <a:bodyPr/>
        <a:lstStyle/>
        <a:p>
          <a:endParaRPr lang="fr-BE"/>
        </a:p>
      </dgm:t>
    </dgm:pt>
    <dgm:pt modelId="{59CE64DA-A211-4974-9210-58E93FA03AF5}" type="sibTrans" cxnId="{575E2153-7243-4528-977A-A8EE3CCB1142}">
      <dgm:prSet/>
      <dgm:spPr/>
      <dgm:t>
        <a:bodyPr/>
        <a:lstStyle/>
        <a:p>
          <a:endParaRPr lang="fr-BE"/>
        </a:p>
      </dgm:t>
    </dgm:pt>
    <dgm:pt modelId="{4ADE36AD-DA12-4BAA-81C2-2110A0F1C064}">
      <dgm:prSet phldrT="[Texte]"/>
      <dgm:spPr/>
      <dgm:t>
        <a:bodyPr/>
        <a:lstStyle/>
        <a:p>
          <a:r>
            <a:rPr lang="fr-FR" dirty="0"/>
            <a:t>…</a:t>
          </a:r>
          <a:endParaRPr lang="fr-BE" dirty="0"/>
        </a:p>
      </dgm:t>
    </dgm:pt>
    <dgm:pt modelId="{96D23364-027B-4E83-A0CB-0C92F4E56A1C}" type="parTrans" cxnId="{41A363E5-0A5A-4DEC-B9C6-520FD2D93D74}">
      <dgm:prSet/>
      <dgm:spPr/>
      <dgm:t>
        <a:bodyPr/>
        <a:lstStyle/>
        <a:p>
          <a:endParaRPr lang="fr-BE"/>
        </a:p>
      </dgm:t>
    </dgm:pt>
    <dgm:pt modelId="{2C141352-CFEC-4B2F-A6E6-F5FD137EF24E}" type="sibTrans" cxnId="{41A363E5-0A5A-4DEC-B9C6-520FD2D93D74}">
      <dgm:prSet/>
      <dgm:spPr/>
      <dgm:t>
        <a:bodyPr/>
        <a:lstStyle/>
        <a:p>
          <a:endParaRPr lang="fr-BE"/>
        </a:p>
      </dgm:t>
    </dgm:pt>
    <dgm:pt modelId="{AFDDCFC8-8299-4792-AE23-3161F80381A4}">
      <dgm:prSet phldrT="[Texte]"/>
      <dgm:spPr/>
      <dgm:t>
        <a:bodyPr/>
        <a:lstStyle/>
        <a:p>
          <a:r>
            <a:rPr lang="fr-FR" dirty="0"/>
            <a:t>Retour du mandat impératif ?</a:t>
          </a:r>
          <a:endParaRPr lang="fr-BE" dirty="0"/>
        </a:p>
      </dgm:t>
    </dgm:pt>
    <dgm:pt modelId="{EF2941C1-B07D-4DB9-81D1-DE4A280CC330}" type="parTrans" cxnId="{B0540F1A-1B15-4973-A92F-876CAABEC84D}">
      <dgm:prSet/>
      <dgm:spPr/>
      <dgm:t>
        <a:bodyPr/>
        <a:lstStyle/>
        <a:p>
          <a:endParaRPr lang="fr-BE"/>
        </a:p>
      </dgm:t>
    </dgm:pt>
    <dgm:pt modelId="{F183F73F-2280-4A1F-A1B4-293F658106BB}" type="sibTrans" cxnId="{B0540F1A-1B15-4973-A92F-876CAABEC84D}">
      <dgm:prSet/>
      <dgm:spPr/>
      <dgm:t>
        <a:bodyPr/>
        <a:lstStyle/>
        <a:p>
          <a:endParaRPr lang="fr-BE"/>
        </a:p>
      </dgm:t>
    </dgm:pt>
    <dgm:pt modelId="{85F474A6-668C-4D3A-AA30-17C640D161AF}" type="pres">
      <dgm:prSet presAssocID="{6E9634D8-CEED-428D-A14E-A5EC21C501A2}" presName="linear" presStyleCnt="0">
        <dgm:presLayoutVars>
          <dgm:animLvl val="lvl"/>
          <dgm:resizeHandles val="exact"/>
        </dgm:presLayoutVars>
      </dgm:prSet>
      <dgm:spPr/>
    </dgm:pt>
    <dgm:pt modelId="{64ABC07E-0853-4BC1-B4BD-509AF7FCE2D8}" type="pres">
      <dgm:prSet presAssocID="{58FE05FF-0268-4092-B9CB-67691569260D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00FE1EFA-2BA4-406E-B47C-6E05246AFCB4}" type="pres">
      <dgm:prSet presAssocID="{58FE05FF-0268-4092-B9CB-67691569260D}" presName="childText" presStyleLbl="revTx" presStyleIdx="0" presStyleCnt="2">
        <dgm:presLayoutVars>
          <dgm:bulletEnabled val="1"/>
        </dgm:presLayoutVars>
      </dgm:prSet>
      <dgm:spPr/>
    </dgm:pt>
    <dgm:pt modelId="{0FBDDB78-8D28-4851-AD20-C8BE99AB0B2C}" type="pres">
      <dgm:prSet presAssocID="{5AADD220-8863-4B58-B5A1-DDD7410BEDD2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6547FDAD-F26B-48CE-9914-34AE6017148E}" type="pres">
      <dgm:prSet presAssocID="{5AADD220-8863-4B58-B5A1-DDD7410BEDD2}" presName="childText" presStyleLbl="revTx" presStyleIdx="1" presStyleCnt="2" custScaleY="107297">
        <dgm:presLayoutVars>
          <dgm:bulletEnabled val="1"/>
        </dgm:presLayoutVars>
      </dgm:prSet>
      <dgm:spPr/>
    </dgm:pt>
  </dgm:ptLst>
  <dgm:cxnLst>
    <dgm:cxn modelId="{6A49B004-B4AC-4F55-921E-7928F4E0584C}" type="presOf" srcId="{31B8F374-A8B1-42B7-B2B6-D8C8EB229657}" destId="{00FE1EFA-2BA4-406E-B47C-6E05246AFCB4}" srcOrd="0" destOrd="0" presId="urn:microsoft.com/office/officeart/2005/8/layout/vList2"/>
    <dgm:cxn modelId="{1FE2F917-9789-4968-A5DD-A161CD7FF51F}" srcId="{5AADD220-8863-4B58-B5A1-DDD7410BEDD2}" destId="{67F539C9-27A0-4EC6-B9C3-EC0BA940DF1C}" srcOrd="1" destOrd="0" parTransId="{FE4BF6B1-6316-41FA-ADF1-52B3B52A6B27}" sibTransId="{4981CC1D-8C5A-49B3-BA02-8BE7B6F552C6}"/>
    <dgm:cxn modelId="{B0540F1A-1B15-4973-A92F-876CAABEC84D}" srcId="{5AADD220-8863-4B58-B5A1-DDD7410BEDD2}" destId="{AFDDCFC8-8299-4792-AE23-3161F80381A4}" srcOrd="4" destOrd="0" parTransId="{EF2941C1-B07D-4DB9-81D1-DE4A280CC330}" sibTransId="{F183F73F-2280-4A1F-A1B4-293F658106BB}"/>
    <dgm:cxn modelId="{6AED683D-6F33-41D6-A5C9-5DF789D7579B}" type="presOf" srcId="{6E9634D8-CEED-428D-A14E-A5EC21C501A2}" destId="{85F474A6-668C-4D3A-AA30-17C640D161AF}" srcOrd="0" destOrd="0" presId="urn:microsoft.com/office/officeart/2005/8/layout/vList2"/>
    <dgm:cxn modelId="{CF126C47-AC52-4332-A1AB-853CE5435D9C}" srcId="{6E9634D8-CEED-428D-A14E-A5EC21C501A2}" destId="{58FE05FF-0268-4092-B9CB-67691569260D}" srcOrd="0" destOrd="0" parTransId="{707BDA07-12D6-45BC-8C4C-FBDC75760F5D}" sibTransId="{14FA36C1-1D7E-49C1-896C-7BD7D3080D76}"/>
    <dgm:cxn modelId="{AF10D151-8051-4042-9B5B-0B4431E29936}" type="presOf" srcId="{3B4D7DBA-5DDE-4F82-A4E0-7B011C1160B0}" destId="{6547FDAD-F26B-48CE-9914-34AE6017148E}" srcOrd="0" destOrd="0" presId="urn:microsoft.com/office/officeart/2005/8/layout/vList2"/>
    <dgm:cxn modelId="{575E2153-7243-4528-977A-A8EE3CCB1142}" srcId="{5AADD220-8863-4B58-B5A1-DDD7410BEDD2}" destId="{BB1FBDEC-F17F-491C-8875-B1FAB362667B}" srcOrd="3" destOrd="0" parTransId="{93A295B3-36F4-43F8-8D7E-4DEB5C7722D6}" sibTransId="{59CE64DA-A211-4974-9210-58E93FA03AF5}"/>
    <dgm:cxn modelId="{B8240678-730D-420A-9B3B-63C3ED2EFEF0}" srcId="{5AADD220-8863-4B58-B5A1-DDD7410BEDD2}" destId="{3B4D7DBA-5DDE-4F82-A4E0-7B011C1160B0}" srcOrd="0" destOrd="0" parTransId="{22E126BB-1345-4F3B-8D16-6A1F789FF58C}" sibTransId="{5BB6CF01-5A8E-4585-8F8F-9B2613B305D5}"/>
    <dgm:cxn modelId="{4CB66F7B-A5C6-45EC-80A2-7104DDB2A490}" srcId="{6E9634D8-CEED-428D-A14E-A5EC21C501A2}" destId="{5AADD220-8863-4B58-B5A1-DDD7410BEDD2}" srcOrd="1" destOrd="0" parTransId="{4F05EFF7-FE5D-4CC0-B6FB-45FEEE5D2945}" sibTransId="{659100DF-F567-48D2-A45F-0E3977CCBFB1}"/>
    <dgm:cxn modelId="{3AA7828B-5FB3-46CD-BAA5-1BADEDFAC545}" type="presOf" srcId="{5AADD220-8863-4B58-B5A1-DDD7410BEDD2}" destId="{0FBDDB78-8D28-4851-AD20-C8BE99AB0B2C}" srcOrd="0" destOrd="0" presId="urn:microsoft.com/office/officeart/2005/8/layout/vList2"/>
    <dgm:cxn modelId="{504B8DB1-FDEB-4B81-9EAF-3225CF196E09}" type="presOf" srcId="{AFDDCFC8-8299-4792-AE23-3161F80381A4}" destId="{6547FDAD-F26B-48CE-9914-34AE6017148E}" srcOrd="0" destOrd="4" presId="urn:microsoft.com/office/officeart/2005/8/layout/vList2"/>
    <dgm:cxn modelId="{1FB3B1B1-780F-444B-96FE-3BDE22C95155}" type="presOf" srcId="{58FE05FF-0268-4092-B9CB-67691569260D}" destId="{64ABC07E-0853-4BC1-B4BD-509AF7FCE2D8}" srcOrd="0" destOrd="0" presId="urn:microsoft.com/office/officeart/2005/8/layout/vList2"/>
    <dgm:cxn modelId="{EEB7A7B6-3FAB-4A88-8B4A-873A8D199551}" type="presOf" srcId="{4ADE36AD-DA12-4BAA-81C2-2110A0F1C064}" destId="{6547FDAD-F26B-48CE-9914-34AE6017148E}" srcOrd="0" destOrd="5" presId="urn:microsoft.com/office/officeart/2005/8/layout/vList2"/>
    <dgm:cxn modelId="{F62CEFC6-EC9B-4B7B-975F-17787A0DDF31}" type="presOf" srcId="{BB1FBDEC-F17F-491C-8875-B1FAB362667B}" destId="{6547FDAD-F26B-48CE-9914-34AE6017148E}" srcOrd="0" destOrd="3" presId="urn:microsoft.com/office/officeart/2005/8/layout/vList2"/>
    <dgm:cxn modelId="{459AC0CE-FEB3-4164-A4E0-B68593179E3C}" type="presOf" srcId="{E7BCBD89-C291-40F7-BDE8-037F4E059449}" destId="{6547FDAD-F26B-48CE-9914-34AE6017148E}" srcOrd="0" destOrd="2" presId="urn:microsoft.com/office/officeart/2005/8/layout/vList2"/>
    <dgm:cxn modelId="{2626DAD5-B46F-4C6F-AEB2-F680F4D13869}" type="presOf" srcId="{67F539C9-27A0-4EC6-B9C3-EC0BA940DF1C}" destId="{6547FDAD-F26B-48CE-9914-34AE6017148E}" srcOrd="0" destOrd="1" presId="urn:microsoft.com/office/officeart/2005/8/layout/vList2"/>
    <dgm:cxn modelId="{28676CD7-38FA-48FF-AAD5-2943E455644A}" srcId="{5AADD220-8863-4B58-B5A1-DDD7410BEDD2}" destId="{E7BCBD89-C291-40F7-BDE8-037F4E059449}" srcOrd="2" destOrd="0" parTransId="{915BC692-40BC-4D71-A8B9-181390C39F0E}" sibTransId="{9F434842-22C6-4394-B514-B4334FADCB6F}"/>
    <dgm:cxn modelId="{41A363E5-0A5A-4DEC-B9C6-520FD2D93D74}" srcId="{5AADD220-8863-4B58-B5A1-DDD7410BEDD2}" destId="{4ADE36AD-DA12-4BAA-81C2-2110A0F1C064}" srcOrd="5" destOrd="0" parTransId="{96D23364-027B-4E83-A0CB-0C92F4E56A1C}" sibTransId="{2C141352-CFEC-4B2F-A6E6-F5FD137EF24E}"/>
    <dgm:cxn modelId="{D5BB4FF4-B99B-409C-81AD-3A70E461D964}" srcId="{58FE05FF-0268-4092-B9CB-67691569260D}" destId="{31B8F374-A8B1-42B7-B2B6-D8C8EB229657}" srcOrd="0" destOrd="0" parTransId="{EDCE56B6-4438-4E0C-AABA-77867935A84B}" sibTransId="{5F567226-A20C-441E-BED5-54981553D83C}"/>
    <dgm:cxn modelId="{38475FBE-7646-483D-81B9-B0A507B1B9B0}" type="presParOf" srcId="{85F474A6-668C-4D3A-AA30-17C640D161AF}" destId="{64ABC07E-0853-4BC1-B4BD-509AF7FCE2D8}" srcOrd="0" destOrd="0" presId="urn:microsoft.com/office/officeart/2005/8/layout/vList2"/>
    <dgm:cxn modelId="{381D201E-3385-40D8-8126-25CDC14E8489}" type="presParOf" srcId="{85F474A6-668C-4D3A-AA30-17C640D161AF}" destId="{00FE1EFA-2BA4-406E-B47C-6E05246AFCB4}" srcOrd="1" destOrd="0" presId="urn:microsoft.com/office/officeart/2005/8/layout/vList2"/>
    <dgm:cxn modelId="{5B1DCEB8-14E5-41FC-9678-283BDDD5B679}" type="presParOf" srcId="{85F474A6-668C-4D3A-AA30-17C640D161AF}" destId="{0FBDDB78-8D28-4851-AD20-C8BE99AB0B2C}" srcOrd="2" destOrd="0" presId="urn:microsoft.com/office/officeart/2005/8/layout/vList2"/>
    <dgm:cxn modelId="{084EE52F-B30D-48E5-AD0F-25E325ABBF42}" type="presParOf" srcId="{85F474A6-668C-4D3A-AA30-17C640D161AF}" destId="{6547FDAD-F26B-48CE-9914-34AE6017148E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1545AFB-80F9-4346-B148-50804BF96B67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fr-BE"/>
        </a:p>
      </dgm:t>
    </dgm:pt>
    <dgm:pt modelId="{5C904B1F-6746-4BEC-8B81-8D117CA11D4F}">
      <dgm:prSet phldrT="[Texte]"/>
      <dgm:spPr/>
      <dgm:t>
        <a:bodyPr/>
        <a:lstStyle/>
        <a:p>
          <a:r>
            <a: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RELATION TRUSTOR - TRUSTEE</a:t>
          </a:r>
          <a:endParaRPr lang="fr-BE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E94A2E2-0771-4B82-8508-A4EC0A09FC20}" type="parTrans" cxnId="{E586BC77-127E-4F87-971F-8D36606DD28E}">
      <dgm:prSet/>
      <dgm:spPr/>
      <dgm:t>
        <a:bodyPr/>
        <a:lstStyle/>
        <a:p>
          <a:endParaRPr lang="fr-BE"/>
        </a:p>
      </dgm:t>
    </dgm:pt>
    <dgm:pt modelId="{DB85A0CE-421A-464C-92BB-9526592044A7}" type="sibTrans" cxnId="{E586BC77-127E-4F87-971F-8D36606DD28E}">
      <dgm:prSet/>
      <dgm:spPr/>
      <dgm:t>
        <a:bodyPr/>
        <a:lstStyle/>
        <a:p>
          <a:endParaRPr lang="fr-BE"/>
        </a:p>
      </dgm:t>
    </dgm:pt>
    <dgm:pt modelId="{75E99C08-4E9B-4386-AA8E-D4211C529927}">
      <dgm:prSet phldrT="[Texte]"/>
      <dgm:spPr/>
      <dgm:t>
        <a:bodyPr/>
        <a:lstStyle/>
        <a:p>
          <a:r>
            <a:rPr lang="fr-FR" dirty="0"/>
            <a:t>Relation représentants – représentés</a:t>
          </a:r>
          <a:endParaRPr lang="fr-BE" dirty="0"/>
        </a:p>
      </dgm:t>
    </dgm:pt>
    <dgm:pt modelId="{EFF8D580-E19F-4A2E-96B6-0FE54EF53285}" type="parTrans" cxnId="{DA3951AF-BB50-4735-80F0-4E131BE1AD49}">
      <dgm:prSet/>
      <dgm:spPr/>
      <dgm:t>
        <a:bodyPr/>
        <a:lstStyle/>
        <a:p>
          <a:endParaRPr lang="fr-BE"/>
        </a:p>
      </dgm:t>
    </dgm:pt>
    <dgm:pt modelId="{863F7D97-A5C5-4676-AF9D-02EAB11A0145}" type="sibTrans" cxnId="{DA3951AF-BB50-4735-80F0-4E131BE1AD49}">
      <dgm:prSet/>
      <dgm:spPr/>
      <dgm:t>
        <a:bodyPr/>
        <a:lstStyle/>
        <a:p>
          <a:endParaRPr lang="fr-BE"/>
        </a:p>
      </dgm:t>
    </dgm:pt>
    <dgm:pt modelId="{0BA31AC5-B774-4C8F-A8D5-6B9807B8EC60}">
      <dgm:prSet phldrT="[Texte]"/>
      <dgm:spPr/>
      <dgm:t>
        <a:bodyPr/>
        <a:lstStyle/>
        <a:p>
          <a:pPr marL="0" lvl="0" indent="0" defTabSz="1022350">
            <a:spcBef>
              <a:spcPct val="0"/>
            </a:spcBef>
            <a:spcAft>
              <a:spcPct val="35000"/>
            </a:spcAft>
            <a:buNone/>
          </a:pPr>
          <a:r>
            <a:rPr lang="fr-FR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venir Next LT Pro"/>
              <a:ea typeface="+mn-ea"/>
              <a:cs typeface="+mn-cs"/>
            </a:rPr>
            <a:t>OBJET</a:t>
          </a:r>
          <a:endParaRPr lang="fr-BE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venir Next LT Pro"/>
            <a:ea typeface="+mn-ea"/>
            <a:cs typeface="+mn-cs"/>
          </a:endParaRPr>
        </a:p>
      </dgm:t>
    </dgm:pt>
    <dgm:pt modelId="{AF43A6AC-3D45-4BE7-966B-55C490A3C5E0}" type="parTrans" cxnId="{D1BB2953-BB01-4A9C-BF10-3963D26D337B}">
      <dgm:prSet/>
      <dgm:spPr/>
      <dgm:t>
        <a:bodyPr/>
        <a:lstStyle/>
        <a:p>
          <a:endParaRPr lang="fr-BE"/>
        </a:p>
      </dgm:t>
    </dgm:pt>
    <dgm:pt modelId="{74EE2DCC-188F-46BD-91ED-60394AD704A3}" type="sibTrans" cxnId="{D1BB2953-BB01-4A9C-BF10-3963D26D337B}">
      <dgm:prSet/>
      <dgm:spPr/>
      <dgm:t>
        <a:bodyPr/>
        <a:lstStyle/>
        <a:p>
          <a:endParaRPr lang="fr-BE"/>
        </a:p>
      </dgm:t>
    </dgm:pt>
    <dgm:pt modelId="{F242C6ED-F171-41EC-85AC-8B9A150EDD41}">
      <dgm:prSet phldrT="[Texte]"/>
      <dgm:spPr/>
      <dgm:t>
        <a:bodyPr/>
        <a:lstStyle/>
        <a:p>
          <a:r>
            <a:rPr lang="fr-FR" dirty="0"/>
            <a:t>Quelles sont les attentes des représentés vis-à-vis de leurs représentants ?</a:t>
          </a:r>
          <a:endParaRPr lang="fr-BE" dirty="0"/>
        </a:p>
      </dgm:t>
    </dgm:pt>
    <dgm:pt modelId="{8E85C4BB-7EDF-49E0-803F-DDDB4583D252}" type="parTrans" cxnId="{D7B2DC9F-4C78-4BFC-8482-4B502EDC6B41}">
      <dgm:prSet/>
      <dgm:spPr/>
      <dgm:t>
        <a:bodyPr/>
        <a:lstStyle/>
        <a:p>
          <a:endParaRPr lang="fr-BE"/>
        </a:p>
      </dgm:t>
    </dgm:pt>
    <dgm:pt modelId="{EF70C4EA-4037-4059-9A38-FC91F6F76B6F}" type="sibTrans" cxnId="{D7B2DC9F-4C78-4BFC-8482-4B502EDC6B41}">
      <dgm:prSet/>
      <dgm:spPr/>
      <dgm:t>
        <a:bodyPr/>
        <a:lstStyle/>
        <a:p>
          <a:endParaRPr lang="fr-BE"/>
        </a:p>
      </dgm:t>
    </dgm:pt>
    <dgm:pt modelId="{E793F4EA-B3B5-47F6-80C7-1050EFC83E6C}">
      <dgm:prSet phldrT="[Texte]"/>
      <dgm:spPr/>
      <dgm:t>
        <a:bodyPr/>
        <a:lstStyle/>
        <a:p>
          <a:pPr marL="0" lvl="0" indent="0" defTabSz="1022350">
            <a:spcBef>
              <a:spcPct val="0"/>
            </a:spcBef>
            <a:spcAft>
              <a:spcPct val="35000"/>
            </a:spcAft>
            <a:buNone/>
          </a:pPr>
          <a:r>
            <a:rPr lang="fr-FR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venir Next LT Pro"/>
              <a:ea typeface="+mn-ea"/>
              <a:cs typeface="+mn-cs"/>
            </a:rPr>
            <a:t>SITUATION D’INCERTITUDE</a:t>
          </a:r>
          <a:endParaRPr lang="fr-BE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venir Next LT Pro"/>
            <a:ea typeface="+mn-ea"/>
            <a:cs typeface="+mn-cs"/>
          </a:endParaRPr>
        </a:p>
      </dgm:t>
    </dgm:pt>
    <dgm:pt modelId="{566267EC-5177-4824-8E4D-5922D792CB47}" type="parTrans" cxnId="{230D1FD8-FF08-40E0-A632-F16EC980D5CB}">
      <dgm:prSet/>
      <dgm:spPr/>
      <dgm:t>
        <a:bodyPr/>
        <a:lstStyle/>
        <a:p>
          <a:endParaRPr lang="fr-BE"/>
        </a:p>
      </dgm:t>
    </dgm:pt>
    <dgm:pt modelId="{A3962ECE-54E5-45A7-A572-E61F3C147B57}" type="sibTrans" cxnId="{230D1FD8-FF08-40E0-A632-F16EC980D5CB}">
      <dgm:prSet/>
      <dgm:spPr/>
      <dgm:t>
        <a:bodyPr/>
        <a:lstStyle/>
        <a:p>
          <a:endParaRPr lang="fr-BE"/>
        </a:p>
      </dgm:t>
    </dgm:pt>
    <dgm:pt modelId="{6CADFD30-B831-4796-8532-30BC72D16DBF}">
      <dgm:prSet phldrT="[Texte]"/>
      <dgm:spPr/>
      <dgm:t>
        <a:bodyPr/>
        <a:lstStyle/>
        <a:p>
          <a:r>
            <a:rPr lang="fr-FR"/>
            <a:t>Les attentes (difficilement déterminables) des représentés risquent de ne pas être rencontrées</a:t>
          </a:r>
          <a:endParaRPr lang="fr-BE"/>
        </a:p>
      </dgm:t>
    </dgm:pt>
    <dgm:pt modelId="{C6DBBBBC-8A8D-46D7-97F6-DFA884798AD6}" type="parTrans" cxnId="{1699F9DD-FD09-4FB7-B530-4762F33B9301}">
      <dgm:prSet/>
      <dgm:spPr/>
      <dgm:t>
        <a:bodyPr/>
        <a:lstStyle/>
        <a:p>
          <a:endParaRPr lang="fr-BE"/>
        </a:p>
      </dgm:t>
    </dgm:pt>
    <dgm:pt modelId="{57C59FF3-EF29-4A37-8F47-780DCF1A5FC5}" type="sibTrans" cxnId="{1699F9DD-FD09-4FB7-B530-4762F33B9301}">
      <dgm:prSet/>
      <dgm:spPr/>
      <dgm:t>
        <a:bodyPr/>
        <a:lstStyle/>
        <a:p>
          <a:endParaRPr lang="fr-BE"/>
        </a:p>
      </dgm:t>
    </dgm:pt>
    <dgm:pt modelId="{C45EECAF-3F07-41BC-988C-DD9C9F636EDD}">
      <dgm:prSet phldrT="[Texte]"/>
      <dgm:spPr/>
      <dgm:t>
        <a:bodyPr/>
        <a:lstStyle/>
        <a:p>
          <a:r>
            <a:rPr lang="fr-FR" dirty="0"/>
            <a:t>Solution :</a:t>
          </a:r>
          <a:r>
            <a:rPr lang="fr-FR" dirty="0">
              <a:sym typeface="Wingdings" panose="05000000000000000000" pitchFamily="2" charset="2"/>
            </a:rPr>
            <a:t> mise en place de </a:t>
          </a:r>
          <a:r>
            <a:rPr lang="fr-FR" b="1" dirty="0">
              <a:sym typeface="Wingdings" panose="05000000000000000000" pitchFamily="2" charset="2"/>
            </a:rPr>
            <a:t>dispositifs de confiance</a:t>
          </a:r>
          <a:endParaRPr lang="fr-BE" b="1" dirty="0"/>
        </a:p>
      </dgm:t>
    </dgm:pt>
    <dgm:pt modelId="{447ED7D1-6412-408B-A6B0-CD5B96162020}" type="parTrans" cxnId="{1BD77E2E-9124-4E0B-948B-A1823DB4F9C2}">
      <dgm:prSet/>
      <dgm:spPr/>
      <dgm:t>
        <a:bodyPr/>
        <a:lstStyle/>
        <a:p>
          <a:endParaRPr lang="fr-BE"/>
        </a:p>
      </dgm:t>
    </dgm:pt>
    <dgm:pt modelId="{1E14D0FB-F430-48F8-B177-5D81F59808F4}" type="sibTrans" cxnId="{1BD77E2E-9124-4E0B-948B-A1823DB4F9C2}">
      <dgm:prSet/>
      <dgm:spPr/>
      <dgm:t>
        <a:bodyPr/>
        <a:lstStyle/>
        <a:p>
          <a:endParaRPr lang="fr-BE"/>
        </a:p>
      </dgm:t>
    </dgm:pt>
    <dgm:pt modelId="{2FC84FAD-EEBB-458E-B518-AC7CAB759643}">
      <dgm:prSet phldrT="[Texte]"/>
      <dgm:spPr/>
      <dgm:t>
        <a:bodyPr/>
        <a:lstStyle/>
        <a:p>
          <a:r>
            <a:rPr lang="fr-FR"/>
            <a:t>Qui est le représentant ?</a:t>
          </a:r>
          <a:endParaRPr lang="fr-BE"/>
        </a:p>
      </dgm:t>
    </dgm:pt>
    <dgm:pt modelId="{D3FB6414-BD45-46C2-B6CE-A9C0AC77BBD8}" type="parTrans" cxnId="{45754CCF-7AA5-4E7D-A904-44C6A50B529E}">
      <dgm:prSet/>
      <dgm:spPr/>
      <dgm:t>
        <a:bodyPr/>
        <a:lstStyle/>
        <a:p>
          <a:endParaRPr lang="fr-BE"/>
        </a:p>
      </dgm:t>
    </dgm:pt>
    <dgm:pt modelId="{9EDCF9CA-1773-4956-AB50-8E3A5B8D0CAB}" type="sibTrans" cxnId="{45754CCF-7AA5-4E7D-A904-44C6A50B529E}">
      <dgm:prSet/>
      <dgm:spPr/>
      <dgm:t>
        <a:bodyPr/>
        <a:lstStyle/>
        <a:p>
          <a:endParaRPr lang="fr-BE"/>
        </a:p>
      </dgm:t>
    </dgm:pt>
    <dgm:pt modelId="{6FDED575-622B-478E-9F1D-7A5E1AC5C7C3}">
      <dgm:prSet phldrT="[Texte]"/>
      <dgm:spPr/>
      <dgm:t>
        <a:bodyPr/>
        <a:lstStyle/>
        <a:p>
          <a:r>
            <a:rPr lang="fr-FR" dirty="0"/>
            <a:t>Approche </a:t>
          </a:r>
          <a:r>
            <a:rPr lang="fr-FR" i="1" dirty="0"/>
            <a:t>substantielle</a:t>
          </a:r>
          <a:r>
            <a:rPr lang="fr-FR" dirty="0"/>
            <a:t> de la représentation</a:t>
          </a:r>
          <a:endParaRPr lang="fr-BE" dirty="0"/>
        </a:p>
      </dgm:t>
    </dgm:pt>
    <dgm:pt modelId="{BAA8D39F-EC8C-4DD5-8999-686FED777E21}" type="parTrans" cxnId="{2663E9BD-53AA-4431-B239-C47E207D96E6}">
      <dgm:prSet/>
      <dgm:spPr/>
      <dgm:t>
        <a:bodyPr/>
        <a:lstStyle/>
        <a:p>
          <a:endParaRPr lang="fr-BE"/>
        </a:p>
      </dgm:t>
    </dgm:pt>
    <dgm:pt modelId="{9314414F-2CD7-43C5-9F47-DD7E9D73B272}" type="sibTrans" cxnId="{2663E9BD-53AA-4431-B239-C47E207D96E6}">
      <dgm:prSet/>
      <dgm:spPr/>
      <dgm:t>
        <a:bodyPr/>
        <a:lstStyle/>
        <a:p>
          <a:endParaRPr lang="fr-BE"/>
        </a:p>
      </dgm:t>
    </dgm:pt>
    <dgm:pt modelId="{936EADCC-3451-4F78-9A88-034268434128}">
      <dgm:prSet phldrT="[Texte]"/>
      <dgm:spPr/>
      <dgm:t>
        <a:bodyPr/>
        <a:lstStyle/>
        <a:p>
          <a:r>
            <a:rPr lang="fr-FR" dirty="0"/>
            <a:t>Approche </a:t>
          </a:r>
          <a:r>
            <a:rPr lang="fr-FR" i="1" dirty="0"/>
            <a:t>formelle</a:t>
          </a:r>
          <a:r>
            <a:rPr lang="fr-FR" dirty="0"/>
            <a:t> de la représentation</a:t>
          </a:r>
          <a:endParaRPr lang="fr-BE" dirty="0"/>
        </a:p>
      </dgm:t>
    </dgm:pt>
    <dgm:pt modelId="{A1C54F8D-48E3-45E7-889E-82F3C6D55942}" type="parTrans" cxnId="{82B49C29-441B-4B9A-9553-1B5362D6AD78}">
      <dgm:prSet/>
      <dgm:spPr/>
      <dgm:t>
        <a:bodyPr/>
        <a:lstStyle/>
        <a:p>
          <a:endParaRPr lang="fr-BE"/>
        </a:p>
      </dgm:t>
    </dgm:pt>
    <dgm:pt modelId="{4760CE54-4EA0-4D34-89D2-4495510E9498}" type="sibTrans" cxnId="{82B49C29-441B-4B9A-9553-1B5362D6AD78}">
      <dgm:prSet/>
      <dgm:spPr/>
      <dgm:t>
        <a:bodyPr/>
        <a:lstStyle/>
        <a:p>
          <a:endParaRPr lang="fr-BE"/>
        </a:p>
      </dgm:t>
    </dgm:pt>
    <dgm:pt modelId="{0CED1FA6-F226-43C3-87ED-B91C1573E985}" type="pres">
      <dgm:prSet presAssocID="{41545AFB-80F9-4346-B148-50804BF96B67}" presName="linear" presStyleCnt="0">
        <dgm:presLayoutVars>
          <dgm:dir/>
          <dgm:animLvl val="lvl"/>
          <dgm:resizeHandles val="exact"/>
        </dgm:presLayoutVars>
      </dgm:prSet>
      <dgm:spPr/>
    </dgm:pt>
    <dgm:pt modelId="{D8B6DE68-3E66-46D0-A66A-03F73D506688}" type="pres">
      <dgm:prSet presAssocID="{5C904B1F-6746-4BEC-8B81-8D117CA11D4F}" presName="parentLin" presStyleCnt="0"/>
      <dgm:spPr/>
    </dgm:pt>
    <dgm:pt modelId="{F83B6802-7A1E-4058-8CF9-6DC3D54377DC}" type="pres">
      <dgm:prSet presAssocID="{5C904B1F-6746-4BEC-8B81-8D117CA11D4F}" presName="parentLeftMargin" presStyleLbl="node1" presStyleIdx="0" presStyleCnt="3"/>
      <dgm:spPr/>
    </dgm:pt>
    <dgm:pt modelId="{CBDEB252-5C87-4CF8-B447-2AD55C4E0DC7}" type="pres">
      <dgm:prSet presAssocID="{5C904B1F-6746-4BEC-8B81-8D117CA11D4F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4EFBF320-B5D4-465B-9B25-B2DC7FF73835}" type="pres">
      <dgm:prSet presAssocID="{5C904B1F-6746-4BEC-8B81-8D117CA11D4F}" presName="negativeSpace" presStyleCnt="0"/>
      <dgm:spPr/>
    </dgm:pt>
    <dgm:pt modelId="{E493E628-4AAE-4176-85D6-7A5F8E998C3C}" type="pres">
      <dgm:prSet presAssocID="{5C904B1F-6746-4BEC-8B81-8D117CA11D4F}" presName="childText" presStyleLbl="conFgAcc1" presStyleIdx="0" presStyleCnt="3">
        <dgm:presLayoutVars>
          <dgm:bulletEnabled val="1"/>
        </dgm:presLayoutVars>
      </dgm:prSet>
      <dgm:spPr/>
    </dgm:pt>
    <dgm:pt modelId="{9DB6E50A-9F64-4C26-8373-45E7C3FBD040}" type="pres">
      <dgm:prSet presAssocID="{DB85A0CE-421A-464C-92BB-9526592044A7}" presName="spaceBetweenRectangles" presStyleCnt="0"/>
      <dgm:spPr/>
    </dgm:pt>
    <dgm:pt modelId="{87B82337-0921-4CB0-A2BF-32E2D44D3C9F}" type="pres">
      <dgm:prSet presAssocID="{0BA31AC5-B774-4C8F-A8D5-6B9807B8EC60}" presName="parentLin" presStyleCnt="0"/>
      <dgm:spPr/>
    </dgm:pt>
    <dgm:pt modelId="{6DC4A4F4-687F-4F46-8DED-FE2586B832AF}" type="pres">
      <dgm:prSet presAssocID="{0BA31AC5-B774-4C8F-A8D5-6B9807B8EC60}" presName="parentLeftMargin" presStyleLbl="node1" presStyleIdx="0" presStyleCnt="3"/>
      <dgm:spPr/>
    </dgm:pt>
    <dgm:pt modelId="{B9BC9BAD-D62D-4EE5-9CE6-9A9B8EE9F64D}" type="pres">
      <dgm:prSet presAssocID="{0BA31AC5-B774-4C8F-A8D5-6B9807B8EC60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4BA6B514-4BA6-4E85-B75C-9A3CE9C9E91F}" type="pres">
      <dgm:prSet presAssocID="{0BA31AC5-B774-4C8F-A8D5-6B9807B8EC60}" presName="negativeSpace" presStyleCnt="0"/>
      <dgm:spPr/>
    </dgm:pt>
    <dgm:pt modelId="{510C69DE-FF86-4B9D-A616-FB95593296B2}" type="pres">
      <dgm:prSet presAssocID="{0BA31AC5-B774-4C8F-A8D5-6B9807B8EC60}" presName="childText" presStyleLbl="conFgAcc1" presStyleIdx="1" presStyleCnt="3">
        <dgm:presLayoutVars>
          <dgm:bulletEnabled val="1"/>
        </dgm:presLayoutVars>
      </dgm:prSet>
      <dgm:spPr/>
    </dgm:pt>
    <dgm:pt modelId="{631CF505-FBAB-417D-95F5-56A5065D7E13}" type="pres">
      <dgm:prSet presAssocID="{74EE2DCC-188F-46BD-91ED-60394AD704A3}" presName="spaceBetweenRectangles" presStyleCnt="0"/>
      <dgm:spPr/>
    </dgm:pt>
    <dgm:pt modelId="{A04971C6-A106-4945-9BC0-D708BB781DBC}" type="pres">
      <dgm:prSet presAssocID="{E793F4EA-B3B5-47F6-80C7-1050EFC83E6C}" presName="parentLin" presStyleCnt="0"/>
      <dgm:spPr/>
    </dgm:pt>
    <dgm:pt modelId="{17F206EA-D78F-4545-AAE5-163D2DCB0285}" type="pres">
      <dgm:prSet presAssocID="{E793F4EA-B3B5-47F6-80C7-1050EFC83E6C}" presName="parentLeftMargin" presStyleLbl="node1" presStyleIdx="1" presStyleCnt="3"/>
      <dgm:spPr/>
    </dgm:pt>
    <dgm:pt modelId="{77AFA2D5-9254-4754-8250-AB22D912789A}" type="pres">
      <dgm:prSet presAssocID="{E793F4EA-B3B5-47F6-80C7-1050EFC83E6C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E0C9B4A8-A78E-41C5-B478-D2996350222B}" type="pres">
      <dgm:prSet presAssocID="{E793F4EA-B3B5-47F6-80C7-1050EFC83E6C}" presName="negativeSpace" presStyleCnt="0"/>
      <dgm:spPr/>
    </dgm:pt>
    <dgm:pt modelId="{DDCAE0AB-B276-4630-82DC-DB471D5D40F3}" type="pres">
      <dgm:prSet presAssocID="{E793F4EA-B3B5-47F6-80C7-1050EFC83E6C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25613C0F-05CF-4811-8C88-51896043B309}" type="presOf" srcId="{F242C6ED-F171-41EC-85AC-8B9A150EDD41}" destId="{510C69DE-FF86-4B9D-A616-FB95593296B2}" srcOrd="0" destOrd="1" presId="urn:microsoft.com/office/officeart/2005/8/layout/list1"/>
    <dgm:cxn modelId="{9AFD4027-75CE-4FB0-B4ED-20AF9EC09829}" type="presOf" srcId="{75E99C08-4E9B-4386-AA8E-D4211C529927}" destId="{E493E628-4AAE-4176-85D6-7A5F8E998C3C}" srcOrd="0" destOrd="0" presId="urn:microsoft.com/office/officeart/2005/8/layout/list1"/>
    <dgm:cxn modelId="{82B49C29-441B-4B9A-9553-1B5362D6AD78}" srcId="{5C904B1F-6746-4BEC-8B81-8D117CA11D4F}" destId="{936EADCC-3451-4F78-9A88-034268434128}" srcOrd="1" destOrd="0" parTransId="{A1C54F8D-48E3-45E7-889E-82F3C6D55942}" sibTransId="{4760CE54-4EA0-4D34-89D2-4495510E9498}"/>
    <dgm:cxn modelId="{1BD77E2E-9124-4E0B-948B-A1823DB4F9C2}" srcId="{E793F4EA-B3B5-47F6-80C7-1050EFC83E6C}" destId="{C45EECAF-3F07-41BC-988C-DD9C9F636EDD}" srcOrd="1" destOrd="0" parTransId="{447ED7D1-6412-408B-A6B0-CD5B96162020}" sibTransId="{1E14D0FB-F430-48F8-B177-5D81F59808F4}"/>
    <dgm:cxn modelId="{881C8439-1B16-4ACF-A4FD-CF5B05050426}" type="presOf" srcId="{6CADFD30-B831-4796-8532-30BC72D16DBF}" destId="{DDCAE0AB-B276-4630-82DC-DB471D5D40F3}" srcOrd="0" destOrd="0" presId="urn:microsoft.com/office/officeart/2005/8/layout/list1"/>
    <dgm:cxn modelId="{84815062-02E0-4F12-9BD7-9F8167A98462}" type="presOf" srcId="{2FC84FAD-EEBB-458E-B518-AC7CAB759643}" destId="{E493E628-4AAE-4176-85D6-7A5F8E998C3C}" srcOrd="0" destOrd="2" presId="urn:microsoft.com/office/officeart/2005/8/layout/list1"/>
    <dgm:cxn modelId="{F2CE276B-D449-486A-874D-F307A8E1DE24}" type="presOf" srcId="{0BA31AC5-B774-4C8F-A8D5-6B9807B8EC60}" destId="{B9BC9BAD-D62D-4EE5-9CE6-9A9B8EE9F64D}" srcOrd="1" destOrd="0" presId="urn:microsoft.com/office/officeart/2005/8/layout/list1"/>
    <dgm:cxn modelId="{D1BB2953-BB01-4A9C-BF10-3963D26D337B}" srcId="{41545AFB-80F9-4346-B148-50804BF96B67}" destId="{0BA31AC5-B774-4C8F-A8D5-6B9807B8EC60}" srcOrd="1" destOrd="0" parTransId="{AF43A6AC-3D45-4BE7-966B-55C490A3C5E0}" sibTransId="{74EE2DCC-188F-46BD-91ED-60394AD704A3}"/>
    <dgm:cxn modelId="{E586BC77-127E-4F87-971F-8D36606DD28E}" srcId="{41545AFB-80F9-4346-B148-50804BF96B67}" destId="{5C904B1F-6746-4BEC-8B81-8D117CA11D4F}" srcOrd="0" destOrd="0" parTransId="{BE94A2E2-0771-4B82-8508-A4EC0A09FC20}" sibTransId="{DB85A0CE-421A-464C-92BB-9526592044A7}"/>
    <dgm:cxn modelId="{782F057D-1903-407C-ADF5-F15B94D63123}" type="presOf" srcId="{6FDED575-622B-478E-9F1D-7A5E1AC5C7C3}" destId="{510C69DE-FF86-4B9D-A616-FB95593296B2}" srcOrd="0" destOrd="0" presId="urn:microsoft.com/office/officeart/2005/8/layout/list1"/>
    <dgm:cxn modelId="{A6F8308E-6AE6-422B-B23F-E5818B037EAA}" type="presOf" srcId="{936EADCC-3451-4F78-9A88-034268434128}" destId="{E493E628-4AAE-4176-85D6-7A5F8E998C3C}" srcOrd="0" destOrd="1" presId="urn:microsoft.com/office/officeart/2005/8/layout/list1"/>
    <dgm:cxn modelId="{8B276D93-271B-45CD-ADE0-A27E4ADBAC2B}" type="presOf" srcId="{5C904B1F-6746-4BEC-8B81-8D117CA11D4F}" destId="{CBDEB252-5C87-4CF8-B447-2AD55C4E0DC7}" srcOrd="1" destOrd="0" presId="urn:microsoft.com/office/officeart/2005/8/layout/list1"/>
    <dgm:cxn modelId="{D7B2DC9F-4C78-4BFC-8482-4B502EDC6B41}" srcId="{0BA31AC5-B774-4C8F-A8D5-6B9807B8EC60}" destId="{F242C6ED-F171-41EC-85AC-8B9A150EDD41}" srcOrd="1" destOrd="0" parTransId="{8E85C4BB-7EDF-49E0-803F-DDDB4583D252}" sibTransId="{EF70C4EA-4037-4059-9A38-FC91F6F76B6F}"/>
    <dgm:cxn modelId="{DA3951AF-BB50-4735-80F0-4E131BE1AD49}" srcId="{5C904B1F-6746-4BEC-8B81-8D117CA11D4F}" destId="{75E99C08-4E9B-4386-AA8E-D4211C529927}" srcOrd="0" destOrd="0" parTransId="{EFF8D580-E19F-4A2E-96B6-0FE54EF53285}" sibTransId="{863F7D97-A5C5-4676-AF9D-02EAB11A0145}"/>
    <dgm:cxn modelId="{C9CB6EB3-3AB8-41A0-A94B-353807F2A3E9}" type="presOf" srcId="{41545AFB-80F9-4346-B148-50804BF96B67}" destId="{0CED1FA6-F226-43C3-87ED-B91C1573E985}" srcOrd="0" destOrd="0" presId="urn:microsoft.com/office/officeart/2005/8/layout/list1"/>
    <dgm:cxn modelId="{2663E9BD-53AA-4431-B239-C47E207D96E6}" srcId="{0BA31AC5-B774-4C8F-A8D5-6B9807B8EC60}" destId="{6FDED575-622B-478E-9F1D-7A5E1AC5C7C3}" srcOrd="0" destOrd="0" parTransId="{BAA8D39F-EC8C-4DD5-8999-686FED777E21}" sibTransId="{9314414F-2CD7-43C5-9F47-DD7E9D73B272}"/>
    <dgm:cxn modelId="{2A365BC4-FD61-4993-8A2E-15D368C8B4DA}" type="presOf" srcId="{E793F4EA-B3B5-47F6-80C7-1050EFC83E6C}" destId="{17F206EA-D78F-4545-AAE5-163D2DCB0285}" srcOrd="0" destOrd="0" presId="urn:microsoft.com/office/officeart/2005/8/layout/list1"/>
    <dgm:cxn modelId="{61E133CF-49A2-4062-9D65-19E2FE588193}" type="presOf" srcId="{E793F4EA-B3B5-47F6-80C7-1050EFC83E6C}" destId="{77AFA2D5-9254-4754-8250-AB22D912789A}" srcOrd="1" destOrd="0" presId="urn:microsoft.com/office/officeart/2005/8/layout/list1"/>
    <dgm:cxn modelId="{45754CCF-7AA5-4E7D-A904-44C6A50B529E}" srcId="{5C904B1F-6746-4BEC-8B81-8D117CA11D4F}" destId="{2FC84FAD-EEBB-458E-B518-AC7CAB759643}" srcOrd="2" destOrd="0" parTransId="{D3FB6414-BD45-46C2-B6CE-A9C0AC77BBD8}" sibTransId="{9EDCF9CA-1773-4956-AB50-8E3A5B8D0CAB}"/>
    <dgm:cxn modelId="{5E9302D1-5C69-4733-B00C-B81E196BA397}" type="presOf" srcId="{5C904B1F-6746-4BEC-8B81-8D117CA11D4F}" destId="{F83B6802-7A1E-4058-8CF9-6DC3D54377DC}" srcOrd="0" destOrd="0" presId="urn:microsoft.com/office/officeart/2005/8/layout/list1"/>
    <dgm:cxn modelId="{230D1FD8-FF08-40E0-A632-F16EC980D5CB}" srcId="{41545AFB-80F9-4346-B148-50804BF96B67}" destId="{E793F4EA-B3B5-47F6-80C7-1050EFC83E6C}" srcOrd="2" destOrd="0" parTransId="{566267EC-5177-4824-8E4D-5922D792CB47}" sibTransId="{A3962ECE-54E5-45A7-A572-E61F3C147B57}"/>
    <dgm:cxn modelId="{3057F2D9-032F-4078-92E1-73C99E511700}" type="presOf" srcId="{C45EECAF-3F07-41BC-988C-DD9C9F636EDD}" destId="{DDCAE0AB-B276-4630-82DC-DB471D5D40F3}" srcOrd="0" destOrd="1" presId="urn:microsoft.com/office/officeart/2005/8/layout/list1"/>
    <dgm:cxn modelId="{1699F9DD-FD09-4FB7-B530-4762F33B9301}" srcId="{E793F4EA-B3B5-47F6-80C7-1050EFC83E6C}" destId="{6CADFD30-B831-4796-8532-30BC72D16DBF}" srcOrd="0" destOrd="0" parTransId="{C6DBBBBC-8A8D-46D7-97F6-DFA884798AD6}" sibTransId="{57C59FF3-EF29-4A37-8F47-780DCF1A5FC5}"/>
    <dgm:cxn modelId="{DA5095E8-BE59-4051-8213-45C56345EE9C}" type="presOf" srcId="{0BA31AC5-B774-4C8F-A8D5-6B9807B8EC60}" destId="{6DC4A4F4-687F-4F46-8DED-FE2586B832AF}" srcOrd="0" destOrd="0" presId="urn:microsoft.com/office/officeart/2005/8/layout/list1"/>
    <dgm:cxn modelId="{87769AC4-CBA4-4C5E-8F4D-40EE0C8CADDD}" type="presParOf" srcId="{0CED1FA6-F226-43C3-87ED-B91C1573E985}" destId="{D8B6DE68-3E66-46D0-A66A-03F73D506688}" srcOrd="0" destOrd="0" presId="urn:microsoft.com/office/officeart/2005/8/layout/list1"/>
    <dgm:cxn modelId="{1BEBDE09-6351-419C-B90E-07B9D10C6967}" type="presParOf" srcId="{D8B6DE68-3E66-46D0-A66A-03F73D506688}" destId="{F83B6802-7A1E-4058-8CF9-6DC3D54377DC}" srcOrd="0" destOrd="0" presId="urn:microsoft.com/office/officeart/2005/8/layout/list1"/>
    <dgm:cxn modelId="{63426E5B-108B-4F61-84DE-1CA221BC56D9}" type="presParOf" srcId="{D8B6DE68-3E66-46D0-A66A-03F73D506688}" destId="{CBDEB252-5C87-4CF8-B447-2AD55C4E0DC7}" srcOrd="1" destOrd="0" presId="urn:microsoft.com/office/officeart/2005/8/layout/list1"/>
    <dgm:cxn modelId="{A9AD5C40-E429-4ABB-AEC1-FCC554A0BA0F}" type="presParOf" srcId="{0CED1FA6-F226-43C3-87ED-B91C1573E985}" destId="{4EFBF320-B5D4-465B-9B25-B2DC7FF73835}" srcOrd="1" destOrd="0" presId="urn:microsoft.com/office/officeart/2005/8/layout/list1"/>
    <dgm:cxn modelId="{AD364F88-E3AD-44DE-B7FD-AC3D7E3E6DAE}" type="presParOf" srcId="{0CED1FA6-F226-43C3-87ED-B91C1573E985}" destId="{E493E628-4AAE-4176-85D6-7A5F8E998C3C}" srcOrd="2" destOrd="0" presId="urn:microsoft.com/office/officeart/2005/8/layout/list1"/>
    <dgm:cxn modelId="{E1D45925-33A5-4288-AA50-4285F401D488}" type="presParOf" srcId="{0CED1FA6-F226-43C3-87ED-B91C1573E985}" destId="{9DB6E50A-9F64-4C26-8373-45E7C3FBD040}" srcOrd="3" destOrd="0" presId="urn:microsoft.com/office/officeart/2005/8/layout/list1"/>
    <dgm:cxn modelId="{1A13DAFD-EB8F-4CD2-BB9D-89DD1E0F708D}" type="presParOf" srcId="{0CED1FA6-F226-43C3-87ED-B91C1573E985}" destId="{87B82337-0921-4CB0-A2BF-32E2D44D3C9F}" srcOrd="4" destOrd="0" presId="urn:microsoft.com/office/officeart/2005/8/layout/list1"/>
    <dgm:cxn modelId="{3EB60EC2-C872-43B0-A42D-5228E509A42D}" type="presParOf" srcId="{87B82337-0921-4CB0-A2BF-32E2D44D3C9F}" destId="{6DC4A4F4-687F-4F46-8DED-FE2586B832AF}" srcOrd="0" destOrd="0" presId="urn:microsoft.com/office/officeart/2005/8/layout/list1"/>
    <dgm:cxn modelId="{CF01A81E-F715-4AEE-8D4A-AFDF84DC48DE}" type="presParOf" srcId="{87B82337-0921-4CB0-A2BF-32E2D44D3C9F}" destId="{B9BC9BAD-D62D-4EE5-9CE6-9A9B8EE9F64D}" srcOrd="1" destOrd="0" presId="urn:microsoft.com/office/officeart/2005/8/layout/list1"/>
    <dgm:cxn modelId="{0B063D95-D43D-425F-A37C-3073746640DD}" type="presParOf" srcId="{0CED1FA6-F226-43C3-87ED-B91C1573E985}" destId="{4BA6B514-4BA6-4E85-B75C-9A3CE9C9E91F}" srcOrd="5" destOrd="0" presId="urn:microsoft.com/office/officeart/2005/8/layout/list1"/>
    <dgm:cxn modelId="{90736BDE-83DB-421C-9BB8-6B16F0E4DCA6}" type="presParOf" srcId="{0CED1FA6-F226-43C3-87ED-B91C1573E985}" destId="{510C69DE-FF86-4B9D-A616-FB95593296B2}" srcOrd="6" destOrd="0" presId="urn:microsoft.com/office/officeart/2005/8/layout/list1"/>
    <dgm:cxn modelId="{13BD7950-1D6C-46FE-A7D0-3920FD64E20D}" type="presParOf" srcId="{0CED1FA6-F226-43C3-87ED-B91C1573E985}" destId="{631CF505-FBAB-417D-95F5-56A5065D7E13}" srcOrd="7" destOrd="0" presId="urn:microsoft.com/office/officeart/2005/8/layout/list1"/>
    <dgm:cxn modelId="{517ED030-52F2-4E20-B18F-AD427608DF1C}" type="presParOf" srcId="{0CED1FA6-F226-43C3-87ED-B91C1573E985}" destId="{A04971C6-A106-4945-9BC0-D708BB781DBC}" srcOrd="8" destOrd="0" presId="urn:microsoft.com/office/officeart/2005/8/layout/list1"/>
    <dgm:cxn modelId="{71E07A73-4789-4C0C-9E67-C6892B0E9669}" type="presParOf" srcId="{A04971C6-A106-4945-9BC0-D708BB781DBC}" destId="{17F206EA-D78F-4545-AAE5-163D2DCB0285}" srcOrd="0" destOrd="0" presId="urn:microsoft.com/office/officeart/2005/8/layout/list1"/>
    <dgm:cxn modelId="{70B75A94-5B07-46F8-8CD9-7C6052621976}" type="presParOf" srcId="{A04971C6-A106-4945-9BC0-D708BB781DBC}" destId="{77AFA2D5-9254-4754-8250-AB22D912789A}" srcOrd="1" destOrd="0" presId="urn:microsoft.com/office/officeart/2005/8/layout/list1"/>
    <dgm:cxn modelId="{15EB9117-6B7C-4BC2-863E-C885814F392E}" type="presParOf" srcId="{0CED1FA6-F226-43C3-87ED-B91C1573E985}" destId="{E0C9B4A8-A78E-41C5-B478-D2996350222B}" srcOrd="9" destOrd="0" presId="urn:microsoft.com/office/officeart/2005/8/layout/list1"/>
    <dgm:cxn modelId="{03DC1517-1910-460A-AC08-0591C09A5066}" type="presParOf" srcId="{0CED1FA6-F226-43C3-87ED-B91C1573E985}" destId="{DDCAE0AB-B276-4630-82DC-DB471D5D40F3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DC03AE-6826-4B82-8D95-74389551B242}">
      <dsp:nvSpPr>
        <dsp:cNvPr id="0" name=""/>
        <dsp:cNvSpPr/>
      </dsp:nvSpPr>
      <dsp:spPr>
        <a:xfrm>
          <a:off x="0" y="826540"/>
          <a:ext cx="11437582" cy="64759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700" b="1" kern="1200"/>
            <a:t>1. La confiance dans les représentants politiques</a:t>
          </a:r>
          <a:endParaRPr lang="en-US" sz="2700" kern="1200"/>
        </a:p>
      </dsp:txBody>
      <dsp:txXfrm>
        <a:off x="31613" y="858153"/>
        <a:ext cx="11374356" cy="584369"/>
      </dsp:txXfrm>
    </dsp:sp>
    <dsp:sp modelId="{A7190060-AD51-41C2-9319-79CCDAEE732D}">
      <dsp:nvSpPr>
        <dsp:cNvPr id="0" name=""/>
        <dsp:cNvSpPr/>
      </dsp:nvSpPr>
      <dsp:spPr>
        <a:xfrm>
          <a:off x="0" y="1551895"/>
          <a:ext cx="11437582" cy="64759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700" b="1" kern="1200" dirty="0"/>
            <a:t>2. Le droit public belge face au déclin de confiance politique</a:t>
          </a:r>
          <a:endParaRPr lang="en-US" sz="2700" kern="1200" dirty="0"/>
        </a:p>
      </dsp:txBody>
      <dsp:txXfrm>
        <a:off x="31613" y="1583508"/>
        <a:ext cx="11374356" cy="584369"/>
      </dsp:txXfrm>
    </dsp:sp>
    <dsp:sp modelId="{081D48A5-80BE-434F-94C8-001492B30FB1}">
      <dsp:nvSpPr>
        <dsp:cNvPr id="0" name=""/>
        <dsp:cNvSpPr/>
      </dsp:nvSpPr>
      <dsp:spPr>
        <a:xfrm>
          <a:off x="0" y="2277250"/>
          <a:ext cx="11437582" cy="647595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700" b="1" kern="1200" dirty="0"/>
            <a:t>3. Approche critique des normes qui visent à restaurer la confiance</a:t>
          </a:r>
          <a:endParaRPr lang="en-US" sz="2700" kern="1200" dirty="0"/>
        </a:p>
      </dsp:txBody>
      <dsp:txXfrm>
        <a:off x="31613" y="2308863"/>
        <a:ext cx="11374356" cy="584369"/>
      </dsp:txXfrm>
    </dsp:sp>
    <dsp:sp modelId="{64D5A264-C338-4711-86E8-44A30249E0AE}">
      <dsp:nvSpPr>
        <dsp:cNvPr id="0" name=""/>
        <dsp:cNvSpPr/>
      </dsp:nvSpPr>
      <dsp:spPr>
        <a:xfrm>
          <a:off x="0" y="3002605"/>
          <a:ext cx="11437582" cy="64759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700" b="1" kern="1200"/>
            <a:t>4. Conclusion exploratoire et réflexions</a:t>
          </a:r>
          <a:endParaRPr lang="en-US" sz="2700" kern="1200"/>
        </a:p>
      </dsp:txBody>
      <dsp:txXfrm>
        <a:off x="31613" y="3034218"/>
        <a:ext cx="11374356" cy="58436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93E628-4AAE-4176-85D6-7A5F8E998C3C}">
      <dsp:nvSpPr>
        <dsp:cNvPr id="0" name=""/>
        <dsp:cNvSpPr/>
      </dsp:nvSpPr>
      <dsp:spPr>
        <a:xfrm>
          <a:off x="0" y="442574"/>
          <a:ext cx="11172065" cy="10631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67076" tIns="520700" rIns="867076" bIns="177800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500" kern="1200" dirty="0"/>
            <a:t>?</a:t>
          </a:r>
          <a:endParaRPr lang="fr-BE" sz="2500" kern="1200" dirty="0"/>
        </a:p>
      </dsp:txBody>
      <dsp:txXfrm>
        <a:off x="0" y="442574"/>
        <a:ext cx="11172065" cy="1063125"/>
      </dsp:txXfrm>
    </dsp:sp>
    <dsp:sp modelId="{CBDEB252-5C87-4CF8-B447-2AD55C4E0DC7}">
      <dsp:nvSpPr>
        <dsp:cNvPr id="0" name=""/>
        <dsp:cNvSpPr/>
      </dsp:nvSpPr>
      <dsp:spPr>
        <a:xfrm>
          <a:off x="558603" y="73574"/>
          <a:ext cx="7820445" cy="7380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5594" tIns="0" rIns="295594" bIns="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RELATION TRUSTOR - TRUSTEE</a:t>
          </a:r>
          <a:endParaRPr lang="fr-BE" sz="25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94629" y="109600"/>
        <a:ext cx="7748393" cy="665948"/>
      </dsp:txXfrm>
    </dsp:sp>
    <dsp:sp modelId="{510C69DE-FF86-4B9D-A616-FB95593296B2}">
      <dsp:nvSpPr>
        <dsp:cNvPr id="0" name=""/>
        <dsp:cNvSpPr/>
      </dsp:nvSpPr>
      <dsp:spPr>
        <a:xfrm>
          <a:off x="0" y="2009699"/>
          <a:ext cx="11172065" cy="10631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67076" tIns="520700" rIns="867076" bIns="177800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500" kern="1200" dirty="0"/>
            <a:t>?</a:t>
          </a:r>
          <a:endParaRPr lang="fr-BE" sz="2500" kern="1200" dirty="0"/>
        </a:p>
      </dsp:txBody>
      <dsp:txXfrm>
        <a:off x="0" y="2009699"/>
        <a:ext cx="11172065" cy="1063125"/>
      </dsp:txXfrm>
    </dsp:sp>
    <dsp:sp modelId="{B9BC9BAD-D62D-4EE5-9CE6-9A9B8EE9F64D}">
      <dsp:nvSpPr>
        <dsp:cNvPr id="0" name=""/>
        <dsp:cNvSpPr/>
      </dsp:nvSpPr>
      <dsp:spPr>
        <a:xfrm>
          <a:off x="558603" y="1640699"/>
          <a:ext cx="7820445" cy="7380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5594" tIns="0" rIns="295594" bIns="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venir Next LT Pro"/>
              <a:ea typeface="+mn-ea"/>
              <a:cs typeface="+mn-cs"/>
            </a:rPr>
            <a:t>OBJET</a:t>
          </a:r>
          <a:endParaRPr lang="fr-BE" sz="25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venir Next LT Pro"/>
            <a:ea typeface="+mn-ea"/>
            <a:cs typeface="+mn-cs"/>
          </a:endParaRPr>
        </a:p>
      </dsp:txBody>
      <dsp:txXfrm>
        <a:off x="594629" y="1676725"/>
        <a:ext cx="7748393" cy="665948"/>
      </dsp:txXfrm>
    </dsp:sp>
    <dsp:sp modelId="{DDCAE0AB-B276-4630-82DC-DB471D5D40F3}">
      <dsp:nvSpPr>
        <dsp:cNvPr id="0" name=""/>
        <dsp:cNvSpPr/>
      </dsp:nvSpPr>
      <dsp:spPr>
        <a:xfrm>
          <a:off x="0" y="3576824"/>
          <a:ext cx="11172065" cy="10631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67076" tIns="520700" rIns="867076" bIns="177800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500" kern="1200" dirty="0"/>
            <a:t>?</a:t>
          </a:r>
          <a:endParaRPr lang="fr-BE" sz="2500" kern="1200" dirty="0"/>
        </a:p>
      </dsp:txBody>
      <dsp:txXfrm>
        <a:off x="0" y="3576824"/>
        <a:ext cx="11172065" cy="1063125"/>
      </dsp:txXfrm>
    </dsp:sp>
    <dsp:sp modelId="{77AFA2D5-9254-4754-8250-AB22D912789A}">
      <dsp:nvSpPr>
        <dsp:cNvPr id="0" name=""/>
        <dsp:cNvSpPr/>
      </dsp:nvSpPr>
      <dsp:spPr>
        <a:xfrm>
          <a:off x="558603" y="3207824"/>
          <a:ext cx="7820445" cy="7380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5594" tIns="0" rIns="295594" bIns="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venir Next LT Pro"/>
              <a:ea typeface="+mn-ea"/>
              <a:cs typeface="+mn-cs"/>
            </a:rPr>
            <a:t>SITUATION D’INCERTITUDE</a:t>
          </a:r>
          <a:endParaRPr lang="fr-BE" sz="25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venir Next LT Pro"/>
            <a:ea typeface="+mn-ea"/>
            <a:cs typeface="+mn-cs"/>
          </a:endParaRPr>
        </a:p>
      </dsp:txBody>
      <dsp:txXfrm>
        <a:off x="594629" y="3243850"/>
        <a:ext cx="7748393" cy="66594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7E0FB7-2A54-4A14-AB1E-9B7A8A788E2C}">
      <dsp:nvSpPr>
        <dsp:cNvPr id="0" name=""/>
        <dsp:cNvSpPr/>
      </dsp:nvSpPr>
      <dsp:spPr>
        <a:xfrm rot="5400000">
          <a:off x="6633489" y="-2471301"/>
          <a:ext cx="1668663" cy="7028537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kern="1200" dirty="0"/>
            <a:t>Représentation descriptive // </a:t>
          </a:r>
          <a:r>
            <a:rPr lang="fr-FR" sz="2000" kern="1200" dirty="0" err="1"/>
            <a:t>représentatitivité</a:t>
          </a:r>
          <a:endParaRPr lang="fr-BE" sz="2000" kern="1200" dirty="0"/>
        </a:p>
      </dsp:txBody>
      <dsp:txXfrm rot="-5400000">
        <a:off x="3953553" y="290092"/>
        <a:ext cx="6947080" cy="1505749"/>
      </dsp:txXfrm>
    </dsp:sp>
    <dsp:sp modelId="{4FC3BA07-0E68-4AA0-850B-4D4911B7B1F1}">
      <dsp:nvSpPr>
        <dsp:cNvPr id="0" name=""/>
        <dsp:cNvSpPr/>
      </dsp:nvSpPr>
      <dsp:spPr>
        <a:xfrm>
          <a:off x="0" y="52"/>
          <a:ext cx="3953552" cy="208582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200" b="1" kern="1200" dirty="0"/>
            <a:t>H. </a:t>
          </a:r>
          <a:r>
            <a:rPr lang="fr-FR" sz="3200" b="1" kern="1200" dirty="0" err="1"/>
            <a:t>Pitkin</a:t>
          </a:r>
          <a:endParaRPr lang="fr-BE" sz="3200" b="1" kern="1200" dirty="0"/>
        </a:p>
      </dsp:txBody>
      <dsp:txXfrm>
        <a:off x="101822" y="101874"/>
        <a:ext cx="3749908" cy="1882185"/>
      </dsp:txXfrm>
    </dsp:sp>
    <dsp:sp modelId="{E6A18E13-98B3-4269-96CF-2A56999030EC}">
      <dsp:nvSpPr>
        <dsp:cNvPr id="0" name=""/>
        <dsp:cNvSpPr/>
      </dsp:nvSpPr>
      <dsp:spPr>
        <a:xfrm rot="5400000">
          <a:off x="6633489" y="-281180"/>
          <a:ext cx="1668663" cy="7028537"/>
        </a:xfrm>
        <a:prstGeom prst="round2SameRect">
          <a:avLst/>
        </a:prstGeom>
        <a:solidFill>
          <a:schemeClr val="accent2">
            <a:tint val="40000"/>
            <a:alpha val="90000"/>
            <a:hueOff val="-299664"/>
            <a:satOff val="-57833"/>
            <a:lumOff val="-6253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299664"/>
              <a:satOff val="-57833"/>
              <a:lumOff val="-625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900" kern="1200" dirty="0"/>
            <a:t>Origines du parlementarisme : lien de confiance personnel</a:t>
          </a:r>
          <a:endParaRPr lang="fr-BE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900" kern="1200" dirty="0"/>
            <a:t>Démocratie des partis : lien de confiance en raison de l’appartenance à un parti</a:t>
          </a:r>
          <a:endParaRPr lang="fr-BE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900" kern="1200" dirty="0"/>
            <a:t>Démocratie du public : </a:t>
          </a:r>
          <a:r>
            <a:rPr lang="fr-FR" sz="1900" kern="1200" dirty="0" err="1"/>
            <a:t>repersonnalisation</a:t>
          </a:r>
          <a:r>
            <a:rPr lang="fr-FR" sz="1900" kern="1200" dirty="0"/>
            <a:t> du lien de confiance</a:t>
          </a:r>
          <a:endParaRPr lang="fr-BE" sz="1900" kern="1200" dirty="0"/>
        </a:p>
      </dsp:txBody>
      <dsp:txXfrm rot="-5400000">
        <a:off x="3953553" y="2480213"/>
        <a:ext cx="6947080" cy="1505749"/>
      </dsp:txXfrm>
    </dsp:sp>
    <dsp:sp modelId="{68B9AF8E-67D0-4836-A9F9-21C9F5564C5B}">
      <dsp:nvSpPr>
        <dsp:cNvPr id="0" name=""/>
        <dsp:cNvSpPr/>
      </dsp:nvSpPr>
      <dsp:spPr>
        <a:xfrm>
          <a:off x="0" y="2190173"/>
          <a:ext cx="3953552" cy="2085829"/>
        </a:xfrm>
        <a:prstGeom prst="roundRect">
          <a:avLst/>
        </a:prstGeom>
        <a:solidFill>
          <a:schemeClr val="accent2">
            <a:hueOff val="-399945"/>
            <a:satOff val="-48385"/>
            <a:lumOff val="-2313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200" b="1" kern="1200" dirty="0"/>
            <a:t>B. Manin</a:t>
          </a:r>
          <a:endParaRPr lang="fr-BE" sz="3200" b="1" kern="1200" dirty="0"/>
        </a:p>
      </dsp:txBody>
      <dsp:txXfrm>
        <a:off x="101822" y="2291995"/>
        <a:ext cx="3749908" cy="188218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ABC07E-0853-4BC1-B4BD-509AF7FCE2D8}">
      <dsp:nvSpPr>
        <dsp:cNvPr id="0" name=""/>
        <dsp:cNvSpPr/>
      </dsp:nvSpPr>
      <dsp:spPr>
        <a:xfrm>
          <a:off x="0" y="35531"/>
          <a:ext cx="10642139" cy="55165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just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kern="1200" dirty="0"/>
            <a:t>Noyau dur de la représentation politique </a:t>
          </a:r>
          <a:endParaRPr lang="fr-BE" sz="2300" b="1" kern="1200" dirty="0"/>
        </a:p>
      </dsp:txBody>
      <dsp:txXfrm>
        <a:off x="26930" y="62461"/>
        <a:ext cx="10588279" cy="497795"/>
      </dsp:txXfrm>
    </dsp:sp>
    <dsp:sp modelId="{00FE1EFA-2BA4-406E-B47C-6E05246AFCB4}">
      <dsp:nvSpPr>
        <dsp:cNvPr id="0" name=""/>
        <dsp:cNvSpPr/>
      </dsp:nvSpPr>
      <dsp:spPr>
        <a:xfrm>
          <a:off x="0" y="587186"/>
          <a:ext cx="10642139" cy="3808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7888" tIns="29210" rIns="163576" bIns="2921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r-FR" sz="1800" kern="1200" dirty="0"/>
            <a:t>Agir dans l’intérêt des représentés</a:t>
          </a:r>
          <a:endParaRPr lang="fr-BE" sz="1800" kern="1200" dirty="0"/>
        </a:p>
      </dsp:txBody>
      <dsp:txXfrm>
        <a:off x="0" y="587186"/>
        <a:ext cx="10642139" cy="380880"/>
      </dsp:txXfrm>
    </dsp:sp>
    <dsp:sp modelId="{0FBDDB78-8D28-4851-AD20-C8BE99AB0B2C}">
      <dsp:nvSpPr>
        <dsp:cNvPr id="0" name=""/>
        <dsp:cNvSpPr/>
      </dsp:nvSpPr>
      <dsp:spPr>
        <a:xfrm>
          <a:off x="0" y="968066"/>
          <a:ext cx="10642139" cy="55165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kern="1200" dirty="0"/>
            <a:t>Mais que signifie agir dans l’intérêt des représentés ?</a:t>
          </a:r>
          <a:endParaRPr lang="fr-BE" sz="2300" b="1" kern="1200" dirty="0"/>
        </a:p>
      </dsp:txBody>
      <dsp:txXfrm>
        <a:off x="26930" y="994996"/>
        <a:ext cx="10588279" cy="497795"/>
      </dsp:txXfrm>
    </dsp:sp>
    <dsp:sp modelId="{6547FDAD-F26B-48CE-9914-34AE6017148E}">
      <dsp:nvSpPr>
        <dsp:cNvPr id="0" name=""/>
        <dsp:cNvSpPr/>
      </dsp:nvSpPr>
      <dsp:spPr>
        <a:xfrm>
          <a:off x="0" y="1519721"/>
          <a:ext cx="10642139" cy="19922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7888" tIns="29210" rIns="163576" bIns="2921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r-FR" sz="1800" kern="1200" dirty="0"/>
            <a:t>Des représentants exemplaires, vertueux ?</a:t>
          </a:r>
          <a:endParaRPr lang="fr-BE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r-FR" sz="1800" kern="1200" dirty="0"/>
            <a:t>Des politiques publiques conformes à l’intérêt général ?</a:t>
          </a:r>
          <a:endParaRPr lang="fr-BE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r-FR" sz="1800" kern="1200" dirty="0"/>
            <a:t>Le respect des promesses électorales ?</a:t>
          </a:r>
          <a:endParaRPr lang="fr-BE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r-FR" sz="1800" kern="1200" dirty="0"/>
            <a:t>Des représentants « représentatifs » ?</a:t>
          </a:r>
          <a:endParaRPr lang="fr-BE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r-FR" sz="1800" kern="1200" dirty="0"/>
            <a:t>Retour du mandat impératif ?</a:t>
          </a:r>
          <a:endParaRPr lang="fr-BE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r-FR" sz="1800" kern="1200" dirty="0"/>
            <a:t>…</a:t>
          </a:r>
          <a:endParaRPr lang="fr-BE" sz="1800" kern="1200" dirty="0"/>
        </a:p>
      </dsp:txBody>
      <dsp:txXfrm>
        <a:off x="0" y="1519721"/>
        <a:ext cx="10642139" cy="199227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93E628-4AAE-4176-85D6-7A5F8E998C3C}">
      <dsp:nvSpPr>
        <dsp:cNvPr id="0" name=""/>
        <dsp:cNvSpPr/>
      </dsp:nvSpPr>
      <dsp:spPr>
        <a:xfrm>
          <a:off x="0" y="269796"/>
          <a:ext cx="11172065" cy="136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67076" tIns="374904" rIns="867076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dirty="0"/>
            <a:t>Relation représentants – représentés</a:t>
          </a:r>
          <a:endParaRPr lang="fr-BE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dirty="0"/>
            <a:t>Approche </a:t>
          </a:r>
          <a:r>
            <a:rPr lang="fr-FR" sz="1800" i="1" kern="1200" dirty="0"/>
            <a:t>formelle</a:t>
          </a:r>
          <a:r>
            <a:rPr lang="fr-FR" sz="1800" kern="1200" dirty="0"/>
            <a:t> de la représentation</a:t>
          </a:r>
          <a:endParaRPr lang="fr-BE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/>
            <a:t>Qui est le représentant ?</a:t>
          </a:r>
          <a:endParaRPr lang="fr-BE" sz="1800" kern="1200"/>
        </a:p>
      </dsp:txBody>
      <dsp:txXfrm>
        <a:off x="0" y="269796"/>
        <a:ext cx="11172065" cy="1360800"/>
      </dsp:txXfrm>
    </dsp:sp>
    <dsp:sp modelId="{CBDEB252-5C87-4CF8-B447-2AD55C4E0DC7}">
      <dsp:nvSpPr>
        <dsp:cNvPr id="0" name=""/>
        <dsp:cNvSpPr/>
      </dsp:nvSpPr>
      <dsp:spPr>
        <a:xfrm>
          <a:off x="558603" y="4116"/>
          <a:ext cx="7820445" cy="5313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5594" tIns="0" rIns="295594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RELATION TRUSTOR - TRUSTEE</a:t>
          </a:r>
          <a:endParaRPr lang="fr-BE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84542" y="30055"/>
        <a:ext cx="7768567" cy="479482"/>
      </dsp:txXfrm>
    </dsp:sp>
    <dsp:sp modelId="{510C69DE-FF86-4B9D-A616-FB95593296B2}">
      <dsp:nvSpPr>
        <dsp:cNvPr id="0" name=""/>
        <dsp:cNvSpPr/>
      </dsp:nvSpPr>
      <dsp:spPr>
        <a:xfrm>
          <a:off x="0" y="1993477"/>
          <a:ext cx="11172065" cy="10489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67076" tIns="374904" rIns="867076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dirty="0"/>
            <a:t>Approche </a:t>
          </a:r>
          <a:r>
            <a:rPr lang="fr-FR" sz="1800" i="1" kern="1200" dirty="0"/>
            <a:t>substantielle</a:t>
          </a:r>
          <a:r>
            <a:rPr lang="fr-FR" sz="1800" kern="1200" dirty="0"/>
            <a:t> de la représentation</a:t>
          </a:r>
          <a:endParaRPr lang="fr-BE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dirty="0"/>
            <a:t>Quelles sont les attentes des représentés vis-à-vis de leurs représentants ?</a:t>
          </a:r>
          <a:endParaRPr lang="fr-BE" sz="1800" kern="1200" dirty="0"/>
        </a:p>
      </dsp:txBody>
      <dsp:txXfrm>
        <a:off x="0" y="1993477"/>
        <a:ext cx="11172065" cy="1048950"/>
      </dsp:txXfrm>
    </dsp:sp>
    <dsp:sp modelId="{B9BC9BAD-D62D-4EE5-9CE6-9A9B8EE9F64D}">
      <dsp:nvSpPr>
        <dsp:cNvPr id="0" name=""/>
        <dsp:cNvSpPr/>
      </dsp:nvSpPr>
      <dsp:spPr>
        <a:xfrm>
          <a:off x="558603" y="1727796"/>
          <a:ext cx="7820445" cy="53136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5594" tIns="0" rIns="295594" bIns="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venir Next LT Pro"/>
              <a:ea typeface="+mn-ea"/>
              <a:cs typeface="+mn-cs"/>
            </a:rPr>
            <a:t>OBJET</a:t>
          </a:r>
          <a:endParaRPr lang="fr-BE" sz="18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venir Next LT Pro"/>
            <a:ea typeface="+mn-ea"/>
            <a:cs typeface="+mn-cs"/>
          </a:endParaRPr>
        </a:p>
      </dsp:txBody>
      <dsp:txXfrm>
        <a:off x="584542" y="1753735"/>
        <a:ext cx="7768567" cy="479482"/>
      </dsp:txXfrm>
    </dsp:sp>
    <dsp:sp modelId="{DDCAE0AB-B276-4630-82DC-DB471D5D40F3}">
      <dsp:nvSpPr>
        <dsp:cNvPr id="0" name=""/>
        <dsp:cNvSpPr/>
      </dsp:nvSpPr>
      <dsp:spPr>
        <a:xfrm>
          <a:off x="0" y="3405307"/>
          <a:ext cx="11172065" cy="13041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67076" tIns="374904" rIns="867076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/>
            <a:t>Les attentes (difficilement déterminables) des représentés risquent de ne pas être rencontrées</a:t>
          </a:r>
          <a:endParaRPr lang="fr-BE" sz="18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dirty="0"/>
            <a:t>Solution :</a:t>
          </a:r>
          <a:r>
            <a:rPr lang="fr-FR" sz="1800" kern="1200" dirty="0">
              <a:sym typeface="Wingdings" panose="05000000000000000000" pitchFamily="2" charset="2"/>
            </a:rPr>
            <a:t> mise en place de </a:t>
          </a:r>
          <a:r>
            <a:rPr lang="fr-FR" sz="1800" b="1" kern="1200" dirty="0">
              <a:sym typeface="Wingdings" panose="05000000000000000000" pitchFamily="2" charset="2"/>
            </a:rPr>
            <a:t>dispositifs de confiance</a:t>
          </a:r>
          <a:endParaRPr lang="fr-BE" sz="1800" b="1" kern="1200" dirty="0"/>
        </a:p>
      </dsp:txBody>
      <dsp:txXfrm>
        <a:off x="0" y="3405307"/>
        <a:ext cx="11172065" cy="1304100"/>
      </dsp:txXfrm>
    </dsp:sp>
    <dsp:sp modelId="{77AFA2D5-9254-4754-8250-AB22D912789A}">
      <dsp:nvSpPr>
        <dsp:cNvPr id="0" name=""/>
        <dsp:cNvSpPr/>
      </dsp:nvSpPr>
      <dsp:spPr>
        <a:xfrm>
          <a:off x="558603" y="3139626"/>
          <a:ext cx="7820445" cy="53136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5594" tIns="0" rIns="295594" bIns="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venir Next LT Pro"/>
              <a:ea typeface="+mn-ea"/>
              <a:cs typeface="+mn-cs"/>
            </a:rPr>
            <a:t>SITUATION D’INCERTITUDE</a:t>
          </a:r>
          <a:endParaRPr lang="fr-BE" sz="18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venir Next LT Pro"/>
            <a:ea typeface="+mn-ea"/>
            <a:cs typeface="+mn-cs"/>
          </a:endParaRPr>
        </a:p>
      </dsp:txBody>
      <dsp:txXfrm>
        <a:off x="584542" y="3165565"/>
        <a:ext cx="7768567" cy="4794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5EF58D-B62B-40BB-83AA-9D07CFC4ED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AC06D3-F571-4213-A2A4-6A1915120C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A10580-AD31-4B8F-8448-55A666AC1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10/12/2023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EC99C8-515A-4FEA-9CD2-6D0BF46CF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72AF1B-1868-4C05-B6C3-9EBF29A50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8169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5170B0-C1C5-4976-80E8-6B4F90EB36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7593EE-493E-4BCE-8992-24CA63E1E0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80919F-FDDD-42FB-8422-A0665D558D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16D38A-35F8-4667-A1F4-49644471E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9CC230-78B7-487B-9C95-CB00868F6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2443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14CB826-D9AA-4689-B8C0-38D999F0D0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1F1CDD-16FB-45E0-9887-24374C5676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846397-BBD2-4426-B1F5-FD6EA3CDC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AB91E4-73D0-4ACD-8F54-00EE6FB1D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B28C61-59FE-44D6-A7D6-AAD292232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17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E6D384-B2C5-42A4-9774-A931C39BA5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8D736C-5FCC-43BC-B824-A90F2CC5D1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4A3A50-B922-45BE-945D-7ED3EBD83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241F78-20DE-4D53-BB25-79E5C4E1A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43084-C669-4FDF-87D4-F22D36BB8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667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C6C559-800C-489A-9174-7901F92B0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42B5C3-320B-4CFD-B6A7-A28C7E435B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FCA372-3F42-4113-A73B-5FDCF93CB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DA1197-0C78-4878-B086-5D206EA49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B83D8-FD42-44FF-AA20-944A519CC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1809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D685AA-B5C7-4E3D-85FA-94F3C73E5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3AFEEA-6F3F-4630-A950-61C05D2FAF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C36817-B869-4D19-9EE8-A3166B0E15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074146-2374-4321-AEBB-3E9B09D77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42337B-B902-4DC2-BB94-02B8A7549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4AD585-B83C-4ECF-AF42-8DDF6996B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8227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3A9ADB-3495-481F-BB4E-9C7128B17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D6FF4C-26CB-4281-A2F7-6CBE451867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2E72A9-F222-45B4-9355-C04C058641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699F6E-77AD-4EBC-BAF9-5A43CDEC41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0F77677-7169-4591-B047-0678815F48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82A6EB-0285-4FA4-A00C-A7F716084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6D39526-82B8-402C-8A2B-82EF8F3F3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5EC9E6-6FF1-4541-9CB1-A2FF9D852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992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170F54-6CED-4251-A0A6-32CCD1213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572C8E6-49D6-46A5-8DC3-B0D8E683C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883CBA-77CD-4490-A5F3-BAA8FC254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A5FF79-61B6-4693-8547-95B1F2F7A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293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FBDCB94-13E9-41CB-88F0-D30A1791DC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44795A4-736C-426D-8559-5AD589275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2A2ACD-17F3-4C16-8E77-86EC92CCD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5113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7FCB2E-B68A-48F9-8B20-CDED818FB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081C83-64B5-4BFD-A163-75C2EA7F89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5D44AD-E361-48A3-936D-DDA0D51445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EED06C-E016-489C-8863-EA1BE998B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9161F0-D253-49A7-9A08-7A0A22814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42C61A-B326-40A7-A286-90D0544BB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1174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F2DF6F-D00F-4CE4-8701-B006273461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A0FF7AB-F851-4425-8407-996C920E68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ED6CF5-154F-4615-8CDC-E2BFA61FAB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A5C400-0D13-495F-8C4E-EC3CDF5F2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B290D7-98AC-45E5-A7D6-73520AFC7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94276C-2BD2-4C4F-AC04-DD3D73768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851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47A131F-D5DE-41A5-B4CF-4F345319B40B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3AF4666D-BD98-40A5-A75F-478B982010B2}"/>
              </a:ext>
            </a:extLst>
          </p:cNvPr>
          <p:cNvSpPr/>
          <p:nvPr/>
        </p:nvSpPr>
        <p:spPr>
          <a:xfrm rot="10800000">
            <a:off x="692844" y="-3086"/>
            <a:ext cx="1326111" cy="597603"/>
          </a:xfrm>
          <a:custGeom>
            <a:avLst/>
            <a:gdLst>
              <a:gd name="connsiteX0" fmla="*/ 741051 w 1482102"/>
              <a:gd name="connsiteY0" fmla="*/ 0 h 679363"/>
              <a:gd name="connsiteX1" fmla="*/ 1473822 w 1482102"/>
              <a:gd name="connsiteY1" fmla="*/ 597226 h 679363"/>
              <a:gd name="connsiteX2" fmla="*/ 1482102 w 1482102"/>
              <a:gd name="connsiteY2" fmla="*/ 679363 h 679363"/>
              <a:gd name="connsiteX3" fmla="*/ 0 w 1482102"/>
              <a:gd name="connsiteY3" fmla="*/ 679363 h 679363"/>
              <a:gd name="connsiteX4" fmla="*/ 8280 w 1482102"/>
              <a:gd name="connsiteY4" fmla="*/ 597226 h 679363"/>
              <a:gd name="connsiteX5" fmla="*/ 741051 w 1482102"/>
              <a:gd name="connsiteY5" fmla="*/ 0 h 679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2102" h="679363">
                <a:moveTo>
                  <a:pt x="741051" y="0"/>
                </a:moveTo>
                <a:cubicBezTo>
                  <a:pt x="1102506" y="0"/>
                  <a:pt x="1404077" y="256390"/>
                  <a:pt x="1473822" y="597226"/>
                </a:cubicBezTo>
                <a:lnTo>
                  <a:pt x="1482102" y="679363"/>
                </a:lnTo>
                <a:lnTo>
                  <a:pt x="0" y="679363"/>
                </a:lnTo>
                <a:lnTo>
                  <a:pt x="8280" y="597226"/>
                </a:lnTo>
                <a:cubicBezTo>
                  <a:pt x="78025" y="256390"/>
                  <a:pt x="379596" y="0"/>
                  <a:pt x="74105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68680585-71F9-4721-A998-4974171D2EB4}"/>
              </a:ext>
            </a:extLst>
          </p:cNvPr>
          <p:cNvSpPr/>
          <p:nvPr/>
        </p:nvSpPr>
        <p:spPr>
          <a:xfrm>
            <a:off x="10439256" y="6172200"/>
            <a:ext cx="1482102" cy="679363"/>
          </a:xfrm>
          <a:custGeom>
            <a:avLst/>
            <a:gdLst>
              <a:gd name="connsiteX0" fmla="*/ 741051 w 1482102"/>
              <a:gd name="connsiteY0" fmla="*/ 0 h 679363"/>
              <a:gd name="connsiteX1" fmla="*/ 1473822 w 1482102"/>
              <a:gd name="connsiteY1" fmla="*/ 597226 h 679363"/>
              <a:gd name="connsiteX2" fmla="*/ 1482102 w 1482102"/>
              <a:gd name="connsiteY2" fmla="*/ 679363 h 679363"/>
              <a:gd name="connsiteX3" fmla="*/ 0 w 1482102"/>
              <a:gd name="connsiteY3" fmla="*/ 679363 h 679363"/>
              <a:gd name="connsiteX4" fmla="*/ 8280 w 1482102"/>
              <a:gd name="connsiteY4" fmla="*/ 597226 h 679363"/>
              <a:gd name="connsiteX5" fmla="*/ 741051 w 1482102"/>
              <a:gd name="connsiteY5" fmla="*/ 0 h 679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2102" h="679363">
                <a:moveTo>
                  <a:pt x="741051" y="0"/>
                </a:moveTo>
                <a:cubicBezTo>
                  <a:pt x="1102506" y="0"/>
                  <a:pt x="1404077" y="256390"/>
                  <a:pt x="1473822" y="597226"/>
                </a:cubicBezTo>
                <a:lnTo>
                  <a:pt x="1482102" y="679363"/>
                </a:lnTo>
                <a:lnTo>
                  <a:pt x="0" y="679363"/>
                </a:lnTo>
                <a:lnTo>
                  <a:pt x="8280" y="597226"/>
                </a:lnTo>
                <a:cubicBezTo>
                  <a:pt x="78025" y="256390"/>
                  <a:pt x="379596" y="0"/>
                  <a:pt x="74105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12BC95C2-2EEC-4F59-ABA8-660B0D059CCF}"/>
              </a:ext>
            </a:extLst>
          </p:cNvPr>
          <p:cNvSpPr/>
          <p:nvPr/>
        </p:nvSpPr>
        <p:spPr>
          <a:xfrm>
            <a:off x="7977352" y="5197178"/>
            <a:ext cx="4211600" cy="1660822"/>
          </a:xfrm>
          <a:custGeom>
            <a:avLst/>
            <a:gdLst>
              <a:gd name="connsiteX0" fmla="*/ 4211600 w 4211600"/>
              <a:gd name="connsiteY0" fmla="*/ 0 h 1660822"/>
              <a:gd name="connsiteX1" fmla="*/ 4211600 w 4211600"/>
              <a:gd name="connsiteY1" fmla="*/ 58430 h 1660822"/>
              <a:gd name="connsiteX2" fmla="*/ 4136524 w 4211600"/>
              <a:gd name="connsiteY2" fmla="*/ 208808 h 1660822"/>
              <a:gd name="connsiteX3" fmla="*/ 3973354 w 4211600"/>
              <a:gd name="connsiteY3" fmla="*/ 437313 h 1660822"/>
              <a:gd name="connsiteX4" fmla="*/ 3884746 w 4211600"/>
              <a:gd name="connsiteY4" fmla="*/ 553613 h 1660822"/>
              <a:gd name="connsiteX5" fmla="*/ 3849435 w 4211600"/>
              <a:gd name="connsiteY5" fmla="*/ 603143 h 1660822"/>
              <a:gd name="connsiteX6" fmla="*/ 3661849 w 4211600"/>
              <a:gd name="connsiteY6" fmla="*/ 819075 h 1660822"/>
              <a:gd name="connsiteX7" fmla="*/ 3402589 w 4211600"/>
              <a:gd name="connsiteY7" fmla="*/ 952996 h 1660822"/>
              <a:gd name="connsiteX8" fmla="*/ 3130202 w 4211600"/>
              <a:gd name="connsiteY8" fmla="*/ 1023386 h 1660822"/>
              <a:gd name="connsiteX9" fmla="*/ 2914657 w 4211600"/>
              <a:gd name="connsiteY9" fmla="*/ 1068058 h 1660822"/>
              <a:gd name="connsiteX10" fmla="*/ 2582149 w 4211600"/>
              <a:gd name="connsiteY10" fmla="*/ 1138924 h 1660822"/>
              <a:gd name="connsiteX11" fmla="*/ 2483958 w 4211600"/>
              <a:gd name="connsiteY11" fmla="*/ 1162356 h 1660822"/>
              <a:gd name="connsiteX12" fmla="*/ 2123750 w 4211600"/>
              <a:gd name="connsiteY12" fmla="*/ 1238651 h 1660822"/>
              <a:gd name="connsiteX13" fmla="*/ 1761444 w 4211600"/>
              <a:gd name="connsiteY13" fmla="*/ 1273417 h 1660822"/>
              <a:gd name="connsiteX14" fmla="*/ 1608382 w 4211600"/>
              <a:gd name="connsiteY14" fmla="*/ 1284466 h 1660822"/>
              <a:gd name="connsiteX15" fmla="*/ 999942 w 4211600"/>
              <a:gd name="connsiteY15" fmla="*/ 1354284 h 1660822"/>
              <a:gd name="connsiteX16" fmla="*/ 484705 w 4211600"/>
              <a:gd name="connsiteY16" fmla="*/ 1450487 h 1660822"/>
              <a:gd name="connsiteX17" fmla="*/ 113310 w 4211600"/>
              <a:gd name="connsiteY17" fmla="*/ 1613700 h 1660822"/>
              <a:gd name="connsiteX18" fmla="*/ 39668 w 4211600"/>
              <a:gd name="connsiteY18" fmla="*/ 1660822 h 1660822"/>
              <a:gd name="connsiteX19" fmla="*/ 0 w 4211600"/>
              <a:gd name="connsiteY19" fmla="*/ 1660822 h 1660822"/>
              <a:gd name="connsiteX20" fmla="*/ 96701 w 4211600"/>
              <a:gd name="connsiteY20" fmla="*/ 1598934 h 1660822"/>
              <a:gd name="connsiteX21" fmla="*/ 474335 w 4211600"/>
              <a:gd name="connsiteY21" fmla="*/ 1433056 h 1660822"/>
              <a:gd name="connsiteX22" fmla="*/ 994299 w 4211600"/>
              <a:gd name="connsiteY22" fmla="*/ 1335806 h 1660822"/>
              <a:gd name="connsiteX23" fmla="*/ 1605231 w 4211600"/>
              <a:gd name="connsiteY23" fmla="*/ 1265702 h 1660822"/>
              <a:gd name="connsiteX24" fmla="*/ 1758819 w 4211600"/>
              <a:gd name="connsiteY24" fmla="*/ 1254558 h 1660822"/>
              <a:gd name="connsiteX25" fmla="*/ 2118106 w 4211600"/>
              <a:gd name="connsiteY25" fmla="*/ 1220077 h 1660822"/>
              <a:gd name="connsiteX26" fmla="*/ 2475557 w 4211600"/>
              <a:gd name="connsiteY26" fmla="*/ 1144353 h 1660822"/>
              <a:gd name="connsiteX27" fmla="*/ 2573878 w 4211600"/>
              <a:gd name="connsiteY27" fmla="*/ 1120827 h 1660822"/>
              <a:gd name="connsiteX28" fmla="*/ 2907437 w 4211600"/>
              <a:gd name="connsiteY28" fmla="*/ 1049675 h 1660822"/>
              <a:gd name="connsiteX29" fmla="*/ 3122589 w 4211600"/>
              <a:gd name="connsiteY29" fmla="*/ 1005098 h 1660822"/>
              <a:gd name="connsiteX30" fmla="*/ 3391169 w 4211600"/>
              <a:gd name="connsiteY30" fmla="*/ 935756 h 1660822"/>
              <a:gd name="connsiteX31" fmla="*/ 3642290 w 4211600"/>
              <a:gd name="connsiteY31" fmla="*/ 806216 h 1660822"/>
              <a:gd name="connsiteX32" fmla="*/ 3825937 w 4211600"/>
              <a:gd name="connsiteY32" fmla="*/ 594475 h 1660822"/>
              <a:gd name="connsiteX33" fmla="*/ 3861381 w 4211600"/>
              <a:gd name="connsiteY33" fmla="*/ 544755 h 1660822"/>
              <a:gd name="connsiteX34" fmla="*/ 3950381 w 4211600"/>
              <a:gd name="connsiteY34" fmla="*/ 427978 h 1660822"/>
              <a:gd name="connsiteX35" fmla="*/ 4112370 w 4211600"/>
              <a:gd name="connsiteY35" fmla="*/ 201378 h 1660822"/>
              <a:gd name="connsiteX36" fmla="*/ 4195989 w 4211600"/>
              <a:gd name="connsiteY36" fmla="*/ 33834 h 1660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4211600" h="1660822">
                <a:moveTo>
                  <a:pt x="4211600" y="0"/>
                </a:moveTo>
                <a:lnTo>
                  <a:pt x="4211600" y="58430"/>
                </a:lnTo>
                <a:lnTo>
                  <a:pt x="4136524" y="208808"/>
                </a:lnTo>
                <a:cubicBezTo>
                  <a:pt x="4089791" y="287770"/>
                  <a:pt x="4030588" y="363780"/>
                  <a:pt x="3973354" y="437313"/>
                </a:cubicBezTo>
                <a:cubicBezTo>
                  <a:pt x="3943819" y="475222"/>
                  <a:pt x="3913231" y="514465"/>
                  <a:pt x="3884746" y="553613"/>
                </a:cubicBezTo>
                <a:cubicBezTo>
                  <a:pt x="3872801" y="569996"/>
                  <a:pt x="3861119" y="586569"/>
                  <a:pt x="3849435" y="603143"/>
                </a:cubicBezTo>
                <a:cubicBezTo>
                  <a:pt x="3796665" y="678009"/>
                  <a:pt x="3742187" y="755352"/>
                  <a:pt x="3661849" y="819075"/>
                </a:cubicBezTo>
                <a:cubicBezTo>
                  <a:pt x="3596214" y="871176"/>
                  <a:pt x="3509050" y="916230"/>
                  <a:pt x="3402589" y="952996"/>
                </a:cubicBezTo>
                <a:cubicBezTo>
                  <a:pt x="3312406" y="984048"/>
                  <a:pt x="3215660" y="1005003"/>
                  <a:pt x="3130202" y="1023386"/>
                </a:cubicBezTo>
                <a:cubicBezTo>
                  <a:pt x="3058529" y="1038816"/>
                  <a:pt x="2985412" y="1053675"/>
                  <a:pt x="2914657" y="1068058"/>
                </a:cubicBezTo>
                <a:cubicBezTo>
                  <a:pt x="2805176" y="1090251"/>
                  <a:pt x="2692021" y="1113207"/>
                  <a:pt x="2582149" y="1138924"/>
                </a:cubicBezTo>
                <a:cubicBezTo>
                  <a:pt x="2549330" y="1146639"/>
                  <a:pt x="2516644" y="1154450"/>
                  <a:pt x="2483958" y="1162356"/>
                </a:cubicBezTo>
                <a:cubicBezTo>
                  <a:pt x="2367257" y="1190550"/>
                  <a:pt x="2246621" y="1219601"/>
                  <a:pt x="2123750" y="1238651"/>
                </a:cubicBezTo>
                <a:cubicBezTo>
                  <a:pt x="2004294" y="1257129"/>
                  <a:pt x="1880769" y="1265416"/>
                  <a:pt x="1761444" y="1273417"/>
                </a:cubicBezTo>
                <a:cubicBezTo>
                  <a:pt x="1711167" y="1276751"/>
                  <a:pt x="1659184" y="1280275"/>
                  <a:pt x="1608382" y="1284466"/>
                </a:cubicBezTo>
                <a:cubicBezTo>
                  <a:pt x="1408589" y="1300944"/>
                  <a:pt x="1214570" y="1325805"/>
                  <a:pt x="999942" y="1354284"/>
                </a:cubicBezTo>
                <a:cubicBezTo>
                  <a:pt x="826403" y="1377240"/>
                  <a:pt x="647744" y="1400957"/>
                  <a:pt x="484705" y="1450487"/>
                </a:cubicBezTo>
                <a:cubicBezTo>
                  <a:pt x="355831" y="1489635"/>
                  <a:pt x="231387" y="1544374"/>
                  <a:pt x="113310" y="1613700"/>
                </a:cubicBezTo>
                <a:lnTo>
                  <a:pt x="39668" y="1660822"/>
                </a:lnTo>
                <a:lnTo>
                  <a:pt x="0" y="1660822"/>
                </a:lnTo>
                <a:lnTo>
                  <a:pt x="96701" y="1598934"/>
                </a:lnTo>
                <a:cubicBezTo>
                  <a:pt x="216635" y="1528533"/>
                  <a:pt x="343196" y="1472919"/>
                  <a:pt x="474335" y="1433056"/>
                </a:cubicBezTo>
                <a:cubicBezTo>
                  <a:pt x="639999" y="1382669"/>
                  <a:pt x="820102" y="1358856"/>
                  <a:pt x="994299" y="1335806"/>
                </a:cubicBezTo>
                <a:cubicBezTo>
                  <a:pt x="1210239" y="1307231"/>
                  <a:pt x="1404650" y="1282275"/>
                  <a:pt x="1605231" y="1265702"/>
                </a:cubicBezTo>
                <a:cubicBezTo>
                  <a:pt x="1656428" y="1261511"/>
                  <a:pt x="1708411" y="1257987"/>
                  <a:pt x="1758819" y="1254558"/>
                </a:cubicBezTo>
                <a:cubicBezTo>
                  <a:pt x="1877487" y="1246557"/>
                  <a:pt x="2000094" y="1238365"/>
                  <a:pt x="2118106" y="1220077"/>
                </a:cubicBezTo>
                <a:cubicBezTo>
                  <a:pt x="2239531" y="1201313"/>
                  <a:pt x="2359513" y="1172357"/>
                  <a:pt x="2475557" y="1144353"/>
                </a:cubicBezTo>
                <a:cubicBezTo>
                  <a:pt x="2508243" y="1136448"/>
                  <a:pt x="2541060" y="1128542"/>
                  <a:pt x="2573878" y="1120827"/>
                </a:cubicBezTo>
                <a:cubicBezTo>
                  <a:pt x="2684276" y="1094919"/>
                  <a:pt x="2797694" y="1071963"/>
                  <a:pt x="2907437" y="1049675"/>
                </a:cubicBezTo>
                <a:cubicBezTo>
                  <a:pt x="2978061" y="1035387"/>
                  <a:pt x="3051178" y="1020528"/>
                  <a:pt x="3122589" y="1005098"/>
                </a:cubicBezTo>
                <a:cubicBezTo>
                  <a:pt x="3206997" y="986810"/>
                  <a:pt x="3302823" y="966141"/>
                  <a:pt x="3391169" y="935756"/>
                </a:cubicBezTo>
                <a:cubicBezTo>
                  <a:pt x="3494479" y="900132"/>
                  <a:pt x="3578886" y="856508"/>
                  <a:pt x="3642290" y="806216"/>
                </a:cubicBezTo>
                <a:cubicBezTo>
                  <a:pt x="3720133" y="744303"/>
                  <a:pt x="3773953" y="668103"/>
                  <a:pt x="3825937" y="594475"/>
                </a:cubicBezTo>
                <a:cubicBezTo>
                  <a:pt x="3837621" y="577902"/>
                  <a:pt x="3849435" y="561233"/>
                  <a:pt x="3861381" y="544755"/>
                </a:cubicBezTo>
                <a:cubicBezTo>
                  <a:pt x="3889997" y="505416"/>
                  <a:pt x="3920715" y="465983"/>
                  <a:pt x="3950381" y="427978"/>
                </a:cubicBezTo>
                <a:cubicBezTo>
                  <a:pt x="4007353" y="354921"/>
                  <a:pt x="4066163" y="279388"/>
                  <a:pt x="4112370" y="201378"/>
                </a:cubicBezTo>
                <a:cubicBezTo>
                  <a:pt x="4144662" y="146800"/>
                  <a:pt x="4170785" y="89364"/>
                  <a:pt x="4195989" y="3383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1" name="Graphic 141">
            <a:extLst>
              <a:ext uri="{FF2B5EF4-FFF2-40B4-BE49-F238E27FC236}">
                <a16:creationId xmlns:a16="http://schemas.microsoft.com/office/drawing/2014/main" id="{03E9870D-4BBA-43AF-8D44-BBADF020CFF6}"/>
              </a:ext>
            </a:extLst>
          </p:cNvPr>
          <p:cNvGrpSpPr/>
          <p:nvPr/>
        </p:nvGrpSpPr>
        <p:grpSpPr>
          <a:xfrm>
            <a:off x="10849" y="15178"/>
            <a:ext cx="2198951" cy="3331254"/>
            <a:chOff x="4473129" y="923925"/>
            <a:chExt cx="3308947" cy="5012817"/>
          </a:xfrm>
          <a:noFill/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34BC5055-C77D-43CD-BB1D-A77B6779CDAD}"/>
                </a:ext>
              </a:extLst>
            </p:cNvPr>
            <p:cNvSpPr/>
            <p:nvPr/>
          </p:nvSpPr>
          <p:spPr>
            <a:xfrm>
              <a:off x="4485988" y="924020"/>
              <a:ext cx="3296088" cy="5012722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B12D0B8-9385-489A-85AE-3D14AD0BA2FC}"/>
                </a:ext>
              </a:extLst>
            </p:cNvPr>
            <p:cNvSpPr/>
            <p:nvPr/>
          </p:nvSpPr>
          <p:spPr>
            <a:xfrm>
              <a:off x="4473129" y="923925"/>
              <a:ext cx="2977477" cy="462714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D158A14A-147E-4130-A5E2-38FD84B181AF}"/>
                </a:ext>
              </a:extLst>
            </p:cNvPr>
            <p:cNvSpPr/>
            <p:nvPr/>
          </p:nvSpPr>
          <p:spPr>
            <a:xfrm>
              <a:off x="4494561" y="923925"/>
              <a:ext cx="2356712" cy="4118991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75B8B1EB-5E2B-472C-AE60-2EC5961F16F9}"/>
                </a:ext>
              </a:extLst>
            </p:cNvPr>
            <p:cNvSpPr/>
            <p:nvPr/>
          </p:nvSpPr>
          <p:spPr>
            <a:xfrm>
              <a:off x="4473129" y="923925"/>
              <a:ext cx="2059193" cy="3980116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4F5BD77-58D7-4B61-A666-1B4139A63A28}"/>
                </a:ext>
              </a:extLst>
            </p:cNvPr>
            <p:cNvSpPr/>
            <p:nvPr/>
          </p:nvSpPr>
          <p:spPr>
            <a:xfrm>
              <a:off x="4485131" y="1719357"/>
              <a:ext cx="743796" cy="2867501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5CBEC6B-EDB6-40B8-8771-E5AF41B8D698}"/>
                </a:ext>
              </a:extLst>
            </p:cNvPr>
            <p:cNvSpPr/>
            <p:nvPr/>
          </p:nvSpPr>
          <p:spPr>
            <a:xfrm>
              <a:off x="4473129" y="1912731"/>
              <a:ext cx="597294" cy="2543540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1BD0EE8-AA47-4044-9251-9F5A4B820120}"/>
                </a:ext>
              </a:extLst>
            </p:cNvPr>
            <p:cNvSpPr/>
            <p:nvPr/>
          </p:nvSpPr>
          <p:spPr>
            <a:xfrm>
              <a:off x="4491417" y="2227197"/>
              <a:ext cx="389425" cy="2011236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9" name="Graphic 157">
            <a:extLst>
              <a:ext uri="{FF2B5EF4-FFF2-40B4-BE49-F238E27FC236}">
                <a16:creationId xmlns:a16="http://schemas.microsoft.com/office/drawing/2014/main" id="{C3279E8D-2BAA-4CB1-834B-09FADD54DE56}"/>
              </a:ext>
            </a:extLst>
          </p:cNvPr>
          <p:cNvGrpSpPr/>
          <p:nvPr/>
        </p:nvGrpSpPr>
        <p:grpSpPr>
          <a:xfrm>
            <a:off x="8610600" y="3276600"/>
            <a:ext cx="3529260" cy="3581399"/>
            <a:chOff x="4114800" y="1423987"/>
            <a:chExt cx="3961542" cy="4007547"/>
          </a:xfrm>
          <a:noFill/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456F18E-4F61-486D-9CD6-65B30372C534}"/>
                </a:ext>
              </a:extLst>
            </p:cNvPr>
            <p:cNvSpPr/>
            <p:nvPr/>
          </p:nvSpPr>
          <p:spPr>
            <a:xfrm>
              <a:off x="4114800" y="1423987"/>
              <a:ext cx="3946874" cy="3989641"/>
            </a:xfrm>
            <a:custGeom>
              <a:avLst/>
              <a:gdLst>
                <a:gd name="connsiteX0" fmla="*/ 0 w 3946874"/>
                <a:gd name="connsiteY0" fmla="*/ 3989641 h 3989641"/>
                <a:gd name="connsiteX1" fmla="*/ 79439 w 3946874"/>
                <a:gd name="connsiteY1" fmla="*/ 3891153 h 3989641"/>
                <a:gd name="connsiteX2" fmla="*/ 297371 w 3946874"/>
                <a:gd name="connsiteY2" fmla="*/ 3626930 h 3989641"/>
                <a:gd name="connsiteX3" fmla="*/ 454343 w 3946874"/>
                <a:gd name="connsiteY3" fmla="*/ 3440335 h 3989641"/>
                <a:gd name="connsiteX4" fmla="*/ 622363 w 3946874"/>
                <a:gd name="connsiteY4" fmla="*/ 3290697 h 3989641"/>
                <a:gd name="connsiteX5" fmla="*/ 927068 w 3946874"/>
                <a:gd name="connsiteY5" fmla="*/ 3087434 h 3989641"/>
                <a:gd name="connsiteX6" fmla="*/ 1176338 w 3946874"/>
                <a:gd name="connsiteY6" fmla="*/ 2915603 h 3989641"/>
                <a:gd name="connsiteX7" fmla="*/ 1394270 w 3946874"/>
                <a:gd name="connsiteY7" fmla="*/ 2780729 h 3989641"/>
                <a:gd name="connsiteX8" fmla="*/ 1601057 w 3946874"/>
                <a:gd name="connsiteY8" fmla="*/ 2723483 h 3989641"/>
                <a:gd name="connsiteX9" fmla="*/ 1756220 w 3946874"/>
                <a:gd name="connsiteY9" fmla="*/ 2743772 h 3989641"/>
                <a:gd name="connsiteX10" fmla="*/ 1889189 w 3946874"/>
                <a:gd name="connsiteY10" fmla="*/ 2765965 h 3989641"/>
                <a:gd name="connsiteX11" fmla="*/ 2007394 w 3946874"/>
                <a:gd name="connsiteY11" fmla="*/ 2765965 h 3989641"/>
                <a:gd name="connsiteX12" fmla="*/ 2184654 w 3946874"/>
                <a:gd name="connsiteY12" fmla="*/ 2671763 h 3989641"/>
                <a:gd name="connsiteX13" fmla="*/ 2372773 w 3946874"/>
                <a:gd name="connsiteY13" fmla="*/ 2538984 h 3989641"/>
                <a:gd name="connsiteX14" fmla="*/ 2439543 w 3946874"/>
                <a:gd name="connsiteY14" fmla="*/ 2510504 h 3989641"/>
                <a:gd name="connsiteX15" fmla="*/ 2650617 w 3946874"/>
                <a:gd name="connsiteY15" fmla="*/ 2434781 h 3989641"/>
                <a:gd name="connsiteX16" fmla="*/ 2785110 w 3946874"/>
                <a:gd name="connsiteY16" fmla="*/ 2383060 h 3989641"/>
                <a:gd name="connsiteX17" fmla="*/ 2897315 w 3946874"/>
                <a:gd name="connsiteY17" fmla="*/ 2318861 h 3989641"/>
                <a:gd name="connsiteX18" fmla="*/ 2997994 w 3946874"/>
                <a:gd name="connsiteY18" fmla="*/ 2226183 h 3989641"/>
                <a:gd name="connsiteX19" fmla="*/ 3061240 w 3946874"/>
                <a:gd name="connsiteY19" fmla="*/ 2141506 h 3989641"/>
                <a:gd name="connsiteX20" fmla="*/ 3152108 w 3946874"/>
                <a:gd name="connsiteY20" fmla="*/ 2005203 h 3989641"/>
                <a:gd name="connsiteX21" fmla="*/ 3274124 w 3946874"/>
                <a:gd name="connsiteY21" fmla="*/ 1871567 h 3989641"/>
                <a:gd name="connsiteX22" fmla="*/ 3388138 w 3946874"/>
                <a:gd name="connsiteY22" fmla="*/ 1770888 h 3989641"/>
                <a:gd name="connsiteX23" fmla="*/ 3466529 w 3946874"/>
                <a:gd name="connsiteY23" fmla="*/ 1679162 h 3989641"/>
                <a:gd name="connsiteX24" fmla="*/ 3538633 w 3946874"/>
                <a:gd name="connsiteY24" fmla="*/ 1551718 h 3989641"/>
                <a:gd name="connsiteX25" fmla="*/ 3588544 w 3946874"/>
                <a:gd name="connsiteY25" fmla="*/ 1376172 h 3989641"/>
                <a:gd name="connsiteX26" fmla="*/ 3597402 w 3946874"/>
                <a:gd name="connsiteY26" fmla="*/ 1293305 h 3989641"/>
                <a:gd name="connsiteX27" fmla="*/ 3721227 w 3946874"/>
                <a:gd name="connsiteY27" fmla="*/ 880491 h 3989641"/>
                <a:gd name="connsiteX28" fmla="*/ 3761137 w 3946874"/>
                <a:gd name="connsiteY28" fmla="*/ 463677 h 3989641"/>
                <a:gd name="connsiteX29" fmla="*/ 3946874 w 3946874"/>
                <a:gd name="connsiteY29" fmla="*/ 0 h 3989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46874" h="3989641">
                  <a:moveTo>
                    <a:pt x="0" y="3989641"/>
                  </a:moveTo>
                  <a:cubicBezTo>
                    <a:pt x="19050" y="3957257"/>
                    <a:pt x="50959" y="3916013"/>
                    <a:pt x="79439" y="3891153"/>
                  </a:cubicBezTo>
                  <a:cubicBezTo>
                    <a:pt x="165544" y="3815906"/>
                    <a:pt x="227933" y="3717989"/>
                    <a:pt x="297371" y="3626930"/>
                  </a:cubicBezTo>
                  <a:cubicBezTo>
                    <a:pt x="346615" y="3562255"/>
                    <a:pt x="398050" y="3499009"/>
                    <a:pt x="454343" y="3440335"/>
                  </a:cubicBezTo>
                  <a:cubicBezTo>
                    <a:pt x="506349" y="3386042"/>
                    <a:pt x="562642" y="3336227"/>
                    <a:pt x="622363" y="3290697"/>
                  </a:cubicBezTo>
                  <a:cubicBezTo>
                    <a:pt x="719519" y="3216688"/>
                    <a:pt x="824960" y="3154585"/>
                    <a:pt x="927068" y="3087434"/>
                  </a:cubicBezTo>
                  <a:cubicBezTo>
                    <a:pt x="1011365" y="3031998"/>
                    <a:pt x="1093565" y="2973324"/>
                    <a:pt x="1176338" y="2915603"/>
                  </a:cubicBezTo>
                  <a:cubicBezTo>
                    <a:pt x="1246537" y="2866644"/>
                    <a:pt x="1317308" y="2818066"/>
                    <a:pt x="1394270" y="2780729"/>
                  </a:cubicBezTo>
                  <a:cubicBezTo>
                    <a:pt x="1459421" y="2749106"/>
                    <a:pt x="1528763" y="2724436"/>
                    <a:pt x="1601057" y="2723483"/>
                  </a:cubicBezTo>
                  <a:cubicBezTo>
                    <a:pt x="1653350" y="2722721"/>
                    <a:pt x="1704785" y="2733485"/>
                    <a:pt x="1756220" y="2743772"/>
                  </a:cubicBezTo>
                  <a:cubicBezTo>
                    <a:pt x="1800320" y="2752630"/>
                    <a:pt x="1844612" y="2760250"/>
                    <a:pt x="1889189" y="2765965"/>
                  </a:cubicBezTo>
                  <a:cubicBezTo>
                    <a:pt x="1928622" y="2771013"/>
                    <a:pt x="1968437" y="2773299"/>
                    <a:pt x="2007394" y="2765965"/>
                  </a:cubicBezTo>
                  <a:cubicBezTo>
                    <a:pt x="2073878" y="2753487"/>
                    <a:pt x="2130647" y="2712911"/>
                    <a:pt x="2184654" y="2671763"/>
                  </a:cubicBezTo>
                  <a:cubicBezTo>
                    <a:pt x="2245900" y="2625090"/>
                    <a:pt x="2304002" y="2573465"/>
                    <a:pt x="2372773" y="2538984"/>
                  </a:cubicBezTo>
                  <a:cubicBezTo>
                    <a:pt x="2394395" y="2528126"/>
                    <a:pt x="2416874" y="2518982"/>
                    <a:pt x="2439543" y="2510504"/>
                  </a:cubicBezTo>
                  <a:cubicBezTo>
                    <a:pt x="2509552" y="2484215"/>
                    <a:pt x="2580037" y="2459450"/>
                    <a:pt x="2650617" y="2434781"/>
                  </a:cubicBezTo>
                  <a:cubicBezTo>
                    <a:pt x="2695956" y="2418874"/>
                    <a:pt x="2741295" y="2402872"/>
                    <a:pt x="2785110" y="2383060"/>
                  </a:cubicBezTo>
                  <a:cubicBezTo>
                    <a:pt x="2824448" y="2365248"/>
                    <a:pt x="2862358" y="2344198"/>
                    <a:pt x="2897315" y="2318861"/>
                  </a:cubicBezTo>
                  <a:cubicBezTo>
                    <a:pt x="2934367" y="2292096"/>
                    <a:pt x="2968085" y="2260854"/>
                    <a:pt x="2997994" y="2226183"/>
                  </a:cubicBezTo>
                  <a:cubicBezTo>
                    <a:pt x="3020949" y="2199513"/>
                    <a:pt x="3041714" y="2170938"/>
                    <a:pt x="3061240" y="2141506"/>
                  </a:cubicBezTo>
                  <a:cubicBezTo>
                    <a:pt x="3091529" y="2095976"/>
                    <a:pt x="3119533" y="2049018"/>
                    <a:pt x="3152108" y="2005203"/>
                  </a:cubicBezTo>
                  <a:cubicBezTo>
                    <a:pt x="3188113" y="1956626"/>
                    <a:pt x="3229261" y="1912144"/>
                    <a:pt x="3274124" y="1871567"/>
                  </a:cubicBezTo>
                  <a:cubicBezTo>
                    <a:pt x="3311747" y="1837563"/>
                    <a:pt x="3351848" y="1806321"/>
                    <a:pt x="3388138" y="1770888"/>
                  </a:cubicBezTo>
                  <a:cubicBezTo>
                    <a:pt x="3416999" y="1742694"/>
                    <a:pt x="3443002" y="1711833"/>
                    <a:pt x="3466529" y="1679162"/>
                  </a:cubicBezTo>
                  <a:cubicBezTo>
                    <a:pt x="3495008" y="1639348"/>
                    <a:pt x="3519392" y="1596771"/>
                    <a:pt x="3538633" y="1551718"/>
                  </a:cubicBezTo>
                  <a:cubicBezTo>
                    <a:pt x="3562731" y="1495616"/>
                    <a:pt x="3578924" y="1436465"/>
                    <a:pt x="3588544" y="1376172"/>
                  </a:cubicBezTo>
                  <a:cubicBezTo>
                    <a:pt x="3592925" y="1348740"/>
                    <a:pt x="3595688" y="1321022"/>
                    <a:pt x="3597402" y="1293305"/>
                  </a:cubicBezTo>
                  <a:cubicBezTo>
                    <a:pt x="3605974" y="1155859"/>
                    <a:pt x="3717703" y="1018127"/>
                    <a:pt x="3721227" y="880491"/>
                  </a:cubicBezTo>
                  <a:cubicBezTo>
                    <a:pt x="3724751" y="740855"/>
                    <a:pt x="3743135" y="602171"/>
                    <a:pt x="3761137" y="463677"/>
                  </a:cubicBezTo>
                  <a:cubicBezTo>
                    <a:pt x="3776186" y="347758"/>
                    <a:pt x="3934968" y="116205"/>
                    <a:pt x="3946874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318DDF45-08F0-46B6-A0B7-133735C94F47}"/>
                </a:ext>
              </a:extLst>
            </p:cNvPr>
            <p:cNvSpPr/>
            <p:nvPr/>
          </p:nvSpPr>
          <p:spPr>
            <a:xfrm>
              <a:off x="4395978" y="2441733"/>
              <a:ext cx="3665410" cy="2985611"/>
            </a:xfrm>
            <a:custGeom>
              <a:avLst/>
              <a:gdLst>
                <a:gd name="connsiteX0" fmla="*/ 0 w 3665410"/>
                <a:gd name="connsiteY0" fmla="*/ 2985611 h 2985611"/>
                <a:gd name="connsiteX1" fmla="*/ 166211 w 3665410"/>
                <a:gd name="connsiteY1" fmla="*/ 2699766 h 2985611"/>
                <a:gd name="connsiteX2" fmla="*/ 397002 w 3665410"/>
                <a:gd name="connsiteY2" fmla="*/ 2414969 h 2985611"/>
                <a:gd name="connsiteX3" fmla="*/ 620173 w 3665410"/>
                <a:gd name="connsiteY3" fmla="*/ 2237899 h 2985611"/>
                <a:gd name="connsiteX4" fmla="*/ 823341 w 3665410"/>
                <a:gd name="connsiteY4" fmla="*/ 2085499 h 2985611"/>
                <a:gd name="connsiteX5" fmla="*/ 1089565 w 3665410"/>
                <a:gd name="connsiteY5" fmla="*/ 1911477 h 2985611"/>
                <a:gd name="connsiteX6" fmla="*/ 1145000 w 3665410"/>
                <a:gd name="connsiteY6" fmla="*/ 1886807 h 2985611"/>
                <a:gd name="connsiteX7" fmla="*/ 1375791 w 3665410"/>
                <a:gd name="connsiteY7" fmla="*/ 1842135 h 2985611"/>
                <a:gd name="connsiteX8" fmla="*/ 1486567 w 3665410"/>
                <a:gd name="connsiteY8" fmla="*/ 1857566 h 2985611"/>
                <a:gd name="connsiteX9" fmla="*/ 1568101 w 3665410"/>
                <a:gd name="connsiteY9" fmla="*/ 1871377 h 2985611"/>
                <a:gd name="connsiteX10" fmla="*/ 1810607 w 3665410"/>
                <a:gd name="connsiteY10" fmla="*/ 1871377 h 2985611"/>
                <a:gd name="connsiteX11" fmla="*/ 1997964 w 3665410"/>
                <a:gd name="connsiteY11" fmla="*/ 1790605 h 2985611"/>
                <a:gd name="connsiteX12" fmla="*/ 2109883 w 3665410"/>
                <a:gd name="connsiteY12" fmla="*/ 1702784 h 2985611"/>
                <a:gd name="connsiteX13" fmla="*/ 2321433 w 3665410"/>
                <a:gd name="connsiteY13" fmla="*/ 1552384 h 2985611"/>
                <a:gd name="connsiteX14" fmla="*/ 2558891 w 3665410"/>
                <a:gd name="connsiteY14" fmla="*/ 1453420 h 2985611"/>
                <a:gd name="connsiteX15" fmla="*/ 2709767 w 3665410"/>
                <a:gd name="connsiteY15" fmla="*/ 1377887 h 2985611"/>
                <a:gd name="connsiteX16" fmla="*/ 2885408 w 3665410"/>
                <a:gd name="connsiteY16" fmla="*/ 1237393 h 2985611"/>
                <a:gd name="connsiteX17" fmla="*/ 3017711 w 3665410"/>
                <a:gd name="connsiteY17" fmla="*/ 1072229 h 2985611"/>
                <a:gd name="connsiteX18" fmla="*/ 3150680 w 3665410"/>
                <a:gd name="connsiteY18" fmla="*/ 921830 h 2985611"/>
                <a:gd name="connsiteX19" fmla="*/ 3255169 w 3665410"/>
                <a:gd name="connsiteY19" fmla="*/ 801815 h 2985611"/>
                <a:gd name="connsiteX20" fmla="*/ 3339275 w 3665410"/>
                <a:gd name="connsiteY20" fmla="*/ 694182 h 2985611"/>
                <a:gd name="connsiteX21" fmla="*/ 3409188 w 3665410"/>
                <a:gd name="connsiteY21" fmla="*/ 546926 h 2985611"/>
                <a:gd name="connsiteX22" fmla="*/ 3464243 w 3665410"/>
                <a:gd name="connsiteY22" fmla="*/ 347663 h 2985611"/>
                <a:gd name="connsiteX23" fmla="*/ 3665411 w 3665410"/>
                <a:gd name="connsiteY23" fmla="*/ 0 h 2985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665410" h="2985611">
                  <a:moveTo>
                    <a:pt x="0" y="2985611"/>
                  </a:moveTo>
                  <a:cubicBezTo>
                    <a:pt x="0" y="2985611"/>
                    <a:pt x="86773" y="2802827"/>
                    <a:pt x="166211" y="2699766"/>
                  </a:cubicBezTo>
                  <a:cubicBezTo>
                    <a:pt x="240983" y="2602706"/>
                    <a:pt x="309182" y="2500122"/>
                    <a:pt x="397002" y="2414969"/>
                  </a:cubicBezTo>
                  <a:cubicBezTo>
                    <a:pt x="465296" y="2348865"/>
                    <a:pt x="543592" y="2294477"/>
                    <a:pt x="620173" y="2237899"/>
                  </a:cubicBezTo>
                  <a:cubicBezTo>
                    <a:pt x="688277" y="2187607"/>
                    <a:pt x="755333" y="2135886"/>
                    <a:pt x="823341" y="2085499"/>
                  </a:cubicBezTo>
                  <a:cubicBezTo>
                    <a:pt x="908685" y="2022253"/>
                    <a:pt x="994791" y="1959197"/>
                    <a:pt x="1089565" y="1911477"/>
                  </a:cubicBezTo>
                  <a:cubicBezTo>
                    <a:pt x="1107662" y="1902428"/>
                    <a:pt x="1126141" y="1894141"/>
                    <a:pt x="1145000" y="1886807"/>
                  </a:cubicBezTo>
                  <a:cubicBezTo>
                    <a:pt x="1218819" y="1858232"/>
                    <a:pt x="1296924" y="1838611"/>
                    <a:pt x="1375791" y="1842135"/>
                  </a:cubicBezTo>
                  <a:cubicBezTo>
                    <a:pt x="1413129" y="1843754"/>
                    <a:pt x="1449896" y="1850422"/>
                    <a:pt x="1486567" y="1857566"/>
                  </a:cubicBezTo>
                  <a:cubicBezTo>
                    <a:pt x="1513618" y="1862804"/>
                    <a:pt x="1540859" y="1867376"/>
                    <a:pt x="1568101" y="1871377"/>
                  </a:cubicBezTo>
                  <a:cubicBezTo>
                    <a:pt x="1648778" y="1883188"/>
                    <a:pt x="1730978" y="1887665"/>
                    <a:pt x="1810607" y="1871377"/>
                  </a:cubicBezTo>
                  <a:cubicBezTo>
                    <a:pt x="1877854" y="1857661"/>
                    <a:pt x="1941100" y="1829086"/>
                    <a:pt x="1997964" y="1790605"/>
                  </a:cubicBezTo>
                  <a:cubicBezTo>
                    <a:pt x="2037302" y="1764030"/>
                    <a:pt x="2073497" y="1733264"/>
                    <a:pt x="2109883" y="1702784"/>
                  </a:cubicBezTo>
                  <a:cubicBezTo>
                    <a:pt x="2176367" y="1647063"/>
                    <a:pt x="2244852" y="1593151"/>
                    <a:pt x="2321433" y="1552384"/>
                  </a:cubicBezTo>
                  <a:cubicBezTo>
                    <a:pt x="2397157" y="1512094"/>
                    <a:pt x="2479548" y="1486281"/>
                    <a:pt x="2558891" y="1453420"/>
                  </a:cubicBezTo>
                  <a:cubicBezTo>
                    <a:pt x="2610898" y="1431798"/>
                    <a:pt x="2661571" y="1407033"/>
                    <a:pt x="2709767" y="1377887"/>
                  </a:cubicBezTo>
                  <a:cubicBezTo>
                    <a:pt x="2774252" y="1338929"/>
                    <a:pt x="2834069" y="1292447"/>
                    <a:pt x="2885408" y="1237393"/>
                  </a:cubicBezTo>
                  <a:cubicBezTo>
                    <a:pt x="2933605" y="1185767"/>
                    <a:pt x="2973324" y="1127093"/>
                    <a:pt x="3017711" y="1072229"/>
                  </a:cubicBezTo>
                  <a:cubicBezTo>
                    <a:pt x="3059811" y="1020223"/>
                    <a:pt x="3105912" y="971645"/>
                    <a:pt x="3150680" y="921830"/>
                  </a:cubicBezTo>
                  <a:cubicBezTo>
                    <a:pt x="3186113" y="882396"/>
                    <a:pt x="3220593" y="842010"/>
                    <a:pt x="3255169" y="801815"/>
                  </a:cubicBezTo>
                  <a:cubicBezTo>
                    <a:pt x="3284887" y="767239"/>
                    <a:pt x="3314605" y="732473"/>
                    <a:pt x="3339275" y="694182"/>
                  </a:cubicBezTo>
                  <a:cubicBezTo>
                    <a:pt x="3368707" y="648367"/>
                    <a:pt x="3390138" y="597980"/>
                    <a:pt x="3409188" y="546926"/>
                  </a:cubicBezTo>
                  <a:cubicBezTo>
                    <a:pt x="3433382" y="482156"/>
                    <a:pt x="3453384" y="415861"/>
                    <a:pt x="3464243" y="347663"/>
                  </a:cubicBezTo>
                  <a:cubicBezTo>
                    <a:pt x="3476244" y="272224"/>
                    <a:pt x="3661696" y="76295"/>
                    <a:pt x="366541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9D0CC0F-710D-43F4-BC86-763767420133}"/>
                </a:ext>
              </a:extLst>
            </p:cNvPr>
            <p:cNvSpPr/>
            <p:nvPr/>
          </p:nvSpPr>
          <p:spPr>
            <a:xfrm>
              <a:off x="7790402" y="5229700"/>
              <a:ext cx="285940" cy="199072"/>
            </a:xfrm>
            <a:custGeom>
              <a:avLst/>
              <a:gdLst>
                <a:gd name="connsiteX0" fmla="*/ 0 w 285940"/>
                <a:gd name="connsiteY0" fmla="*/ 199073 h 199072"/>
                <a:gd name="connsiteX1" fmla="*/ 285940 w 285940"/>
                <a:gd name="connsiteY1" fmla="*/ 0 h 199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940" h="199072">
                  <a:moveTo>
                    <a:pt x="0" y="199073"/>
                  </a:moveTo>
                  <a:cubicBezTo>
                    <a:pt x="0" y="199073"/>
                    <a:pt x="242125" y="39243"/>
                    <a:pt x="285940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6FB36AB6-CB81-495A-8A33-C0BCE67D6F23}"/>
                </a:ext>
              </a:extLst>
            </p:cNvPr>
            <p:cNvSpPr/>
            <p:nvPr/>
          </p:nvSpPr>
          <p:spPr>
            <a:xfrm>
              <a:off x="7393114" y="5049773"/>
              <a:ext cx="655796" cy="381190"/>
            </a:xfrm>
            <a:custGeom>
              <a:avLst/>
              <a:gdLst>
                <a:gd name="connsiteX0" fmla="*/ 0 w 655796"/>
                <a:gd name="connsiteY0" fmla="*/ 381190 h 381190"/>
                <a:gd name="connsiteX1" fmla="*/ 655796 w 655796"/>
                <a:gd name="connsiteY1" fmla="*/ 0 h 381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55796" h="381190">
                  <a:moveTo>
                    <a:pt x="0" y="381190"/>
                  </a:moveTo>
                  <a:cubicBezTo>
                    <a:pt x="0" y="381190"/>
                    <a:pt x="461105" y="172117"/>
                    <a:pt x="655796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1993F7E6-ABF6-482D-BEA5-B4E607DDB433}"/>
                </a:ext>
              </a:extLst>
            </p:cNvPr>
            <p:cNvSpPr/>
            <p:nvPr/>
          </p:nvSpPr>
          <p:spPr>
            <a:xfrm>
              <a:off x="5154072" y="3867816"/>
              <a:ext cx="2907315" cy="1544764"/>
            </a:xfrm>
            <a:custGeom>
              <a:avLst/>
              <a:gdLst>
                <a:gd name="connsiteX0" fmla="*/ 0 w 2907315"/>
                <a:gd name="connsiteY0" fmla="*/ 1544764 h 1544764"/>
                <a:gd name="connsiteX1" fmla="*/ 201644 w 2907315"/>
                <a:gd name="connsiteY1" fmla="*/ 1352550 h 1544764"/>
                <a:gd name="connsiteX2" fmla="*/ 423196 w 2907315"/>
                <a:gd name="connsiteY2" fmla="*/ 1196054 h 1544764"/>
                <a:gd name="connsiteX3" fmla="*/ 782193 w 2907315"/>
                <a:gd name="connsiteY3" fmla="*/ 1099947 h 1544764"/>
                <a:gd name="connsiteX4" fmla="*/ 1052513 w 2907315"/>
                <a:gd name="connsiteY4" fmla="*/ 1042321 h 1544764"/>
                <a:gd name="connsiteX5" fmla="*/ 1311783 w 2907315"/>
                <a:gd name="connsiteY5" fmla="*/ 1056037 h 1544764"/>
                <a:gd name="connsiteX6" fmla="*/ 1484662 w 2907315"/>
                <a:gd name="connsiteY6" fmla="*/ 1083469 h 1544764"/>
                <a:gd name="connsiteX7" fmla="*/ 1788224 w 2907315"/>
                <a:gd name="connsiteY7" fmla="*/ 1023080 h 1544764"/>
                <a:gd name="connsiteX8" fmla="*/ 2269045 w 2907315"/>
                <a:gd name="connsiteY8" fmla="*/ 734758 h 1544764"/>
                <a:gd name="connsiteX9" fmla="*/ 2534984 w 2907315"/>
                <a:gd name="connsiteY9" fmla="*/ 572738 h 1544764"/>
                <a:gd name="connsiteX10" fmla="*/ 2907316 w 2907315"/>
                <a:gd name="connsiteY10" fmla="*/ 0 h 1544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07315" h="1544764">
                  <a:moveTo>
                    <a:pt x="0" y="1544764"/>
                  </a:moveTo>
                  <a:cubicBezTo>
                    <a:pt x="0" y="1544764"/>
                    <a:pt x="98012" y="1443990"/>
                    <a:pt x="201644" y="1352550"/>
                  </a:cubicBezTo>
                  <a:cubicBezTo>
                    <a:pt x="271272" y="1291209"/>
                    <a:pt x="343662" y="1234249"/>
                    <a:pt x="423196" y="1196054"/>
                  </a:cubicBezTo>
                  <a:cubicBezTo>
                    <a:pt x="537591" y="1141095"/>
                    <a:pt x="661226" y="1127189"/>
                    <a:pt x="782193" y="1099947"/>
                  </a:cubicBezTo>
                  <a:cubicBezTo>
                    <a:pt x="872300" y="1079659"/>
                    <a:pt x="961358" y="1051370"/>
                    <a:pt x="1052513" y="1042321"/>
                  </a:cubicBezTo>
                  <a:cubicBezTo>
                    <a:pt x="1139000" y="1033653"/>
                    <a:pt x="1225868" y="1040321"/>
                    <a:pt x="1311783" y="1056037"/>
                  </a:cubicBezTo>
                  <a:cubicBezTo>
                    <a:pt x="1369314" y="1066609"/>
                    <a:pt x="1426559" y="1079373"/>
                    <a:pt x="1484662" y="1083469"/>
                  </a:cubicBezTo>
                  <a:cubicBezTo>
                    <a:pt x="1587913" y="1090803"/>
                    <a:pt x="1690402" y="1064800"/>
                    <a:pt x="1788224" y="1023080"/>
                  </a:cubicBezTo>
                  <a:cubicBezTo>
                    <a:pt x="1956721" y="951262"/>
                    <a:pt x="2106549" y="825722"/>
                    <a:pt x="2269045" y="734758"/>
                  </a:cubicBezTo>
                  <a:cubicBezTo>
                    <a:pt x="2359438" y="684181"/>
                    <a:pt x="2452497" y="640556"/>
                    <a:pt x="2534984" y="572738"/>
                  </a:cubicBezTo>
                  <a:cubicBezTo>
                    <a:pt x="2673001" y="459391"/>
                    <a:pt x="2847023" y="191453"/>
                    <a:pt x="2907316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DCA0B097-C21A-40B4-95E4-2FFA9697F824}"/>
                </a:ext>
              </a:extLst>
            </p:cNvPr>
            <p:cNvSpPr/>
            <p:nvPr/>
          </p:nvSpPr>
          <p:spPr>
            <a:xfrm>
              <a:off x="4907946" y="3479100"/>
              <a:ext cx="3168300" cy="1952434"/>
            </a:xfrm>
            <a:custGeom>
              <a:avLst/>
              <a:gdLst>
                <a:gd name="connsiteX0" fmla="*/ 0 w 3168300"/>
                <a:gd name="connsiteY0" fmla="*/ 1952435 h 1952434"/>
                <a:gd name="connsiteX1" fmla="*/ 202121 w 3168300"/>
                <a:gd name="connsiteY1" fmla="*/ 1687068 h 1952434"/>
                <a:gd name="connsiteX2" fmla="*/ 545116 w 3168300"/>
                <a:gd name="connsiteY2" fmla="*/ 1450277 h 1952434"/>
                <a:gd name="connsiteX3" fmla="*/ 906780 w 3168300"/>
                <a:gd name="connsiteY3" fmla="*/ 1354455 h 1952434"/>
                <a:gd name="connsiteX4" fmla="*/ 1332262 w 3168300"/>
                <a:gd name="connsiteY4" fmla="*/ 1285304 h 1952434"/>
                <a:gd name="connsiteX5" fmla="*/ 1691259 w 3168300"/>
                <a:gd name="connsiteY5" fmla="*/ 1240060 h 1952434"/>
                <a:gd name="connsiteX6" fmla="*/ 2010346 w 3168300"/>
                <a:gd name="connsiteY6" fmla="*/ 1141667 h 1952434"/>
                <a:gd name="connsiteX7" fmla="*/ 2393252 w 3168300"/>
                <a:gd name="connsiteY7" fmla="*/ 1027271 h 1952434"/>
                <a:gd name="connsiteX8" fmla="*/ 2582037 w 3168300"/>
                <a:gd name="connsiteY8" fmla="*/ 958120 h 1952434"/>
                <a:gd name="connsiteX9" fmla="*/ 2760155 w 3168300"/>
                <a:gd name="connsiteY9" fmla="*/ 827723 h 1952434"/>
                <a:gd name="connsiteX10" fmla="*/ 2914364 w 3168300"/>
                <a:gd name="connsiteY10" fmla="*/ 567023 h 1952434"/>
                <a:gd name="connsiteX11" fmla="*/ 3168301 w 3168300"/>
                <a:gd name="connsiteY11" fmla="*/ 0 h 1952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68300" h="1952434">
                  <a:moveTo>
                    <a:pt x="0" y="1952435"/>
                  </a:moveTo>
                  <a:cubicBezTo>
                    <a:pt x="0" y="1952435"/>
                    <a:pt x="91059" y="1796415"/>
                    <a:pt x="202121" y="1687068"/>
                  </a:cubicBezTo>
                  <a:cubicBezTo>
                    <a:pt x="301943" y="1588675"/>
                    <a:pt x="416528" y="1505617"/>
                    <a:pt x="545116" y="1450277"/>
                  </a:cubicBezTo>
                  <a:cubicBezTo>
                    <a:pt x="659987" y="1400747"/>
                    <a:pt x="783622" y="1377601"/>
                    <a:pt x="906780" y="1354455"/>
                  </a:cubicBezTo>
                  <a:cubicBezTo>
                    <a:pt x="1048036" y="1327976"/>
                    <a:pt x="1189482" y="1301972"/>
                    <a:pt x="1332262" y="1285304"/>
                  </a:cubicBezTo>
                  <a:cubicBezTo>
                    <a:pt x="1452182" y="1271302"/>
                    <a:pt x="1573340" y="1265873"/>
                    <a:pt x="1691259" y="1240060"/>
                  </a:cubicBezTo>
                  <a:cubicBezTo>
                    <a:pt x="1800035" y="1216247"/>
                    <a:pt x="1904619" y="1176718"/>
                    <a:pt x="2010346" y="1141667"/>
                  </a:cubicBezTo>
                  <a:cubicBezTo>
                    <a:pt x="2136743" y="1099661"/>
                    <a:pt x="2265902" y="1066229"/>
                    <a:pt x="2393252" y="1027271"/>
                  </a:cubicBezTo>
                  <a:cubicBezTo>
                    <a:pt x="2457450" y="1007650"/>
                    <a:pt x="2521744" y="987552"/>
                    <a:pt x="2582037" y="958120"/>
                  </a:cubicBezTo>
                  <a:cubicBezTo>
                    <a:pt x="2648807" y="925449"/>
                    <a:pt x="2710815" y="883349"/>
                    <a:pt x="2760155" y="827723"/>
                  </a:cubicBezTo>
                  <a:cubicBezTo>
                    <a:pt x="2827496" y="751904"/>
                    <a:pt x="2867978" y="657511"/>
                    <a:pt x="2914364" y="567023"/>
                  </a:cubicBezTo>
                  <a:cubicBezTo>
                    <a:pt x="2972753" y="453200"/>
                    <a:pt x="3119152" y="118015"/>
                    <a:pt x="316830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B2AF0F5-7EAA-4BAB-8DE2-D84E124170FA}"/>
                </a:ext>
              </a:extLst>
            </p:cNvPr>
            <p:cNvSpPr/>
            <p:nvPr/>
          </p:nvSpPr>
          <p:spPr>
            <a:xfrm>
              <a:off x="4704778" y="2976752"/>
              <a:ext cx="3356800" cy="2452020"/>
            </a:xfrm>
            <a:custGeom>
              <a:avLst/>
              <a:gdLst>
                <a:gd name="connsiteX0" fmla="*/ 0 w 3356800"/>
                <a:gd name="connsiteY0" fmla="*/ 2452021 h 2452020"/>
                <a:gd name="connsiteX1" fmla="*/ 130874 w 3356800"/>
                <a:gd name="connsiteY1" fmla="*/ 2247710 h 2452020"/>
                <a:gd name="connsiteX2" fmla="*/ 437197 w 3356800"/>
                <a:gd name="connsiteY2" fmla="*/ 1941195 h 2452020"/>
                <a:gd name="connsiteX3" fmla="*/ 737140 w 3356800"/>
                <a:gd name="connsiteY3" fmla="*/ 1736884 h 2452020"/>
                <a:gd name="connsiteX4" fmla="*/ 1031843 w 3356800"/>
                <a:gd name="connsiteY4" fmla="*/ 1685068 h 2452020"/>
                <a:gd name="connsiteX5" fmla="*/ 1287304 w 3356800"/>
                <a:gd name="connsiteY5" fmla="*/ 1655826 h 2452020"/>
                <a:gd name="connsiteX6" fmla="*/ 1471994 w 3356800"/>
                <a:gd name="connsiteY6" fmla="*/ 1634300 h 2452020"/>
                <a:gd name="connsiteX7" fmla="*/ 1898237 w 3356800"/>
                <a:gd name="connsiteY7" fmla="*/ 1512665 h 2452020"/>
                <a:gd name="connsiteX8" fmla="*/ 2229136 w 3356800"/>
                <a:gd name="connsiteY8" fmla="*/ 1355598 h 2452020"/>
                <a:gd name="connsiteX9" fmla="*/ 2512314 w 3356800"/>
                <a:gd name="connsiteY9" fmla="*/ 1238631 h 2452020"/>
                <a:gd name="connsiteX10" fmla="*/ 2758535 w 3356800"/>
                <a:gd name="connsiteY10" fmla="*/ 1096994 h 2452020"/>
                <a:gd name="connsiteX11" fmla="*/ 2935510 w 3356800"/>
                <a:gd name="connsiteY11" fmla="*/ 919925 h 2452020"/>
                <a:gd name="connsiteX12" fmla="*/ 3081719 w 3356800"/>
                <a:gd name="connsiteY12" fmla="*/ 687419 h 2452020"/>
                <a:gd name="connsiteX13" fmla="*/ 3356800 w 3356800"/>
                <a:gd name="connsiteY13" fmla="*/ 0 h 2452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356800" h="2452020">
                  <a:moveTo>
                    <a:pt x="0" y="2452021"/>
                  </a:moveTo>
                  <a:cubicBezTo>
                    <a:pt x="0" y="2452021"/>
                    <a:pt x="57150" y="2344198"/>
                    <a:pt x="130874" y="2247710"/>
                  </a:cubicBezTo>
                  <a:cubicBezTo>
                    <a:pt x="218694" y="2132648"/>
                    <a:pt x="328136" y="2036635"/>
                    <a:pt x="437197" y="1941195"/>
                  </a:cubicBezTo>
                  <a:cubicBezTo>
                    <a:pt x="529304" y="1860709"/>
                    <a:pt x="623030" y="1779556"/>
                    <a:pt x="737140" y="1736884"/>
                  </a:cubicBezTo>
                  <a:cubicBezTo>
                    <a:pt x="830866" y="1701736"/>
                    <a:pt x="932021" y="1695450"/>
                    <a:pt x="1031843" y="1685068"/>
                  </a:cubicBezTo>
                  <a:cubicBezTo>
                    <a:pt x="1117092" y="1676210"/>
                    <a:pt x="1202055" y="1665160"/>
                    <a:pt x="1287304" y="1655826"/>
                  </a:cubicBezTo>
                  <a:cubicBezTo>
                    <a:pt x="1348931" y="1649063"/>
                    <a:pt x="1410653" y="1643539"/>
                    <a:pt x="1471994" y="1634300"/>
                  </a:cubicBezTo>
                  <a:cubicBezTo>
                    <a:pt x="1618679" y="1612011"/>
                    <a:pt x="1761935" y="1571149"/>
                    <a:pt x="1898237" y="1512665"/>
                  </a:cubicBezTo>
                  <a:cubicBezTo>
                    <a:pt x="2010442" y="1464564"/>
                    <a:pt x="2117503" y="1405128"/>
                    <a:pt x="2229136" y="1355598"/>
                  </a:cubicBezTo>
                  <a:cubicBezTo>
                    <a:pt x="2322481" y="1314164"/>
                    <a:pt x="2418969" y="1280160"/>
                    <a:pt x="2512314" y="1238631"/>
                  </a:cubicBezTo>
                  <a:cubicBezTo>
                    <a:pt x="2599087" y="1199960"/>
                    <a:pt x="2683193" y="1154811"/>
                    <a:pt x="2758535" y="1096994"/>
                  </a:cubicBezTo>
                  <a:cubicBezTo>
                    <a:pt x="2825020" y="1046035"/>
                    <a:pt x="2883789" y="985837"/>
                    <a:pt x="2935510" y="919925"/>
                  </a:cubicBezTo>
                  <a:cubicBezTo>
                    <a:pt x="2992184" y="847725"/>
                    <a:pt x="3039904" y="769144"/>
                    <a:pt x="3081719" y="687419"/>
                  </a:cubicBezTo>
                  <a:cubicBezTo>
                    <a:pt x="3138297" y="576739"/>
                    <a:pt x="3314129" y="116776"/>
                    <a:pt x="3356800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760C036-BBCE-4F9E-AD56-DD36D4407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A5D7EC-1E6A-473F-B5A4-18CDFB6CF9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9981C7-34D5-49A4-949D-715FD4BD8F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sz="900" kern="1200" cap="all" spc="200" smtClean="0">
                <a:solidFill>
                  <a:schemeClr val="accent1"/>
                </a:soli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fld id="{0DAF61AA-5A98-4049-A93E-477E5505141A}" type="datetimeFigureOut">
              <a:rPr lang="en-US" smtClean="0"/>
              <a:pPr/>
              <a:t>10/12/2023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85CE6E-733D-4C60-B40B-C7C10CB5AF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900" kern="1200" cap="all" spc="200" dirty="0">
                <a:solidFill>
                  <a:schemeClr val="accent1"/>
                </a:soli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D80D8B-7909-4114-8EBA-C3086DC62B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06000" y="6356350"/>
            <a:ext cx="1447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en-US" sz="900" kern="1200" cap="all" spc="200" smtClean="0">
                <a:solidFill>
                  <a:schemeClr val="accent1"/>
                </a:soli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fld id="{73B850FF-6169-4056-8077-06FFA93A5366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285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66" r:id="rId6"/>
    <p:sldLayoutId id="2147483662" r:id="rId7"/>
    <p:sldLayoutId id="2147483663" r:id="rId8"/>
    <p:sldLayoutId id="2147483664" r:id="rId9"/>
    <p:sldLayoutId id="2147483665" r:id="rId10"/>
    <p:sldLayoutId id="2147483667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accent5"/>
        </a:buClr>
        <a:buFont typeface="Avenir Next LT Pro" panose="020B0504020202020204" pitchFamily="34" charset="0"/>
        <a:buChar char="+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5"/>
        </a:buClr>
        <a:buFont typeface="Avenir Next LT Pro" panose="020B0504020202020204" pitchFamily="34" charset="0"/>
        <a:buChar char="+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5"/>
        </a:buClr>
        <a:buFont typeface="Avenir Next LT Pro" panose="020B0504020202020204" pitchFamily="34" charset="0"/>
        <a:buChar char="+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5"/>
        </a:buClr>
        <a:buFont typeface="Avenir Next LT Pro" panose="020B0504020202020204" pitchFamily="34" charset="0"/>
        <a:buChar char="+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5"/>
        </a:buClr>
        <a:buFont typeface="Avenir Next LT Pro" panose="020B0504020202020204" pitchFamily="34" charset="0"/>
        <a:buChar char="+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F1174801-1395-44C5-9B00-CCAC45C056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6DFAFB-BCE1-4BEC-82FB-D574234DEF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ED5EC5D-C8EB-AC9D-9CB8-11E136FD16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7779" y="4519700"/>
            <a:ext cx="5815169" cy="1997133"/>
          </a:xfrm>
        </p:spPr>
        <p:txBody>
          <a:bodyPr anchor="ctr">
            <a:normAutofit fontScale="90000"/>
          </a:bodyPr>
          <a:lstStyle/>
          <a:p>
            <a:pPr algn="l">
              <a:lnSpc>
                <a:spcPct val="90000"/>
              </a:lnSpc>
            </a:pPr>
            <a:r>
              <a:rPr lang="fr-FR" sz="4200" dirty="0"/>
              <a:t>La confiance politique entre les représentants et les représentés</a:t>
            </a:r>
            <a:br>
              <a:rPr lang="fr-FR" sz="4200" dirty="0"/>
            </a:br>
            <a:br>
              <a:rPr lang="fr-FR" sz="4200" dirty="0"/>
            </a:br>
            <a:r>
              <a:rPr lang="fr-FR" sz="3100" i="1" dirty="0"/>
              <a:t>Quelle place pour le droit public ?</a:t>
            </a:r>
            <a:endParaRPr lang="fr-BE" sz="4200" i="1" dirty="0"/>
          </a:p>
        </p:txBody>
      </p:sp>
      <p:grpSp>
        <p:nvGrpSpPr>
          <p:cNvPr id="23" name="Bottom Right">
            <a:extLst>
              <a:ext uri="{FF2B5EF4-FFF2-40B4-BE49-F238E27FC236}">
                <a16:creationId xmlns:a16="http://schemas.microsoft.com/office/drawing/2014/main" id="{F738262B-3960-4D04-92F3-C363584E92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80400" y="3276601"/>
            <a:ext cx="4211600" cy="3581399"/>
            <a:chOff x="7980400" y="3276601"/>
            <a:chExt cx="4211600" cy="3581399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6E657100-BDC2-4335-865E-8B822BC96B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439256" y="6178637"/>
              <a:ext cx="1482102" cy="679363"/>
            </a:xfrm>
            <a:custGeom>
              <a:avLst/>
              <a:gdLst>
                <a:gd name="connsiteX0" fmla="*/ 741051 w 1482102"/>
                <a:gd name="connsiteY0" fmla="*/ 0 h 679363"/>
                <a:gd name="connsiteX1" fmla="*/ 1473822 w 1482102"/>
                <a:gd name="connsiteY1" fmla="*/ 597226 h 679363"/>
                <a:gd name="connsiteX2" fmla="*/ 1482102 w 1482102"/>
                <a:gd name="connsiteY2" fmla="*/ 679363 h 679363"/>
                <a:gd name="connsiteX3" fmla="*/ 0 w 1482102"/>
                <a:gd name="connsiteY3" fmla="*/ 679363 h 679363"/>
                <a:gd name="connsiteX4" fmla="*/ 8280 w 1482102"/>
                <a:gd name="connsiteY4" fmla="*/ 597226 h 679363"/>
                <a:gd name="connsiteX5" fmla="*/ 741051 w 1482102"/>
                <a:gd name="connsiteY5" fmla="*/ 0 h 679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82102" h="679363">
                  <a:moveTo>
                    <a:pt x="741051" y="0"/>
                  </a:moveTo>
                  <a:cubicBezTo>
                    <a:pt x="1102506" y="0"/>
                    <a:pt x="1404077" y="256390"/>
                    <a:pt x="1473822" y="597226"/>
                  </a:cubicBezTo>
                  <a:lnTo>
                    <a:pt x="1482102" y="679363"/>
                  </a:lnTo>
                  <a:lnTo>
                    <a:pt x="0" y="679363"/>
                  </a:lnTo>
                  <a:lnTo>
                    <a:pt x="8280" y="597226"/>
                  </a:lnTo>
                  <a:cubicBezTo>
                    <a:pt x="78025" y="256390"/>
                    <a:pt x="379596" y="0"/>
                    <a:pt x="74105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endParaRPr>
            </a:p>
          </p:txBody>
        </p:sp>
        <p:grpSp>
          <p:nvGrpSpPr>
            <p:cNvPr id="25" name="Graphic 157">
              <a:extLst>
                <a:ext uri="{FF2B5EF4-FFF2-40B4-BE49-F238E27FC236}">
                  <a16:creationId xmlns:a16="http://schemas.microsoft.com/office/drawing/2014/main" id="{7C44F7A2-EC4A-484B-BE71-8B23C0F60D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8662740" y="3276601"/>
              <a:ext cx="3529260" cy="3581398"/>
              <a:chOff x="4114800" y="1423987"/>
              <a:chExt cx="3961542" cy="4007547"/>
            </a:xfrm>
            <a:no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21590F86-76CD-4EB9-8741-34B0E1941DD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114800" y="1423987"/>
                <a:ext cx="3946874" cy="3989641"/>
              </a:xfrm>
              <a:custGeom>
                <a:avLst/>
                <a:gdLst>
                  <a:gd name="connsiteX0" fmla="*/ 0 w 3946874"/>
                  <a:gd name="connsiteY0" fmla="*/ 3989641 h 3989641"/>
                  <a:gd name="connsiteX1" fmla="*/ 79439 w 3946874"/>
                  <a:gd name="connsiteY1" fmla="*/ 3891153 h 3989641"/>
                  <a:gd name="connsiteX2" fmla="*/ 297371 w 3946874"/>
                  <a:gd name="connsiteY2" fmla="*/ 3626930 h 3989641"/>
                  <a:gd name="connsiteX3" fmla="*/ 454343 w 3946874"/>
                  <a:gd name="connsiteY3" fmla="*/ 3440335 h 3989641"/>
                  <a:gd name="connsiteX4" fmla="*/ 622363 w 3946874"/>
                  <a:gd name="connsiteY4" fmla="*/ 3290697 h 3989641"/>
                  <a:gd name="connsiteX5" fmla="*/ 927068 w 3946874"/>
                  <a:gd name="connsiteY5" fmla="*/ 3087434 h 3989641"/>
                  <a:gd name="connsiteX6" fmla="*/ 1176338 w 3946874"/>
                  <a:gd name="connsiteY6" fmla="*/ 2915603 h 3989641"/>
                  <a:gd name="connsiteX7" fmla="*/ 1394270 w 3946874"/>
                  <a:gd name="connsiteY7" fmla="*/ 2780729 h 3989641"/>
                  <a:gd name="connsiteX8" fmla="*/ 1601057 w 3946874"/>
                  <a:gd name="connsiteY8" fmla="*/ 2723483 h 3989641"/>
                  <a:gd name="connsiteX9" fmla="*/ 1756220 w 3946874"/>
                  <a:gd name="connsiteY9" fmla="*/ 2743772 h 3989641"/>
                  <a:gd name="connsiteX10" fmla="*/ 1889189 w 3946874"/>
                  <a:gd name="connsiteY10" fmla="*/ 2765965 h 3989641"/>
                  <a:gd name="connsiteX11" fmla="*/ 2007394 w 3946874"/>
                  <a:gd name="connsiteY11" fmla="*/ 2765965 h 3989641"/>
                  <a:gd name="connsiteX12" fmla="*/ 2184654 w 3946874"/>
                  <a:gd name="connsiteY12" fmla="*/ 2671763 h 3989641"/>
                  <a:gd name="connsiteX13" fmla="*/ 2372773 w 3946874"/>
                  <a:gd name="connsiteY13" fmla="*/ 2538984 h 3989641"/>
                  <a:gd name="connsiteX14" fmla="*/ 2439543 w 3946874"/>
                  <a:gd name="connsiteY14" fmla="*/ 2510504 h 3989641"/>
                  <a:gd name="connsiteX15" fmla="*/ 2650617 w 3946874"/>
                  <a:gd name="connsiteY15" fmla="*/ 2434781 h 3989641"/>
                  <a:gd name="connsiteX16" fmla="*/ 2785110 w 3946874"/>
                  <a:gd name="connsiteY16" fmla="*/ 2383060 h 3989641"/>
                  <a:gd name="connsiteX17" fmla="*/ 2897315 w 3946874"/>
                  <a:gd name="connsiteY17" fmla="*/ 2318861 h 3989641"/>
                  <a:gd name="connsiteX18" fmla="*/ 2997994 w 3946874"/>
                  <a:gd name="connsiteY18" fmla="*/ 2226183 h 3989641"/>
                  <a:gd name="connsiteX19" fmla="*/ 3061240 w 3946874"/>
                  <a:gd name="connsiteY19" fmla="*/ 2141506 h 3989641"/>
                  <a:gd name="connsiteX20" fmla="*/ 3152108 w 3946874"/>
                  <a:gd name="connsiteY20" fmla="*/ 2005203 h 3989641"/>
                  <a:gd name="connsiteX21" fmla="*/ 3274124 w 3946874"/>
                  <a:gd name="connsiteY21" fmla="*/ 1871567 h 3989641"/>
                  <a:gd name="connsiteX22" fmla="*/ 3388138 w 3946874"/>
                  <a:gd name="connsiteY22" fmla="*/ 1770888 h 3989641"/>
                  <a:gd name="connsiteX23" fmla="*/ 3466529 w 3946874"/>
                  <a:gd name="connsiteY23" fmla="*/ 1679162 h 3989641"/>
                  <a:gd name="connsiteX24" fmla="*/ 3538633 w 3946874"/>
                  <a:gd name="connsiteY24" fmla="*/ 1551718 h 3989641"/>
                  <a:gd name="connsiteX25" fmla="*/ 3588544 w 3946874"/>
                  <a:gd name="connsiteY25" fmla="*/ 1376172 h 3989641"/>
                  <a:gd name="connsiteX26" fmla="*/ 3597402 w 3946874"/>
                  <a:gd name="connsiteY26" fmla="*/ 1293305 h 3989641"/>
                  <a:gd name="connsiteX27" fmla="*/ 3721227 w 3946874"/>
                  <a:gd name="connsiteY27" fmla="*/ 880491 h 3989641"/>
                  <a:gd name="connsiteX28" fmla="*/ 3761137 w 3946874"/>
                  <a:gd name="connsiteY28" fmla="*/ 463677 h 3989641"/>
                  <a:gd name="connsiteX29" fmla="*/ 3946874 w 3946874"/>
                  <a:gd name="connsiteY29" fmla="*/ 0 h 3989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3946874" h="3989641">
                    <a:moveTo>
                      <a:pt x="0" y="3989641"/>
                    </a:moveTo>
                    <a:cubicBezTo>
                      <a:pt x="19050" y="3957257"/>
                      <a:pt x="50959" y="3916013"/>
                      <a:pt x="79439" y="3891153"/>
                    </a:cubicBezTo>
                    <a:cubicBezTo>
                      <a:pt x="165544" y="3815906"/>
                      <a:pt x="227933" y="3717989"/>
                      <a:pt x="297371" y="3626930"/>
                    </a:cubicBezTo>
                    <a:cubicBezTo>
                      <a:pt x="346615" y="3562255"/>
                      <a:pt x="398050" y="3499009"/>
                      <a:pt x="454343" y="3440335"/>
                    </a:cubicBezTo>
                    <a:cubicBezTo>
                      <a:pt x="506349" y="3386042"/>
                      <a:pt x="562642" y="3336227"/>
                      <a:pt x="622363" y="3290697"/>
                    </a:cubicBezTo>
                    <a:cubicBezTo>
                      <a:pt x="719519" y="3216688"/>
                      <a:pt x="824960" y="3154585"/>
                      <a:pt x="927068" y="3087434"/>
                    </a:cubicBezTo>
                    <a:cubicBezTo>
                      <a:pt x="1011365" y="3031998"/>
                      <a:pt x="1093565" y="2973324"/>
                      <a:pt x="1176338" y="2915603"/>
                    </a:cubicBezTo>
                    <a:cubicBezTo>
                      <a:pt x="1246537" y="2866644"/>
                      <a:pt x="1317308" y="2818066"/>
                      <a:pt x="1394270" y="2780729"/>
                    </a:cubicBezTo>
                    <a:cubicBezTo>
                      <a:pt x="1459421" y="2749106"/>
                      <a:pt x="1528763" y="2724436"/>
                      <a:pt x="1601057" y="2723483"/>
                    </a:cubicBezTo>
                    <a:cubicBezTo>
                      <a:pt x="1653350" y="2722721"/>
                      <a:pt x="1704785" y="2733485"/>
                      <a:pt x="1756220" y="2743772"/>
                    </a:cubicBezTo>
                    <a:cubicBezTo>
                      <a:pt x="1800320" y="2752630"/>
                      <a:pt x="1844612" y="2760250"/>
                      <a:pt x="1889189" y="2765965"/>
                    </a:cubicBezTo>
                    <a:cubicBezTo>
                      <a:pt x="1928622" y="2771013"/>
                      <a:pt x="1968437" y="2773299"/>
                      <a:pt x="2007394" y="2765965"/>
                    </a:cubicBezTo>
                    <a:cubicBezTo>
                      <a:pt x="2073878" y="2753487"/>
                      <a:pt x="2130647" y="2712911"/>
                      <a:pt x="2184654" y="2671763"/>
                    </a:cubicBezTo>
                    <a:cubicBezTo>
                      <a:pt x="2245900" y="2625090"/>
                      <a:pt x="2304002" y="2573465"/>
                      <a:pt x="2372773" y="2538984"/>
                    </a:cubicBezTo>
                    <a:cubicBezTo>
                      <a:pt x="2394395" y="2528126"/>
                      <a:pt x="2416874" y="2518982"/>
                      <a:pt x="2439543" y="2510504"/>
                    </a:cubicBezTo>
                    <a:cubicBezTo>
                      <a:pt x="2509552" y="2484215"/>
                      <a:pt x="2580037" y="2459450"/>
                      <a:pt x="2650617" y="2434781"/>
                    </a:cubicBezTo>
                    <a:cubicBezTo>
                      <a:pt x="2695956" y="2418874"/>
                      <a:pt x="2741295" y="2402872"/>
                      <a:pt x="2785110" y="2383060"/>
                    </a:cubicBezTo>
                    <a:cubicBezTo>
                      <a:pt x="2824448" y="2365248"/>
                      <a:pt x="2862358" y="2344198"/>
                      <a:pt x="2897315" y="2318861"/>
                    </a:cubicBezTo>
                    <a:cubicBezTo>
                      <a:pt x="2934367" y="2292096"/>
                      <a:pt x="2968085" y="2260854"/>
                      <a:pt x="2997994" y="2226183"/>
                    </a:cubicBezTo>
                    <a:cubicBezTo>
                      <a:pt x="3020949" y="2199513"/>
                      <a:pt x="3041714" y="2170938"/>
                      <a:pt x="3061240" y="2141506"/>
                    </a:cubicBezTo>
                    <a:cubicBezTo>
                      <a:pt x="3091529" y="2095976"/>
                      <a:pt x="3119533" y="2049018"/>
                      <a:pt x="3152108" y="2005203"/>
                    </a:cubicBezTo>
                    <a:cubicBezTo>
                      <a:pt x="3188113" y="1956626"/>
                      <a:pt x="3229261" y="1912144"/>
                      <a:pt x="3274124" y="1871567"/>
                    </a:cubicBezTo>
                    <a:cubicBezTo>
                      <a:pt x="3311747" y="1837563"/>
                      <a:pt x="3351848" y="1806321"/>
                      <a:pt x="3388138" y="1770888"/>
                    </a:cubicBezTo>
                    <a:cubicBezTo>
                      <a:pt x="3416999" y="1742694"/>
                      <a:pt x="3443002" y="1711833"/>
                      <a:pt x="3466529" y="1679162"/>
                    </a:cubicBezTo>
                    <a:cubicBezTo>
                      <a:pt x="3495008" y="1639348"/>
                      <a:pt x="3519392" y="1596771"/>
                      <a:pt x="3538633" y="1551718"/>
                    </a:cubicBezTo>
                    <a:cubicBezTo>
                      <a:pt x="3562731" y="1495616"/>
                      <a:pt x="3578924" y="1436465"/>
                      <a:pt x="3588544" y="1376172"/>
                    </a:cubicBezTo>
                    <a:cubicBezTo>
                      <a:pt x="3592925" y="1348740"/>
                      <a:pt x="3595688" y="1321022"/>
                      <a:pt x="3597402" y="1293305"/>
                    </a:cubicBezTo>
                    <a:cubicBezTo>
                      <a:pt x="3605974" y="1155859"/>
                      <a:pt x="3717703" y="1018127"/>
                      <a:pt x="3721227" y="880491"/>
                    </a:cubicBezTo>
                    <a:cubicBezTo>
                      <a:pt x="3724751" y="740855"/>
                      <a:pt x="3743135" y="602171"/>
                      <a:pt x="3761137" y="463677"/>
                    </a:cubicBezTo>
                    <a:cubicBezTo>
                      <a:pt x="3776186" y="347758"/>
                      <a:pt x="3934968" y="116205"/>
                      <a:pt x="3946874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FD6089F4-CD95-4D48-A805-34EA5F848D8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395978" y="2441733"/>
                <a:ext cx="3665410" cy="2985611"/>
              </a:xfrm>
              <a:custGeom>
                <a:avLst/>
                <a:gdLst>
                  <a:gd name="connsiteX0" fmla="*/ 0 w 3665410"/>
                  <a:gd name="connsiteY0" fmla="*/ 2985611 h 2985611"/>
                  <a:gd name="connsiteX1" fmla="*/ 166211 w 3665410"/>
                  <a:gd name="connsiteY1" fmla="*/ 2699766 h 2985611"/>
                  <a:gd name="connsiteX2" fmla="*/ 397002 w 3665410"/>
                  <a:gd name="connsiteY2" fmla="*/ 2414969 h 2985611"/>
                  <a:gd name="connsiteX3" fmla="*/ 620173 w 3665410"/>
                  <a:gd name="connsiteY3" fmla="*/ 2237899 h 2985611"/>
                  <a:gd name="connsiteX4" fmla="*/ 823341 w 3665410"/>
                  <a:gd name="connsiteY4" fmla="*/ 2085499 h 2985611"/>
                  <a:gd name="connsiteX5" fmla="*/ 1089565 w 3665410"/>
                  <a:gd name="connsiteY5" fmla="*/ 1911477 h 2985611"/>
                  <a:gd name="connsiteX6" fmla="*/ 1145000 w 3665410"/>
                  <a:gd name="connsiteY6" fmla="*/ 1886807 h 2985611"/>
                  <a:gd name="connsiteX7" fmla="*/ 1375791 w 3665410"/>
                  <a:gd name="connsiteY7" fmla="*/ 1842135 h 2985611"/>
                  <a:gd name="connsiteX8" fmla="*/ 1486567 w 3665410"/>
                  <a:gd name="connsiteY8" fmla="*/ 1857566 h 2985611"/>
                  <a:gd name="connsiteX9" fmla="*/ 1568101 w 3665410"/>
                  <a:gd name="connsiteY9" fmla="*/ 1871377 h 2985611"/>
                  <a:gd name="connsiteX10" fmla="*/ 1810607 w 3665410"/>
                  <a:gd name="connsiteY10" fmla="*/ 1871377 h 2985611"/>
                  <a:gd name="connsiteX11" fmla="*/ 1997964 w 3665410"/>
                  <a:gd name="connsiteY11" fmla="*/ 1790605 h 2985611"/>
                  <a:gd name="connsiteX12" fmla="*/ 2109883 w 3665410"/>
                  <a:gd name="connsiteY12" fmla="*/ 1702784 h 2985611"/>
                  <a:gd name="connsiteX13" fmla="*/ 2321433 w 3665410"/>
                  <a:gd name="connsiteY13" fmla="*/ 1552384 h 2985611"/>
                  <a:gd name="connsiteX14" fmla="*/ 2558891 w 3665410"/>
                  <a:gd name="connsiteY14" fmla="*/ 1453420 h 2985611"/>
                  <a:gd name="connsiteX15" fmla="*/ 2709767 w 3665410"/>
                  <a:gd name="connsiteY15" fmla="*/ 1377887 h 2985611"/>
                  <a:gd name="connsiteX16" fmla="*/ 2885408 w 3665410"/>
                  <a:gd name="connsiteY16" fmla="*/ 1237393 h 2985611"/>
                  <a:gd name="connsiteX17" fmla="*/ 3017711 w 3665410"/>
                  <a:gd name="connsiteY17" fmla="*/ 1072229 h 2985611"/>
                  <a:gd name="connsiteX18" fmla="*/ 3150680 w 3665410"/>
                  <a:gd name="connsiteY18" fmla="*/ 921830 h 2985611"/>
                  <a:gd name="connsiteX19" fmla="*/ 3255169 w 3665410"/>
                  <a:gd name="connsiteY19" fmla="*/ 801815 h 2985611"/>
                  <a:gd name="connsiteX20" fmla="*/ 3339275 w 3665410"/>
                  <a:gd name="connsiteY20" fmla="*/ 694182 h 2985611"/>
                  <a:gd name="connsiteX21" fmla="*/ 3409188 w 3665410"/>
                  <a:gd name="connsiteY21" fmla="*/ 546926 h 2985611"/>
                  <a:gd name="connsiteX22" fmla="*/ 3464243 w 3665410"/>
                  <a:gd name="connsiteY22" fmla="*/ 347663 h 2985611"/>
                  <a:gd name="connsiteX23" fmla="*/ 3665411 w 3665410"/>
                  <a:gd name="connsiteY23" fmla="*/ 0 h 2985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665410" h="2985611">
                    <a:moveTo>
                      <a:pt x="0" y="2985611"/>
                    </a:moveTo>
                    <a:cubicBezTo>
                      <a:pt x="0" y="2985611"/>
                      <a:pt x="86773" y="2802827"/>
                      <a:pt x="166211" y="2699766"/>
                    </a:cubicBezTo>
                    <a:cubicBezTo>
                      <a:pt x="240983" y="2602706"/>
                      <a:pt x="309182" y="2500122"/>
                      <a:pt x="397002" y="2414969"/>
                    </a:cubicBezTo>
                    <a:cubicBezTo>
                      <a:pt x="465296" y="2348865"/>
                      <a:pt x="543592" y="2294477"/>
                      <a:pt x="620173" y="2237899"/>
                    </a:cubicBezTo>
                    <a:cubicBezTo>
                      <a:pt x="688277" y="2187607"/>
                      <a:pt x="755333" y="2135886"/>
                      <a:pt x="823341" y="2085499"/>
                    </a:cubicBezTo>
                    <a:cubicBezTo>
                      <a:pt x="908685" y="2022253"/>
                      <a:pt x="994791" y="1959197"/>
                      <a:pt x="1089565" y="1911477"/>
                    </a:cubicBezTo>
                    <a:cubicBezTo>
                      <a:pt x="1107662" y="1902428"/>
                      <a:pt x="1126141" y="1894141"/>
                      <a:pt x="1145000" y="1886807"/>
                    </a:cubicBezTo>
                    <a:cubicBezTo>
                      <a:pt x="1218819" y="1858232"/>
                      <a:pt x="1296924" y="1838611"/>
                      <a:pt x="1375791" y="1842135"/>
                    </a:cubicBezTo>
                    <a:cubicBezTo>
                      <a:pt x="1413129" y="1843754"/>
                      <a:pt x="1449896" y="1850422"/>
                      <a:pt x="1486567" y="1857566"/>
                    </a:cubicBezTo>
                    <a:cubicBezTo>
                      <a:pt x="1513618" y="1862804"/>
                      <a:pt x="1540859" y="1867376"/>
                      <a:pt x="1568101" y="1871377"/>
                    </a:cubicBezTo>
                    <a:cubicBezTo>
                      <a:pt x="1648778" y="1883188"/>
                      <a:pt x="1730978" y="1887665"/>
                      <a:pt x="1810607" y="1871377"/>
                    </a:cubicBezTo>
                    <a:cubicBezTo>
                      <a:pt x="1877854" y="1857661"/>
                      <a:pt x="1941100" y="1829086"/>
                      <a:pt x="1997964" y="1790605"/>
                    </a:cubicBezTo>
                    <a:cubicBezTo>
                      <a:pt x="2037302" y="1764030"/>
                      <a:pt x="2073497" y="1733264"/>
                      <a:pt x="2109883" y="1702784"/>
                    </a:cubicBezTo>
                    <a:cubicBezTo>
                      <a:pt x="2176367" y="1647063"/>
                      <a:pt x="2244852" y="1593151"/>
                      <a:pt x="2321433" y="1552384"/>
                    </a:cubicBezTo>
                    <a:cubicBezTo>
                      <a:pt x="2397157" y="1512094"/>
                      <a:pt x="2479548" y="1486281"/>
                      <a:pt x="2558891" y="1453420"/>
                    </a:cubicBezTo>
                    <a:cubicBezTo>
                      <a:pt x="2610898" y="1431798"/>
                      <a:pt x="2661571" y="1407033"/>
                      <a:pt x="2709767" y="1377887"/>
                    </a:cubicBezTo>
                    <a:cubicBezTo>
                      <a:pt x="2774252" y="1338929"/>
                      <a:pt x="2834069" y="1292447"/>
                      <a:pt x="2885408" y="1237393"/>
                    </a:cubicBezTo>
                    <a:cubicBezTo>
                      <a:pt x="2933605" y="1185767"/>
                      <a:pt x="2973324" y="1127093"/>
                      <a:pt x="3017711" y="1072229"/>
                    </a:cubicBezTo>
                    <a:cubicBezTo>
                      <a:pt x="3059811" y="1020223"/>
                      <a:pt x="3105912" y="971645"/>
                      <a:pt x="3150680" y="921830"/>
                    </a:cubicBezTo>
                    <a:cubicBezTo>
                      <a:pt x="3186113" y="882396"/>
                      <a:pt x="3220593" y="842010"/>
                      <a:pt x="3255169" y="801815"/>
                    </a:cubicBezTo>
                    <a:cubicBezTo>
                      <a:pt x="3284887" y="767239"/>
                      <a:pt x="3314605" y="732473"/>
                      <a:pt x="3339275" y="694182"/>
                    </a:cubicBezTo>
                    <a:cubicBezTo>
                      <a:pt x="3368707" y="648367"/>
                      <a:pt x="3390138" y="597980"/>
                      <a:pt x="3409188" y="546926"/>
                    </a:cubicBezTo>
                    <a:cubicBezTo>
                      <a:pt x="3433382" y="482156"/>
                      <a:pt x="3453384" y="415861"/>
                      <a:pt x="3464243" y="347663"/>
                    </a:cubicBezTo>
                    <a:cubicBezTo>
                      <a:pt x="3476244" y="272224"/>
                      <a:pt x="3661696" y="76295"/>
                      <a:pt x="366541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68DB60A2-B18C-4F65-B0E6-66ED9CEFAF9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790402" y="5229700"/>
                <a:ext cx="285940" cy="199072"/>
              </a:xfrm>
              <a:custGeom>
                <a:avLst/>
                <a:gdLst>
                  <a:gd name="connsiteX0" fmla="*/ 0 w 285940"/>
                  <a:gd name="connsiteY0" fmla="*/ 199073 h 199072"/>
                  <a:gd name="connsiteX1" fmla="*/ 285940 w 285940"/>
                  <a:gd name="connsiteY1" fmla="*/ 0 h 199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5940" h="199072">
                    <a:moveTo>
                      <a:pt x="0" y="199073"/>
                    </a:moveTo>
                    <a:cubicBezTo>
                      <a:pt x="0" y="199073"/>
                      <a:pt x="242125" y="39243"/>
                      <a:pt x="28594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5048C6F4-614B-45FA-AB8F-25347B5441F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393114" y="5049773"/>
                <a:ext cx="655796" cy="381190"/>
              </a:xfrm>
              <a:custGeom>
                <a:avLst/>
                <a:gdLst>
                  <a:gd name="connsiteX0" fmla="*/ 0 w 655796"/>
                  <a:gd name="connsiteY0" fmla="*/ 381190 h 381190"/>
                  <a:gd name="connsiteX1" fmla="*/ 655796 w 655796"/>
                  <a:gd name="connsiteY1" fmla="*/ 0 h 381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55796" h="381190">
                    <a:moveTo>
                      <a:pt x="0" y="381190"/>
                    </a:moveTo>
                    <a:cubicBezTo>
                      <a:pt x="0" y="381190"/>
                      <a:pt x="461105" y="172117"/>
                      <a:pt x="65579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F25FD66F-3D7B-4850-B481-5D51840D467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154072" y="3867816"/>
                <a:ext cx="2907315" cy="1544764"/>
              </a:xfrm>
              <a:custGeom>
                <a:avLst/>
                <a:gdLst>
                  <a:gd name="connsiteX0" fmla="*/ 0 w 2907315"/>
                  <a:gd name="connsiteY0" fmla="*/ 1544764 h 1544764"/>
                  <a:gd name="connsiteX1" fmla="*/ 201644 w 2907315"/>
                  <a:gd name="connsiteY1" fmla="*/ 1352550 h 1544764"/>
                  <a:gd name="connsiteX2" fmla="*/ 423196 w 2907315"/>
                  <a:gd name="connsiteY2" fmla="*/ 1196054 h 1544764"/>
                  <a:gd name="connsiteX3" fmla="*/ 782193 w 2907315"/>
                  <a:gd name="connsiteY3" fmla="*/ 1099947 h 1544764"/>
                  <a:gd name="connsiteX4" fmla="*/ 1052513 w 2907315"/>
                  <a:gd name="connsiteY4" fmla="*/ 1042321 h 1544764"/>
                  <a:gd name="connsiteX5" fmla="*/ 1311783 w 2907315"/>
                  <a:gd name="connsiteY5" fmla="*/ 1056037 h 1544764"/>
                  <a:gd name="connsiteX6" fmla="*/ 1484662 w 2907315"/>
                  <a:gd name="connsiteY6" fmla="*/ 1083469 h 1544764"/>
                  <a:gd name="connsiteX7" fmla="*/ 1788224 w 2907315"/>
                  <a:gd name="connsiteY7" fmla="*/ 1023080 h 1544764"/>
                  <a:gd name="connsiteX8" fmla="*/ 2269045 w 2907315"/>
                  <a:gd name="connsiteY8" fmla="*/ 734758 h 1544764"/>
                  <a:gd name="connsiteX9" fmla="*/ 2534984 w 2907315"/>
                  <a:gd name="connsiteY9" fmla="*/ 572738 h 1544764"/>
                  <a:gd name="connsiteX10" fmla="*/ 2907316 w 2907315"/>
                  <a:gd name="connsiteY10" fmla="*/ 0 h 1544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907315" h="1544764">
                    <a:moveTo>
                      <a:pt x="0" y="1544764"/>
                    </a:moveTo>
                    <a:cubicBezTo>
                      <a:pt x="0" y="1544764"/>
                      <a:pt x="98012" y="1443990"/>
                      <a:pt x="201644" y="1352550"/>
                    </a:cubicBezTo>
                    <a:cubicBezTo>
                      <a:pt x="271272" y="1291209"/>
                      <a:pt x="343662" y="1234249"/>
                      <a:pt x="423196" y="1196054"/>
                    </a:cubicBezTo>
                    <a:cubicBezTo>
                      <a:pt x="537591" y="1141095"/>
                      <a:pt x="661226" y="1127189"/>
                      <a:pt x="782193" y="1099947"/>
                    </a:cubicBezTo>
                    <a:cubicBezTo>
                      <a:pt x="872300" y="1079659"/>
                      <a:pt x="961358" y="1051370"/>
                      <a:pt x="1052513" y="1042321"/>
                    </a:cubicBezTo>
                    <a:cubicBezTo>
                      <a:pt x="1139000" y="1033653"/>
                      <a:pt x="1225868" y="1040321"/>
                      <a:pt x="1311783" y="1056037"/>
                    </a:cubicBezTo>
                    <a:cubicBezTo>
                      <a:pt x="1369314" y="1066609"/>
                      <a:pt x="1426559" y="1079373"/>
                      <a:pt x="1484662" y="1083469"/>
                    </a:cubicBezTo>
                    <a:cubicBezTo>
                      <a:pt x="1587913" y="1090803"/>
                      <a:pt x="1690402" y="1064800"/>
                      <a:pt x="1788224" y="1023080"/>
                    </a:cubicBezTo>
                    <a:cubicBezTo>
                      <a:pt x="1956721" y="951262"/>
                      <a:pt x="2106549" y="825722"/>
                      <a:pt x="2269045" y="734758"/>
                    </a:cubicBezTo>
                    <a:cubicBezTo>
                      <a:pt x="2359438" y="684181"/>
                      <a:pt x="2452497" y="640556"/>
                      <a:pt x="2534984" y="572738"/>
                    </a:cubicBezTo>
                    <a:cubicBezTo>
                      <a:pt x="2673001" y="459391"/>
                      <a:pt x="2847023" y="191453"/>
                      <a:pt x="290731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E393D591-D719-4C28-B8E5-33463635802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07946" y="3479100"/>
                <a:ext cx="3168300" cy="1952434"/>
              </a:xfrm>
              <a:custGeom>
                <a:avLst/>
                <a:gdLst>
                  <a:gd name="connsiteX0" fmla="*/ 0 w 3168300"/>
                  <a:gd name="connsiteY0" fmla="*/ 1952435 h 1952434"/>
                  <a:gd name="connsiteX1" fmla="*/ 202121 w 3168300"/>
                  <a:gd name="connsiteY1" fmla="*/ 1687068 h 1952434"/>
                  <a:gd name="connsiteX2" fmla="*/ 545116 w 3168300"/>
                  <a:gd name="connsiteY2" fmla="*/ 1450277 h 1952434"/>
                  <a:gd name="connsiteX3" fmla="*/ 906780 w 3168300"/>
                  <a:gd name="connsiteY3" fmla="*/ 1354455 h 1952434"/>
                  <a:gd name="connsiteX4" fmla="*/ 1332262 w 3168300"/>
                  <a:gd name="connsiteY4" fmla="*/ 1285304 h 1952434"/>
                  <a:gd name="connsiteX5" fmla="*/ 1691259 w 3168300"/>
                  <a:gd name="connsiteY5" fmla="*/ 1240060 h 1952434"/>
                  <a:gd name="connsiteX6" fmla="*/ 2010346 w 3168300"/>
                  <a:gd name="connsiteY6" fmla="*/ 1141667 h 1952434"/>
                  <a:gd name="connsiteX7" fmla="*/ 2393252 w 3168300"/>
                  <a:gd name="connsiteY7" fmla="*/ 1027271 h 1952434"/>
                  <a:gd name="connsiteX8" fmla="*/ 2582037 w 3168300"/>
                  <a:gd name="connsiteY8" fmla="*/ 958120 h 1952434"/>
                  <a:gd name="connsiteX9" fmla="*/ 2760155 w 3168300"/>
                  <a:gd name="connsiteY9" fmla="*/ 827723 h 1952434"/>
                  <a:gd name="connsiteX10" fmla="*/ 2914364 w 3168300"/>
                  <a:gd name="connsiteY10" fmla="*/ 567023 h 1952434"/>
                  <a:gd name="connsiteX11" fmla="*/ 3168301 w 3168300"/>
                  <a:gd name="connsiteY11" fmla="*/ 0 h 19524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168300" h="1952434">
                    <a:moveTo>
                      <a:pt x="0" y="1952435"/>
                    </a:moveTo>
                    <a:cubicBezTo>
                      <a:pt x="0" y="1952435"/>
                      <a:pt x="91059" y="1796415"/>
                      <a:pt x="202121" y="1687068"/>
                    </a:cubicBezTo>
                    <a:cubicBezTo>
                      <a:pt x="301943" y="1588675"/>
                      <a:pt x="416528" y="1505617"/>
                      <a:pt x="545116" y="1450277"/>
                    </a:cubicBezTo>
                    <a:cubicBezTo>
                      <a:pt x="659987" y="1400747"/>
                      <a:pt x="783622" y="1377601"/>
                      <a:pt x="906780" y="1354455"/>
                    </a:cubicBezTo>
                    <a:cubicBezTo>
                      <a:pt x="1048036" y="1327976"/>
                      <a:pt x="1189482" y="1301972"/>
                      <a:pt x="1332262" y="1285304"/>
                    </a:cubicBezTo>
                    <a:cubicBezTo>
                      <a:pt x="1452182" y="1271302"/>
                      <a:pt x="1573340" y="1265873"/>
                      <a:pt x="1691259" y="1240060"/>
                    </a:cubicBezTo>
                    <a:cubicBezTo>
                      <a:pt x="1800035" y="1216247"/>
                      <a:pt x="1904619" y="1176718"/>
                      <a:pt x="2010346" y="1141667"/>
                    </a:cubicBezTo>
                    <a:cubicBezTo>
                      <a:pt x="2136743" y="1099661"/>
                      <a:pt x="2265902" y="1066229"/>
                      <a:pt x="2393252" y="1027271"/>
                    </a:cubicBezTo>
                    <a:cubicBezTo>
                      <a:pt x="2457450" y="1007650"/>
                      <a:pt x="2521744" y="987552"/>
                      <a:pt x="2582037" y="958120"/>
                    </a:cubicBezTo>
                    <a:cubicBezTo>
                      <a:pt x="2648807" y="925449"/>
                      <a:pt x="2710815" y="883349"/>
                      <a:pt x="2760155" y="827723"/>
                    </a:cubicBezTo>
                    <a:cubicBezTo>
                      <a:pt x="2827496" y="751904"/>
                      <a:pt x="2867978" y="657511"/>
                      <a:pt x="2914364" y="567023"/>
                    </a:cubicBezTo>
                    <a:cubicBezTo>
                      <a:pt x="2972753" y="453200"/>
                      <a:pt x="3119152" y="118015"/>
                      <a:pt x="316830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F0E41FB1-38F3-4037-B5F2-E4E35311001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704778" y="2976752"/>
                <a:ext cx="3356800" cy="2452020"/>
              </a:xfrm>
              <a:custGeom>
                <a:avLst/>
                <a:gdLst>
                  <a:gd name="connsiteX0" fmla="*/ 0 w 3356800"/>
                  <a:gd name="connsiteY0" fmla="*/ 2452021 h 2452020"/>
                  <a:gd name="connsiteX1" fmla="*/ 130874 w 3356800"/>
                  <a:gd name="connsiteY1" fmla="*/ 2247710 h 2452020"/>
                  <a:gd name="connsiteX2" fmla="*/ 437197 w 3356800"/>
                  <a:gd name="connsiteY2" fmla="*/ 1941195 h 2452020"/>
                  <a:gd name="connsiteX3" fmla="*/ 737140 w 3356800"/>
                  <a:gd name="connsiteY3" fmla="*/ 1736884 h 2452020"/>
                  <a:gd name="connsiteX4" fmla="*/ 1031843 w 3356800"/>
                  <a:gd name="connsiteY4" fmla="*/ 1685068 h 2452020"/>
                  <a:gd name="connsiteX5" fmla="*/ 1287304 w 3356800"/>
                  <a:gd name="connsiteY5" fmla="*/ 1655826 h 2452020"/>
                  <a:gd name="connsiteX6" fmla="*/ 1471994 w 3356800"/>
                  <a:gd name="connsiteY6" fmla="*/ 1634300 h 2452020"/>
                  <a:gd name="connsiteX7" fmla="*/ 1898237 w 3356800"/>
                  <a:gd name="connsiteY7" fmla="*/ 1512665 h 2452020"/>
                  <a:gd name="connsiteX8" fmla="*/ 2229136 w 3356800"/>
                  <a:gd name="connsiteY8" fmla="*/ 1355598 h 2452020"/>
                  <a:gd name="connsiteX9" fmla="*/ 2512314 w 3356800"/>
                  <a:gd name="connsiteY9" fmla="*/ 1238631 h 2452020"/>
                  <a:gd name="connsiteX10" fmla="*/ 2758535 w 3356800"/>
                  <a:gd name="connsiteY10" fmla="*/ 1096994 h 2452020"/>
                  <a:gd name="connsiteX11" fmla="*/ 2935510 w 3356800"/>
                  <a:gd name="connsiteY11" fmla="*/ 919925 h 2452020"/>
                  <a:gd name="connsiteX12" fmla="*/ 3081719 w 3356800"/>
                  <a:gd name="connsiteY12" fmla="*/ 687419 h 2452020"/>
                  <a:gd name="connsiteX13" fmla="*/ 3356800 w 3356800"/>
                  <a:gd name="connsiteY13" fmla="*/ 0 h 2452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356800" h="2452020">
                    <a:moveTo>
                      <a:pt x="0" y="2452021"/>
                    </a:moveTo>
                    <a:cubicBezTo>
                      <a:pt x="0" y="2452021"/>
                      <a:pt x="57150" y="2344198"/>
                      <a:pt x="130874" y="2247710"/>
                    </a:cubicBezTo>
                    <a:cubicBezTo>
                      <a:pt x="218694" y="2132648"/>
                      <a:pt x="328136" y="2036635"/>
                      <a:pt x="437197" y="1941195"/>
                    </a:cubicBezTo>
                    <a:cubicBezTo>
                      <a:pt x="529304" y="1860709"/>
                      <a:pt x="623030" y="1779556"/>
                      <a:pt x="737140" y="1736884"/>
                    </a:cubicBezTo>
                    <a:cubicBezTo>
                      <a:pt x="830866" y="1701736"/>
                      <a:pt x="932021" y="1695450"/>
                      <a:pt x="1031843" y="1685068"/>
                    </a:cubicBezTo>
                    <a:cubicBezTo>
                      <a:pt x="1117092" y="1676210"/>
                      <a:pt x="1202055" y="1665160"/>
                      <a:pt x="1287304" y="1655826"/>
                    </a:cubicBezTo>
                    <a:cubicBezTo>
                      <a:pt x="1348931" y="1649063"/>
                      <a:pt x="1410653" y="1643539"/>
                      <a:pt x="1471994" y="1634300"/>
                    </a:cubicBezTo>
                    <a:cubicBezTo>
                      <a:pt x="1618679" y="1612011"/>
                      <a:pt x="1761935" y="1571149"/>
                      <a:pt x="1898237" y="1512665"/>
                    </a:cubicBezTo>
                    <a:cubicBezTo>
                      <a:pt x="2010442" y="1464564"/>
                      <a:pt x="2117503" y="1405128"/>
                      <a:pt x="2229136" y="1355598"/>
                    </a:cubicBezTo>
                    <a:cubicBezTo>
                      <a:pt x="2322481" y="1314164"/>
                      <a:pt x="2418969" y="1280160"/>
                      <a:pt x="2512314" y="1238631"/>
                    </a:cubicBezTo>
                    <a:cubicBezTo>
                      <a:pt x="2599087" y="1199960"/>
                      <a:pt x="2683193" y="1154811"/>
                      <a:pt x="2758535" y="1096994"/>
                    </a:cubicBezTo>
                    <a:cubicBezTo>
                      <a:pt x="2825020" y="1046035"/>
                      <a:pt x="2883789" y="985837"/>
                      <a:pt x="2935510" y="919925"/>
                    </a:cubicBezTo>
                    <a:cubicBezTo>
                      <a:pt x="2992184" y="847725"/>
                      <a:pt x="3039904" y="769144"/>
                      <a:pt x="3081719" y="687419"/>
                    </a:cubicBezTo>
                    <a:cubicBezTo>
                      <a:pt x="3138297" y="576739"/>
                      <a:pt x="3314129" y="116776"/>
                      <a:pt x="335680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C8A8B4BF-5D23-4610-AD0E-B290C8D67D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80400" y="5197178"/>
              <a:ext cx="4211600" cy="1660822"/>
            </a:xfrm>
            <a:custGeom>
              <a:avLst/>
              <a:gdLst>
                <a:gd name="connsiteX0" fmla="*/ 4211600 w 4211600"/>
                <a:gd name="connsiteY0" fmla="*/ 0 h 1660822"/>
                <a:gd name="connsiteX1" fmla="*/ 4211600 w 4211600"/>
                <a:gd name="connsiteY1" fmla="*/ 58430 h 1660822"/>
                <a:gd name="connsiteX2" fmla="*/ 4136524 w 4211600"/>
                <a:gd name="connsiteY2" fmla="*/ 208808 h 1660822"/>
                <a:gd name="connsiteX3" fmla="*/ 3973354 w 4211600"/>
                <a:gd name="connsiteY3" fmla="*/ 437313 h 1660822"/>
                <a:gd name="connsiteX4" fmla="*/ 3884746 w 4211600"/>
                <a:gd name="connsiteY4" fmla="*/ 553613 h 1660822"/>
                <a:gd name="connsiteX5" fmla="*/ 3849435 w 4211600"/>
                <a:gd name="connsiteY5" fmla="*/ 603143 h 1660822"/>
                <a:gd name="connsiteX6" fmla="*/ 3661849 w 4211600"/>
                <a:gd name="connsiteY6" fmla="*/ 819075 h 1660822"/>
                <a:gd name="connsiteX7" fmla="*/ 3402589 w 4211600"/>
                <a:gd name="connsiteY7" fmla="*/ 952996 h 1660822"/>
                <a:gd name="connsiteX8" fmla="*/ 3130202 w 4211600"/>
                <a:gd name="connsiteY8" fmla="*/ 1023386 h 1660822"/>
                <a:gd name="connsiteX9" fmla="*/ 2914657 w 4211600"/>
                <a:gd name="connsiteY9" fmla="*/ 1068058 h 1660822"/>
                <a:gd name="connsiteX10" fmla="*/ 2582149 w 4211600"/>
                <a:gd name="connsiteY10" fmla="*/ 1138924 h 1660822"/>
                <a:gd name="connsiteX11" fmla="*/ 2483958 w 4211600"/>
                <a:gd name="connsiteY11" fmla="*/ 1162356 h 1660822"/>
                <a:gd name="connsiteX12" fmla="*/ 2123750 w 4211600"/>
                <a:gd name="connsiteY12" fmla="*/ 1238651 h 1660822"/>
                <a:gd name="connsiteX13" fmla="*/ 1761444 w 4211600"/>
                <a:gd name="connsiteY13" fmla="*/ 1273417 h 1660822"/>
                <a:gd name="connsiteX14" fmla="*/ 1608382 w 4211600"/>
                <a:gd name="connsiteY14" fmla="*/ 1284466 h 1660822"/>
                <a:gd name="connsiteX15" fmla="*/ 999942 w 4211600"/>
                <a:gd name="connsiteY15" fmla="*/ 1354284 h 1660822"/>
                <a:gd name="connsiteX16" fmla="*/ 484705 w 4211600"/>
                <a:gd name="connsiteY16" fmla="*/ 1450487 h 1660822"/>
                <a:gd name="connsiteX17" fmla="*/ 113310 w 4211600"/>
                <a:gd name="connsiteY17" fmla="*/ 1613700 h 1660822"/>
                <a:gd name="connsiteX18" fmla="*/ 39668 w 4211600"/>
                <a:gd name="connsiteY18" fmla="*/ 1660822 h 1660822"/>
                <a:gd name="connsiteX19" fmla="*/ 0 w 4211600"/>
                <a:gd name="connsiteY19" fmla="*/ 1660822 h 1660822"/>
                <a:gd name="connsiteX20" fmla="*/ 96701 w 4211600"/>
                <a:gd name="connsiteY20" fmla="*/ 1598934 h 1660822"/>
                <a:gd name="connsiteX21" fmla="*/ 474335 w 4211600"/>
                <a:gd name="connsiteY21" fmla="*/ 1433056 h 1660822"/>
                <a:gd name="connsiteX22" fmla="*/ 994299 w 4211600"/>
                <a:gd name="connsiteY22" fmla="*/ 1335806 h 1660822"/>
                <a:gd name="connsiteX23" fmla="*/ 1605231 w 4211600"/>
                <a:gd name="connsiteY23" fmla="*/ 1265702 h 1660822"/>
                <a:gd name="connsiteX24" fmla="*/ 1758819 w 4211600"/>
                <a:gd name="connsiteY24" fmla="*/ 1254558 h 1660822"/>
                <a:gd name="connsiteX25" fmla="*/ 2118106 w 4211600"/>
                <a:gd name="connsiteY25" fmla="*/ 1220077 h 1660822"/>
                <a:gd name="connsiteX26" fmla="*/ 2475557 w 4211600"/>
                <a:gd name="connsiteY26" fmla="*/ 1144353 h 1660822"/>
                <a:gd name="connsiteX27" fmla="*/ 2573878 w 4211600"/>
                <a:gd name="connsiteY27" fmla="*/ 1120827 h 1660822"/>
                <a:gd name="connsiteX28" fmla="*/ 2907437 w 4211600"/>
                <a:gd name="connsiteY28" fmla="*/ 1049675 h 1660822"/>
                <a:gd name="connsiteX29" fmla="*/ 3122589 w 4211600"/>
                <a:gd name="connsiteY29" fmla="*/ 1005098 h 1660822"/>
                <a:gd name="connsiteX30" fmla="*/ 3391169 w 4211600"/>
                <a:gd name="connsiteY30" fmla="*/ 935756 h 1660822"/>
                <a:gd name="connsiteX31" fmla="*/ 3642290 w 4211600"/>
                <a:gd name="connsiteY31" fmla="*/ 806216 h 1660822"/>
                <a:gd name="connsiteX32" fmla="*/ 3825937 w 4211600"/>
                <a:gd name="connsiteY32" fmla="*/ 594475 h 1660822"/>
                <a:gd name="connsiteX33" fmla="*/ 3861381 w 4211600"/>
                <a:gd name="connsiteY33" fmla="*/ 544755 h 1660822"/>
                <a:gd name="connsiteX34" fmla="*/ 3950381 w 4211600"/>
                <a:gd name="connsiteY34" fmla="*/ 427978 h 1660822"/>
                <a:gd name="connsiteX35" fmla="*/ 4112370 w 4211600"/>
                <a:gd name="connsiteY35" fmla="*/ 201378 h 1660822"/>
                <a:gd name="connsiteX36" fmla="*/ 4195989 w 4211600"/>
                <a:gd name="connsiteY36" fmla="*/ 33834 h 166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211600" h="1660822">
                  <a:moveTo>
                    <a:pt x="4211600" y="0"/>
                  </a:moveTo>
                  <a:lnTo>
                    <a:pt x="4211600" y="58430"/>
                  </a:lnTo>
                  <a:lnTo>
                    <a:pt x="4136524" y="208808"/>
                  </a:lnTo>
                  <a:cubicBezTo>
                    <a:pt x="4089791" y="287770"/>
                    <a:pt x="4030588" y="363780"/>
                    <a:pt x="3973354" y="437313"/>
                  </a:cubicBezTo>
                  <a:cubicBezTo>
                    <a:pt x="3943819" y="475222"/>
                    <a:pt x="3913231" y="514465"/>
                    <a:pt x="3884746" y="553613"/>
                  </a:cubicBezTo>
                  <a:cubicBezTo>
                    <a:pt x="3872801" y="569996"/>
                    <a:pt x="3861119" y="586569"/>
                    <a:pt x="3849435" y="603143"/>
                  </a:cubicBezTo>
                  <a:cubicBezTo>
                    <a:pt x="3796665" y="678009"/>
                    <a:pt x="3742187" y="755352"/>
                    <a:pt x="3661849" y="819075"/>
                  </a:cubicBezTo>
                  <a:cubicBezTo>
                    <a:pt x="3596214" y="871176"/>
                    <a:pt x="3509050" y="916230"/>
                    <a:pt x="3402589" y="952996"/>
                  </a:cubicBezTo>
                  <a:cubicBezTo>
                    <a:pt x="3312406" y="984048"/>
                    <a:pt x="3215660" y="1005003"/>
                    <a:pt x="3130202" y="1023386"/>
                  </a:cubicBezTo>
                  <a:cubicBezTo>
                    <a:pt x="3058529" y="1038816"/>
                    <a:pt x="2985412" y="1053675"/>
                    <a:pt x="2914657" y="1068058"/>
                  </a:cubicBezTo>
                  <a:cubicBezTo>
                    <a:pt x="2805176" y="1090251"/>
                    <a:pt x="2692021" y="1113207"/>
                    <a:pt x="2582149" y="1138924"/>
                  </a:cubicBezTo>
                  <a:cubicBezTo>
                    <a:pt x="2549330" y="1146639"/>
                    <a:pt x="2516644" y="1154450"/>
                    <a:pt x="2483958" y="1162356"/>
                  </a:cubicBezTo>
                  <a:cubicBezTo>
                    <a:pt x="2367257" y="1190550"/>
                    <a:pt x="2246621" y="1219601"/>
                    <a:pt x="2123750" y="1238651"/>
                  </a:cubicBezTo>
                  <a:cubicBezTo>
                    <a:pt x="2004294" y="1257129"/>
                    <a:pt x="1880769" y="1265416"/>
                    <a:pt x="1761444" y="1273417"/>
                  </a:cubicBezTo>
                  <a:cubicBezTo>
                    <a:pt x="1711167" y="1276751"/>
                    <a:pt x="1659184" y="1280275"/>
                    <a:pt x="1608382" y="1284466"/>
                  </a:cubicBezTo>
                  <a:cubicBezTo>
                    <a:pt x="1408589" y="1300944"/>
                    <a:pt x="1214570" y="1325805"/>
                    <a:pt x="999942" y="1354284"/>
                  </a:cubicBezTo>
                  <a:cubicBezTo>
                    <a:pt x="826403" y="1377240"/>
                    <a:pt x="647744" y="1400957"/>
                    <a:pt x="484705" y="1450487"/>
                  </a:cubicBezTo>
                  <a:cubicBezTo>
                    <a:pt x="355831" y="1489635"/>
                    <a:pt x="231387" y="1544374"/>
                    <a:pt x="113310" y="1613700"/>
                  </a:cubicBezTo>
                  <a:lnTo>
                    <a:pt x="39668" y="1660822"/>
                  </a:lnTo>
                  <a:lnTo>
                    <a:pt x="0" y="1660822"/>
                  </a:lnTo>
                  <a:lnTo>
                    <a:pt x="96701" y="1598934"/>
                  </a:lnTo>
                  <a:cubicBezTo>
                    <a:pt x="216635" y="1528533"/>
                    <a:pt x="343196" y="1472919"/>
                    <a:pt x="474335" y="1433056"/>
                  </a:cubicBezTo>
                  <a:cubicBezTo>
                    <a:pt x="639999" y="1382669"/>
                    <a:pt x="820102" y="1358856"/>
                    <a:pt x="994299" y="1335806"/>
                  </a:cubicBezTo>
                  <a:cubicBezTo>
                    <a:pt x="1210239" y="1307231"/>
                    <a:pt x="1404650" y="1282275"/>
                    <a:pt x="1605231" y="1265702"/>
                  </a:cubicBezTo>
                  <a:cubicBezTo>
                    <a:pt x="1656428" y="1261511"/>
                    <a:pt x="1708411" y="1257987"/>
                    <a:pt x="1758819" y="1254558"/>
                  </a:cubicBezTo>
                  <a:cubicBezTo>
                    <a:pt x="1877487" y="1246557"/>
                    <a:pt x="2000094" y="1238365"/>
                    <a:pt x="2118106" y="1220077"/>
                  </a:cubicBezTo>
                  <a:cubicBezTo>
                    <a:pt x="2239531" y="1201313"/>
                    <a:pt x="2359513" y="1172357"/>
                    <a:pt x="2475557" y="1144353"/>
                  </a:cubicBezTo>
                  <a:cubicBezTo>
                    <a:pt x="2508243" y="1136448"/>
                    <a:pt x="2541060" y="1128542"/>
                    <a:pt x="2573878" y="1120827"/>
                  </a:cubicBezTo>
                  <a:cubicBezTo>
                    <a:pt x="2684276" y="1094919"/>
                    <a:pt x="2797694" y="1071963"/>
                    <a:pt x="2907437" y="1049675"/>
                  </a:cubicBezTo>
                  <a:cubicBezTo>
                    <a:pt x="2978061" y="1035387"/>
                    <a:pt x="3051178" y="1020528"/>
                    <a:pt x="3122589" y="1005098"/>
                  </a:cubicBezTo>
                  <a:cubicBezTo>
                    <a:pt x="3206997" y="986810"/>
                    <a:pt x="3302823" y="966141"/>
                    <a:pt x="3391169" y="935756"/>
                  </a:cubicBezTo>
                  <a:cubicBezTo>
                    <a:pt x="3494479" y="900132"/>
                    <a:pt x="3578886" y="856508"/>
                    <a:pt x="3642290" y="806216"/>
                  </a:cubicBezTo>
                  <a:cubicBezTo>
                    <a:pt x="3720133" y="744303"/>
                    <a:pt x="3773953" y="668103"/>
                    <a:pt x="3825937" y="594475"/>
                  </a:cubicBezTo>
                  <a:cubicBezTo>
                    <a:pt x="3837621" y="577902"/>
                    <a:pt x="3849435" y="561233"/>
                    <a:pt x="3861381" y="544755"/>
                  </a:cubicBezTo>
                  <a:cubicBezTo>
                    <a:pt x="3889997" y="505416"/>
                    <a:pt x="3920715" y="465983"/>
                    <a:pt x="3950381" y="427978"/>
                  </a:cubicBezTo>
                  <a:cubicBezTo>
                    <a:pt x="4007353" y="354921"/>
                    <a:pt x="4066163" y="279388"/>
                    <a:pt x="4112370" y="201378"/>
                  </a:cubicBezTo>
                  <a:cubicBezTo>
                    <a:pt x="4144662" y="146800"/>
                    <a:pt x="4170785" y="89364"/>
                    <a:pt x="4195989" y="338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3" name="Sous-titre 2">
            <a:extLst>
              <a:ext uri="{FF2B5EF4-FFF2-40B4-BE49-F238E27FC236}">
                <a16:creationId xmlns:a16="http://schemas.microsoft.com/office/drawing/2014/main" id="{DDF550E9-9400-D36A-80AE-60E1FF54BC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77374" y="4219569"/>
            <a:ext cx="3997745" cy="2228758"/>
          </a:xfrm>
        </p:spPr>
        <p:txBody>
          <a:bodyPr anchor="ctr">
            <a:normAutofit/>
          </a:bodyPr>
          <a:lstStyle/>
          <a:p>
            <a:r>
              <a:rPr lang="fr-FR" sz="2200" b="1" dirty="0"/>
              <a:t>Dépasser les bornes 2023</a:t>
            </a:r>
          </a:p>
          <a:p>
            <a:r>
              <a:rPr lang="fr-FR" sz="2200" dirty="0"/>
              <a:t>« Confiance et risque : deux faces d’une même pièce ? »</a:t>
            </a:r>
          </a:p>
          <a:p>
            <a:r>
              <a:rPr lang="fr-FR" sz="2000" dirty="0"/>
              <a:t>Léna Geron</a:t>
            </a:r>
          </a:p>
        </p:txBody>
      </p:sp>
      <p:pic>
        <p:nvPicPr>
          <p:cNvPr id="7" name="Image 6" descr="Une image contenant texte, dessin, art, peinture&#10;&#10;Description générée automatiquement">
            <a:extLst>
              <a:ext uri="{FF2B5EF4-FFF2-40B4-BE49-F238E27FC236}">
                <a16:creationId xmlns:a16="http://schemas.microsoft.com/office/drawing/2014/main" id="{610C9418-123F-413D-D798-9F59A890BC2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64" b="5809"/>
          <a:stretch/>
        </p:blipFill>
        <p:spPr>
          <a:xfrm>
            <a:off x="-10019" y="9"/>
            <a:ext cx="12202019" cy="4049102"/>
          </a:xfrm>
          <a:prstGeom prst="rect">
            <a:avLst/>
          </a:prstGeom>
        </p:spPr>
      </p:pic>
      <p:grpSp>
        <p:nvGrpSpPr>
          <p:cNvPr id="35" name="Top Left">
            <a:extLst>
              <a:ext uri="{FF2B5EF4-FFF2-40B4-BE49-F238E27FC236}">
                <a16:creationId xmlns:a16="http://schemas.microsoft.com/office/drawing/2014/main" id="{345A4508-88A7-4C04-9603-4F8CCFCDCE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849" y="15178"/>
            <a:ext cx="2198951" cy="3331254"/>
            <a:chOff x="10849" y="15178"/>
            <a:chExt cx="2198951" cy="3331254"/>
          </a:xfrm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ACBEBA10-A14A-4AE6-9F5B-84BDE565C0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9394" y="15241"/>
              <a:ext cx="2190406" cy="3331191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B6C86399-9706-4DD7-8917-E6DB392421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978674" cy="307495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DDA7BC8-3D83-4235-80B9-97CB95E3DD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92" y="15178"/>
              <a:ext cx="1566146" cy="2737264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DA9C08E3-DA34-4386-990E-1CB4F68E7B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368431" cy="2644975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03CFB05D-200F-4880-92F6-8730C6DEBB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825" y="543780"/>
              <a:ext cx="494287" cy="1905590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4AB4525A-595A-4728-9298-A4DFEE991E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672286"/>
              <a:ext cx="396930" cy="1690303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530A4D64-630B-47EB-9255-66DEFA42D0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002" y="881264"/>
              <a:ext cx="258791" cy="1336561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44" name="Cross">
            <a:extLst>
              <a:ext uri="{FF2B5EF4-FFF2-40B4-BE49-F238E27FC236}">
                <a16:creationId xmlns:a16="http://schemas.microsoft.com/office/drawing/2014/main" id="{2E2A24AE-1C03-4337-8529-C4233C56F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6200" y="3919728"/>
            <a:ext cx="118872" cy="118872"/>
            <a:chOff x="1175347" y="3733800"/>
            <a:chExt cx="118872" cy="118872"/>
          </a:xfrm>
        </p:grpSpPr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F6213D2F-99EA-48EA-AD3A-A55DC4F5F5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34783" y="3733800"/>
              <a:ext cx="0" cy="118872"/>
            </a:xfrm>
            <a:prstGeom prst="line">
              <a:avLst/>
            </a:prstGeom>
            <a:ln w="12700">
              <a:solidFill>
                <a:schemeClr val="accent5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B4ADACBA-0EE9-4E11-B79A-F39D15CFEA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75347" y="3793236"/>
              <a:ext cx="118872" cy="0"/>
            </a:xfrm>
            <a:prstGeom prst="line">
              <a:avLst/>
            </a:prstGeom>
            <a:ln w="12700">
              <a:solidFill>
                <a:schemeClr val="accent5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BB47EA64-E363-2A5F-880D-5B2EAE9F807E}"/>
              </a:ext>
            </a:extLst>
          </p:cNvPr>
          <p:cNvCxnSpPr>
            <a:cxnSpLocks/>
          </p:cNvCxnSpPr>
          <p:nvPr/>
        </p:nvCxnSpPr>
        <p:spPr>
          <a:xfrm>
            <a:off x="6735849" y="4186123"/>
            <a:ext cx="0" cy="23307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9787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4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4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1">
            <a:extLst>
              <a:ext uri="{FF2B5EF4-FFF2-40B4-BE49-F238E27FC236}">
                <a16:creationId xmlns:a16="http://schemas.microsoft.com/office/drawing/2014/main" id="{44C0DBC8-E578-786D-75D1-C6297BB4285A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325563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200" b="1" dirty="0"/>
              <a:t>2. Le droit public belge face au déclin de confiance politique</a:t>
            </a:r>
          </a:p>
        </p:txBody>
      </p:sp>
      <p:sp>
        <p:nvSpPr>
          <p:cNvPr id="2" name="Espace réservé du contenu 2">
            <a:extLst>
              <a:ext uri="{FF2B5EF4-FFF2-40B4-BE49-F238E27FC236}">
                <a16:creationId xmlns:a16="http://schemas.microsoft.com/office/drawing/2014/main" id="{78B549C2-5FA1-1457-6F7E-F9AC7A8D84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fr-FR" sz="3400" b="1" dirty="0"/>
              <a:t>Exemples de normes motivées par une volonté de restaurer la confiance citoyenne : </a:t>
            </a:r>
          </a:p>
          <a:p>
            <a:pPr marL="0" indent="0">
              <a:buNone/>
            </a:pPr>
            <a:endParaRPr lang="fr-FR" sz="3400" b="1" dirty="0"/>
          </a:p>
          <a:p>
            <a:pPr lvl="1" algn="just"/>
            <a:r>
              <a:rPr lang="fr-FR" dirty="0"/>
              <a:t>Décret spécial du 9 décembre 2010 limitant le cumul de mandats dans le chef des députés du Parlement wallon, M.B., 22 décembre 2010. </a:t>
            </a:r>
          </a:p>
          <a:p>
            <a:pPr lvl="1" algn="just"/>
            <a:r>
              <a:rPr lang="fr-FR" b="1" dirty="0"/>
              <a:t>Parlement de la Région de Bruxelles-Capitale et Assemblée réunie de la Commission communautaire commune, Proposition de modification du règlement visant à introduire la faculté de créer des commissions délibératives entre députés et citoyens composées de députés et invitant des citoyens tirés au sort à participer à leurs travaux, n° 100/1 et n° 19/1, 28 novembre 2019</a:t>
            </a:r>
          </a:p>
          <a:p>
            <a:pPr lvl="1" algn="just"/>
            <a:r>
              <a:rPr lang="fr-FR" dirty="0"/>
              <a:t>Loi du 1</a:t>
            </a:r>
            <a:r>
              <a:rPr lang="fr-FR" baseline="30000" dirty="0"/>
              <a:t>er</a:t>
            </a:r>
            <a:r>
              <a:rPr lang="fr-FR" dirty="0"/>
              <a:t> juin 2022 modifiant la loi du 23 mars 1989 relative à l'élection du Parlement européen en vue d'offrir aux citoyens la faculté de voter dès l'âge de 16 ans, M.B., 28 juin 2022. </a:t>
            </a:r>
            <a:endParaRPr lang="fr-BE" dirty="0"/>
          </a:p>
          <a:p>
            <a:pPr lvl="1" algn="just"/>
            <a:r>
              <a:rPr lang="fr-FR" dirty="0"/>
              <a:t>Loi du 17 juillet 2023 modifiant la loi du 6 janvier 2014 portant création d'une Commission fédérale de déontologie et contenant le Code de déontologie des mandataires publics, M.B., 15 septembre 2023.</a:t>
            </a:r>
          </a:p>
        </p:txBody>
      </p:sp>
    </p:spTree>
    <p:extLst>
      <p:ext uri="{BB962C8B-B14F-4D97-AF65-F5344CB8AC3E}">
        <p14:creationId xmlns:p14="http://schemas.microsoft.com/office/powerpoint/2010/main" val="282696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1">
            <a:extLst>
              <a:ext uri="{FF2B5EF4-FFF2-40B4-BE49-F238E27FC236}">
                <a16:creationId xmlns:a16="http://schemas.microsoft.com/office/drawing/2014/main" id="{44C0DBC8-E578-786D-75D1-C6297BB4285A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325563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Le droit public belge face au déclin de confiance politique</a:t>
            </a:r>
            <a:endParaRPr lang="fr-BE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2EF052D-76AE-0E48-2E62-BF89CB586C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847" y="1441382"/>
            <a:ext cx="3063505" cy="457239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EE94580-0740-5DC5-9A56-68748F5294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7016" y="2019368"/>
            <a:ext cx="3964289" cy="281926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1A60480-3946-E381-1AB2-DE91EB1550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6422" y="2220687"/>
            <a:ext cx="3658731" cy="2547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804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1">
            <a:extLst>
              <a:ext uri="{FF2B5EF4-FFF2-40B4-BE49-F238E27FC236}">
                <a16:creationId xmlns:a16="http://schemas.microsoft.com/office/drawing/2014/main" id="{44C0DBC8-E578-786D-75D1-C6297BB4285A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325563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Le droit public belge face au déclin de confiance politique</a:t>
            </a:r>
            <a:endParaRPr lang="fr-BE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Espace réservé du contenu 2">
            <a:extLst>
              <a:ext uri="{FF2B5EF4-FFF2-40B4-BE49-F238E27FC236}">
                <a16:creationId xmlns:a16="http://schemas.microsoft.com/office/drawing/2014/main" id="{78B549C2-5FA1-1457-6F7E-F9AC7A8D84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fr-FR" sz="3400" b="1" dirty="0"/>
              <a:t>Exemples de normes motivées par une volonté de restaurer la confiance citoyenne : </a:t>
            </a:r>
          </a:p>
          <a:p>
            <a:pPr marL="0" indent="0">
              <a:buNone/>
            </a:pPr>
            <a:endParaRPr lang="fr-FR" sz="3100" b="1" dirty="0"/>
          </a:p>
          <a:p>
            <a:pPr lvl="1" algn="just"/>
            <a:r>
              <a:rPr lang="fr-FR" sz="3100" dirty="0"/>
              <a:t>Décret spécial du 9 décembre 2010 limitant le cumul de mandats dans le chef des députés du Parlement wallon, M.B., 22 décembre 2010. </a:t>
            </a:r>
          </a:p>
          <a:p>
            <a:pPr lvl="1" algn="just"/>
            <a:r>
              <a:rPr lang="fr-FR" sz="3100" dirty="0"/>
              <a:t>Parlement de la Région de Bruxelles-Capitale et Assemblée réunie de la Commission communautaire commune, Proposition de modification du règlement visant à introduire la faculté de créer des commissions délibératives entre députés et citoyens composées de députés et invitant des citoyens tirés au sort à participer à leurs travaux, n° 100/1 et n° 19/1, 28 novembre 2019</a:t>
            </a:r>
          </a:p>
          <a:p>
            <a:pPr lvl="1" algn="just"/>
            <a:r>
              <a:rPr lang="fr-FR" sz="3100" b="1" dirty="0"/>
              <a:t>Loi du 1</a:t>
            </a:r>
            <a:r>
              <a:rPr lang="fr-FR" sz="3100" b="1" baseline="30000" dirty="0"/>
              <a:t>er</a:t>
            </a:r>
            <a:r>
              <a:rPr lang="fr-FR" sz="3100" b="1" dirty="0"/>
              <a:t> juin 2022 modifiant la loi du 23 mars 1989 relative à l'élection du Parlement européen en vue d'offrir aux citoyens la faculté de voter dès l'âge de 16 ans, M.B., 28 juin 2022. </a:t>
            </a:r>
            <a:endParaRPr lang="fr-BE" sz="3100" b="1" dirty="0"/>
          </a:p>
          <a:p>
            <a:pPr lvl="1" algn="just"/>
            <a:r>
              <a:rPr lang="fr-FR" sz="3100" dirty="0"/>
              <a:t>Loi du 17 juillet 2023 modifiant la loi du 6 janvier 2014 portant création d'une Commission fédérale de déontologie et contenant le Code de déontologie des mandataires publics, M.B., 15 septembre 2023.</a:t>
            </a:r>
          </a:p>
        </p:txBody>
      </p:sp>
    </p:spTree>
    <p:extLst>
      <p:ext uri="{BB962C8B-B14F-4D97-AF65-F5344CB8AC3E}">
        <p14:creationId xmlns:p14="http://schemas.microsoft.com/office/powerpoint/2010/main" val="9317006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9337B64B-4B43-5AEA-AEEB-7C55DB5F2D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000" y="1627188"/>
            <a:ext cx="5663162" cy="488175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C68265F-83D1-B758-FBF8-95FCAF2A7C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8670" y="1527274"/>
            <a:ext cx="3984330" cy="5191026"/>
          </a:xfrm>
          <a:prstGeom prst="rect">
            <a:avLst/>
          </a:prstGeom>
        </p:spPr>
      </p:pic>
      <p:sp>
        <p:nvSpPr>
          <p:cNvPr id="10" name="Titre 1">
            <a:extLst>
              <a:ext uri="{FF2B5EF4-FFF2-40B4-BE49-F238E27FC236}">
                <a16:creationId xmlns:a16="http://schemas.microsoft.com/office/drawing/2014/main" id="{44C0DBC8-E578-786D-75D1-C6297BB4285A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325563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Le droit public belge face au déclin de confiance politique</a:t>
            </a:r>
            <a:endParaRPr lang="fr-BE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570984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1">
            <a:extLst>
              <a:ext uri="{FF2B5EF4-FFF2-40B4-BE49-F238E27FC236}">
                <a16:creationId xmlns:a16="http://schemas.microsoft.com/office/drawing/2014/main" id="{44C0DBC8-E578-786D-75D1-C6297BB4285A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325563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Le droit public belge face au déclin de confiance politique</a:t>
            </a:r>
            <a:endParaRPr lang="fr-BE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Espace réservé du contenu 2">
            <a:extLst>
              <a:ext uri="{FF2B5EF4-FFF2-40B4-BE49-F238E27FC236}">
                <a16:creationId xmlns:a16="http://schemas.microsoft.com/office/drawing/2014/main" id="{78B549C2-5FA1-1457-6F7E-F9AC7A8D84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 fontScale="70000" lnSpcReduction="20000"/>
          </a:bodyPr>
          <a:lstStyle/>
          <a:p>
            <a:r>
              <a:rPr lang="fr-FR" sz="3400" b="1" dirty="0"/>
              <a:t>Exemples de normes motivées par une volonté de restaurer la confiance citoyenne : </a:t>
            </a:r>
          </a:p>
          <a:p>
            <a:pPr marL="0" indent="0">
              <a:buNone/>
            </a:pPr>
            <a:endParaRPr lang="fr-FR" sz="3400" b="1" dirty="0"/>
          </a:p>
          <a:p>
            <a:pPr lvl="1" algn="just"/>
            <a:r>
              <a:rPr lang="fr-FR" dirty="0"/>
              <a:t>Décret spécial du 9 décembre 2010 limitant le cumul de mandats dans le chef des députés du Parlement wallon, M.B., 22 décembre 2010. </a:t>
            </a:r>
          </a:p>
          <a:p>
            <a:pPr lvl="1" algn="just"/>
            <a:r>
              <a:rPr lang="fr-FR" dirty="0"/>
              <a:t>Parlement de la Région de Bruxelles-Capitale et Assemblée réunie de la Commission communautaire commune, Proposition de modification du règlement visant à introduire la faculté de créer des commissions délibératives entre députés et citoyens composées de députés et invitant des citoyens tirés au sort à participer à leurs travaux, n° 100/1 et n° 19/1, 28 novembre 2019</a:t>
            </a:r>
          </a:p>
          <a:p>
            <a:pPr lvl="1" algn="just"/>
            <a:r>
              <a:rPr lang="fr-FR" dirty="0"/>
              <a:t>Loi du 1</a:t>
            </a:r>
            <a:r>
              <a:rPr lang="fr-FR" baseline="30000" dirty="0"/>
              <a:t>er</a:t>
            </a:r>
            <a:r>
              <a:rPr lang="fr-FR" dirty="0"/>
              <a:t> juin 2022 modifiant la loi du 23 mars 1989 relative à l'élection du Parlement européen en vue d'offrir aux citoyens la faculté de voter dès l'âge de 16 ans, M.B., 28 juin 2022. </a:t>
            </a:r>
            <a:endParaRPr lang="fr-BE" dirty="0"/>
          </a:p>
          <a:p>
            <a:pPr lvl="1" algn="just"/>
            <a:r>
              <a:rPr lang="fr-FR" b="1" dirty="0"/>
              <a:t>Loi du 17 juillet 2023 modifiant la loi du 6 janvier 2014 portant création d'une Commission fédérale de déontologie et contenant le Code de déontologie des mandataires publics, M.B., 15 septembre 2023.</a:t>
            </a:r>
          </a:p>
        </p:txBody>
      </p:sp>
    </p:spTree>
    <p:extLst>
      <p:ext uri="{BB962C8B-B14F-4D97-AF65-F5344CB8AC3E}">
        <p14:creationId xmlns:p14="http://schemas.microsoft.com/office/powerpoint/2010/main" val="35296988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1">
            <a:extLst>
              <a:ext uri="{FF2B5EF4-FFF2-40B4-BE49-F238E27FC236}">
                <a16:creationId xmlns:a16="http://schemas.microsoft.com/office/drawing/2014/main" id="{44C0DBC8-E578-786D-75D1-C6297BB4285A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325563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Le droit public belge face au déclin de confiance politique</a:t>
            </a:r>
            <a:endParaRPr lang="fr-BE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7566322-4CF2-7800-420F-D138082515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4550" y="2205211"/>
            <a:ext cx="3238781" cy="3604572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D176551-0C1B-EFC0-D0D5-5AA85F0CB4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0010" y="2243314"/>
            <a:ext cx="3482642" cy="3528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673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>
            <a:extLst>
              <a:ext uri="{FF2B5EF4-FFF2-40B4-BE49-F238E27FC236}">
                <a16:creationId xmlns:a16="http://schemas.microsoft.com/office/drawing/2014/main" id="{A341F7BA-2B09-AFF4-C230-08FF1DEF5F17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325563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fr-F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Approche critique des normes qui visent à restaurer la confiance politique</a:t>
            </a:r>
            <a:endParaRPr lang="fr-B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97E98480-8DCF-CB64-737E-EC79D19972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2467" y="1859492"/>
            <a:ext cx="10515600" cy="4351338"/>
          </a:xfrm>
        </p:spPr>
        <p:txBody>
          <a:bodyPr>
            <a:normAutofit/>
          </a:bodyPr>
          <a:lstStyle/>
          <a:p>
            <a:r>
              <a:rPr lang="fr-FR" sz="2600" dirty="0"/>
              <a:t>Pas de réel projet global</a:t>
            </a:r>
          </a:p>
          <a:p>
            <a:r>
              <a:rPr lang="fr-FR" sz="2600" dirty="0"/>
              <a:t>Difficile juridicisation de la morale</a:t>
            </a:r>
          </a:p>
          <a:p>
            <a:r>
              <a:rPr lang="fr-FR" sz="2600" dirty="0"/>
              <a:t>Conflit avec les droits fondamentaux des parlementaires</a:t>
            </a:r>
          </a:p>
          <a:p>
            <a:r>
              <a:rPr lang="fr-FR" sz="2600" dirty="0"/>
              <a:t>Normes ont souvent un temps de retard par rapport à la réalité</a:t>
            </a:r>
          </a:p>
          <a:p>
            <a:r>
              <a:rPr lang="fr-FR" sz="2600" dirty="0"/>
              <a:t>Études démontrent qu’elles ne fonctionnent pas toujours voire seraient parfois contreproductives</a:t>
            </a:r>
          </a:p>
          <a:p>
            <a:r>
              <a:rPr lang="fr-FR" sz="2600" dirty="0"/>
              <a:t>Importance de l’alignement des intérêts entre représentants et représentés mais…</a:t>
            </a:r>
          </a:p>
          <a:p>
            <a:pPr marL="0" indent="0">
              <a:buNone/>
            </a:pP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2275119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8651CFA9-6065-4243-AC48-858E35978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FBFC6891-CBA5-427E-98AC-BF56BB0330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A341F7BA-2B09-AFF4-C230-08FF1DEF5F17}"/>
              </a:ext>
            </a:extLst>
          </p:cNvPr>
          <p:cNvSpPr txBox="1">
            <a:spLocks/>
          </p:cNvSpPr>
          <p:nvPr/>
        </p:nvSpPr>
        <p:spPr>
          <a:xfrm>
            <a:off x="0" y="4363283"/>
            <a:ext cx="6461632" cy="20314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sz="3600" b="1" kern="12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4. Conclusion </a:t>
            </a:r>
            <a:r>
              <a:rPr lang="en-US" sz="3600" b="1" kern="1200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exploratoire</a:t>
            </a:r>
            <a:endParaRPr lang="en-US" sz="3600" b="1" kern="12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grpSp>
        <p:nvGrpSpPr>
          <p:cNvPr id="43" name="Bottom Right">
            <a:extLst>
              <a:ext uri="{FF2B5EF4-FFF2-40B4-BE49-F238E27FC236}">
                <a16:creationId xmlns:a16="http://schemas.microsoft.com/office/drawing/2014/main" id="{4CD73DBB-9AC8-4BE7-AA43-995A7495D7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80400" y="3276601"/>
            <a:ext cx="4211600" cy="3581399"/>
            <a:chOff x="7980400" y="3276601"/>
            <a:chExt cx="4211600" cy="3581399"/>
          </a:xfrm>
        </p:grpSpPr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512DE672-70F7-4637-B2FF-2FA41F0B02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439256" y="6178637"/>
              <a:ext cx="1482102" cy="679363"/>
            </a:xfrm>
            <a:custGeom>
              <a:avLst/>
              <a:gdLst>
                <a:gd name="connsiteX0" fmla="*/ 741051 w 1482102"/>
                <a:gd name="connsiteY0" fmla="*/ 0 h 679363"/>
                <a:gd name="connsiteX1" fmla="*/ 1473822 w 1482102"/>
                <a:gd name="connsiteY1" fmla="*/ 597226 h 679363"/>
                <a:gd name="connsiteX2" fmla="*/ 1482102 w 1482102"/>
                <a:gd name="connsiteY2" fmla="*/ 679363 h 679363"/>
                <a:gd name="connsiteX3" fmla="*/ 0 w 1482102"/>
                <a:gd name="connsiteY3" fmla="*/ 679363 h 679363"/>
                <a:gd name="connsiteX4" fmla="*/ 8280 w 1482102"/>
                <a:gd name="connsiteY4" fmla="*/ 597226 h 679363"/>
                <a:gd name="connsiteX5" fmla="*/ 741051 w 1482102"/>
                <a:gd name="connsiteY5" fmla="*/ 0 h 679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82102" h="679363">
                  <a:moveTo>
                    <a:pt x="741051" y="0"/>
                  </a:moveTo>
                  <a:cubicBezTo>
                    <a:pt x="1102506" y="0"/>
                    <a:pt x="1404077" y="256390"/>
                    <a:pt x="1473822" y="597226"/>
                  </a:cubicBezTo>
                  <a:lnTo>
                    <a:pt x="1482102" y="679363"/>
                  </a:lnTo>
                  <a:lnTo>
                    <a:pt x="0" y="679363"/>
                  </a:lnTo>
                  <a:lnTo>
                    <a:pt x="8280" y="597226"/>
                  </a:lnTo>
                  <a:cubicBezTo>
                    <a:pt x="78025" y="256390"/>
                    <a:pt x="379596" y="0"/>
                    <a:pt x="74105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endParaRPr>
            </a:p>
          </p:txBody>
        </p:sp>
        <p:grpSp>
          <p:nvGrpSpPr>
            <p:cNvPr id="45" name="Graphic 157">
              <a:extLst>
                <a:ext uri="{FF2B5EF4-FFF2-40B4-BE49-F238E27FC236}">
                  <a16:creationId xmlns:a16="http://schemas.microsoft.com/office/drawing/2014/main" id="{DD2F0317-76EA-414D-B393-F8B40F19C7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8662740" y="3276601"/>
              <a:ext cx="3529260" cy="3581398"/>
              <a:chOff x="4114800" y="1423987"/>
              <a:chExt cx="3961542" cy="4007547"/>
            </a:xfrm>
            <a:no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7EDD0BAA-CF8C-4BEE-8C35-300AF201705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114800" y="1423987"/>
                <a:ext cx="3946874" cy="3989641"/>
              </a:xfrm>
              <a:custGeom>
                <a:avLst/>
                <a:gdLst>
                  <a:gd name="connsiteX0" fmla="*/ 0 w 3946874"/>
                  <a:gd name="connsiteY0" fmla="*/ 3989641 h 3989641"/>
                  <a:gd name="connsiteX1" fmla="*/ 79439 w 3946874"/>
                  <a:gd name="connsiteY1" fmla="*/ 3891153 h 3989641"/>
                  <a:gd name="connsiteX2" fmla="*/ 297371 w 3946874"/>
                  <a:gd name="connsiteY2" fmla="*/ 3626930 h 3989641"/>
                  <a:gd name="connsiteX3" fmla="*/ 454343 w 3946874"/>
                  <a:gd name="connsiteY3" fmla="*/ 3440335 h 3989641"/>
                  <a:gd name="connsiteX4" fmla="*/ 622363 w 3946874"/>
                  <a:gd name="connsiteY4" fmla="*/ 3290697 h 3989641"/>
                  <a:gd name="connsiteX5" fmla="*/ 927068 w 3946874"/>
                  <a:gd name="connsiteY5" fmla="*/ 3087434 h 3989641"/>
                  <a:gd name="connsiteX6" fmla="*/ 1176338 w 3946874"/>
                  <a:gd name="connsiteY6" fmla="*/ 2915603 h 3989641"/>
                  <a:gd name="connsiteX7" fmla="*/ 1394270 w 3946874"/>
                  <a:gd name="connsiteY7" fmla="*/ 2780729 h 3989641"/>
                  <a:gd name="connsiteX8" fmla="*/ 1601057 w 3946874"/>
                  <a:gd name="connsiteY8" fmla="*/ 2723483 h 3989641"/>
                  <a:gd name="connsiteX9" fmla="*/ 1756220 w 3946874"/>
                  <a:gd name="connsiteY9" fmla="*/ 2743772 h 3989641"/>
                  <a:gd name="connsiteX10" fmla="*/ 1889189 w 3946874"/>
                  <a:gd name="connsiteY10" fmla="*/ 2765965 h 3989641"/>
                  <a:gd name="connsiteX11" fmla="*/ 2007394 w 3946874"/>
                  <a:gd name="connsiteY11" fmla="*/ 2765965 h 3989641"/>
                  <a:gd name="connsiteX12" fmla="*/ 2184654 w 3946874"/>
                  <a:gd name="connsiteY12" fmla="*/ 2671763 h 3989641"/>
                  <a:gd name="connsiteX13" fmla="*/ 2372773 w 3946874"/>
                  <a:gd name="connsiteY13" fmla="*/ 2538984 h 3989641"/>
                  <a:gd name="connsiteX14" fmla="*/ 2439543 w 3946874"/>
                  <a:gd name="connsiteY14" fmla="*/ 2510504 h 3989641"/>
                  <a:gd name="connsiteX15" fmla="*/ 2650617 w 3946874"/>
                  <a:gd name="connsiteY15" fmla="*/ 2434781 h 3989641"/>
                  <a:gd name="connsiteX16" fmla="*/ 2785110 w 3946874"/>
                  <a:gd name="connsiteY16" fmla="*/ 2383060 h 3989641"/>
                  <a:gd name="connsiteX17" fmla="*/ 2897315 w 3946874"/>
                  <a:gd name="connsiteY17" fmla="*/ 2318861 h 3989641"/>
                  <a:gd name="connsiteX18" fmla="*/ 2997994 w 3946874"/>
                  <a:gd name="connsiteY18" fmla="*/ 2226183 h 3989641"/>
                  <a:gd name="connsiteX19" fmla="*/ 3061240 w 3946874"/>
                  <a:gd name="connsiteY19" fmla="*/ 2141506 h 3989641"/>
                  <a:gd name="connsiteX20" fmla="*/ 3152108 w 3946874"/>
                  <a:gd name="connsiteY20" fmla="*/ 2005203 h 3989641"/>
                  <a:gd name="connsiteX21" fmla="*/ 3274124 w 3946874"/>
                  <a:gd name="connsiteY21" fmla="*/ 1871567 h 3989641"/>
                  <a:gd name="connsiteX22" fmla="*/ 3388138 w 3946874"/>
                  <a:gd name="connsiteY22" fmla="*/ 1770888 h 3989641"/>
                  <a:gd name="connsiteX23" fmla="*/ 3466529 w 3946874"/>
                  <a:gd name="connsiteY23" fmla="*/ 1679162 h 3989641"/>
                  <a:gd name="connsiteX24" fmla="*/ 3538633 w 3946874"/>
                  <a:gd name="connsiteY24" fmla="*/ 1551718 h 3989641"/>
                  <a:gd name="connsiteX25" fmla="*/ 3588544 w 3946874"/>
                  <a:gd name="connsiteY25" fmla="*/ 1376172 h 3989641"/>
                  <a:gd name="connsiteX26" fmla="*/ 3597402 w 3946874"/>
                  <a:gd name="connsiteY26" fmla="*/ 1293305 h 3989641"/>
                  <a:gd name="connsiteX27" fmla="*/ 3721227 w 3946874"/>
                  <a:gd name="connsiteY27" fmla="*/ 880491 h 3989641"/>
                  <a:gd name="connsiteX28" fmla="*/ 3761137 w 3946874"/>
                  <a:gd name="connsiteY28" fmla="*/ 463677 h 3989641"/>
                  <a:gd name="connsiteX29" fmla="*/ 3946874 w 3946874"/>
                  <a:gd name="connsiteY29" fmla="*/ 0 h 3989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3946874" h="3989641">
                    <a:moveTo>
                      <a:pt x="0" y="3989641"/>
                    </a:moveTo>
                    <a:cubicBezTo>
                      <a:pt x="19050" y="3957257"/>
                      <a:pt x="50959" y="3916013"/>
                      <a:pt x="79439" y="3891153"/>
                    </a:cubicBezTo>
                    <a:cubicBezTo>
                      <a:pt x="165544" y="3815906"/>
                      <a:pt x="227933" y="3717989"/>
                      <a:pt x="297371" y="3626930"/>
                    </a:cubicBezTo>
                    <a:cubicBezTo>
                      <a:pt x="346615" y="3562255"/>
                      <a:pt x="398050" y="3499009"/>
                      <a:pt x="454343" y="3440335"/>
                    </a:cubicBezTo>
                    <a:cubicBezTo>
                      <a:pt x="506349" y="3386042"/>
                      <a:pt x="562642" y="3336227"/>
                      <a:pt x="622363" y="3290697"/>
                    </a:cubicBezTo>
                    <a:cubicBezTo>
                      <a:pt x="719519" y="3216688"/>
                      <a:pt x="824960" y="3154585"/>
                      <a:pt x="927068" y="3087434"/>
                    </a:cubicBezTo>
                    <a:cubicBezTo>
                      <a:pt x="1011365" y="3031998"/>
                      <a:pt x="1093565" y="2973324"/>
                      <a:pt x="1176338" y="2915603"/>
                    </a:cubicBezTo>
                    <a:cubicBezTo>
                      <a:pt x="1246537" y="2866644"/>
                      <a:pt x="1317308" y="2818066"/>
                      <a:pt x="1394270" y="2780729"/>
                    </a:cubicBezTo>
                    <a:cubicBezTo>
                      <a:pt x="1459421" y="2749106"/>
                      <a:pt x="1528763" y="2724436"/>
                      <a:pt x="1601057" y="2723483"/>
                    </a:cubicBezTo>
                    <a:cubicBezTo>
                      <a:pt x="1653350" y="2722721"/>
                      <a:pt x="1704785" y="2733485"/>
                      <a:pt x="1756220" y="2743772"/>
                    </a:cubicBezTo>
                    <a:cubicBezTo>
                      <a:pt x="1800320" y="2752630"/>
                      <a:pt x="1844612" y="2760250"/>
                      <a:pt x="1889189" y="2765965"/>
                    </a:cubicBezTo>
                    <a:cubicBezTo>
                      <a:pt x="1928622" y="2771013"/>
                      <a:pt x="1968437" y="2773299"/>
                      <a:pt x="2007394" y="2765965"/>
                    </a:cubicBezTo>
                    <a:cubicBezTo>
                      <a:pt x="2073878" y="2753487"/>
                      <a:pt x="2130647" y="2712911"/>
                      <a:pt x="2184654" y="2671763"/>
                    </a:cubicBezTo>
                    <a:cubicBezTo>
                      <a:pt x="2245900" y="2625090"/>
                      <a:pt x="2304002" y="2573465"/>
                      <a:pt x="2372773" y="2538984"/>
                    </a:cubicBezTo>
                    <a:cubicBezTo>
                      <a:pt x="2394395" y="2528126"/>
                      <a:pt x="2416874" y="2518982"/>
                      <a:pt x="2439543" y="2510504"/>
                    </a:cubicBezTo>
                    <a:cubicBezTo>
                      <a:pt x="2509552" y="2484215"/>
                      <a:pt x="2580037" y="2459450"/>
                      <a:pt x="2650617" y="2434781"/>
                    </a:cubicBezTo>
                    <a:cubicBezTo>
                      <a:pt x="2695956" y="2418874"/>
                      <a:pt x="2741295" y="2402872"/>
                      <a:pt x="2785110" y="2383060"/>
                    </a:cubicBezTo>
                    <a:cubicBezTo>
                      <a:pt x="2824448" y="2365248"/>
                      <a:pt x="2862358" y="2344198"/>
                      <a:pt x="2897315" y="2318861"/>
                    </a:cubicBezTo>
                    <a:cubicBezTo>
                      <a:pt x="2934367" y="2292096"/>
                      <a:pt x="2968085" y="2260854"/>
                      <a:pt x="2997994" y="2226183"/>
                    </a:cubicBezTo>
                    <a:cubicBezTo>
                      <a:pt x="3020949" y="2199513"/>
                      <a:pt x="3041714" y="2170938"/>
                      <a:pt x="3061240" y="2141506"/>
                    </a:cubicBezTo>
                    <a:cubicBezTo>
                      <a:pt x="3091529" y="2095976"/>
                      <a:pt x="3119533" y="2049018"/>
                      <a:pt x="3152108" y="2005203"/>
                    </a:cubicBezTo>
                    <a:cubicBezTo>
                      <a:pt x="3188113" y="1956626"/>
                      <a:pt x="3229261" y="1912144"/>
                      <a:pt x="3274124" y="1871567"/>
                    </a:cubicBezTo>
                    <a:cubicBezTo>
                      <a:pt x="3311747" y="1837563"/>
                      <a:pt x="3351848" y="1806321"/>
                      <a:pt x="3388138" y="1770888"/>
                    </a:cubicBezTo>
                    <a:cubicBezTo>
                      <a:pt x="3416999" y="1742694"/>
                      <a:pt x="3443002" y="1711833"/>
                      <a:pt x="3466529" y="1679162"/>
                    </a:cubicBezTo>
                    <a:cubicBezTo>
                      <a:pt x="3495008" y="1639348"/>
                      <a:pt x="3519392" y="1596771"/>
                      <a:pt x="3538633" y="1551718"/>
                    </a:cubicBezTo>
                    <a:cubicBezTo>
                      <a:pt x="3562731" y="1495616"/>
                      <a:pt x="3578924" y="1436465"/>
                      <a:pt x="3588544" y="1376172"/>
                    </a:cubicBezTo>
                    <a:cubicBezTo>
                      <a:pt x="3592925" y="1348740"/>
                      <a:pt x="3595688" y="1321022"/>
                      <a:pt x="3597402" y="1293305"/>
                    </a:cubicBezTo>
                    <a:cubicBezTo>
                      <a:pt x="3605974" y="1155859"/>
                      <a:pt x="3717703" y="1018127"/>
                      <a:pt x="3721227" y="880491"/>
                    </a:cubicBezTo>
                    <a:cubicBezTo>
                      <a:pt x="3724751" y="740855"/>
                      <a:pt x="3743135" y="602171"/>
                      <a:pt x="3761137" y="463677"/>
                    </a:cubicBezTo>
                    <a:cubicBezTo>
                      <a:pt x="3776186" y="347758"/>
                      <a:pt x="3934968" y="116205"/>
                      <a:pt x="3946874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935A65F3-B3C8-4CC6-BA1A-035AEA210F3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395978" y="2441733"/>
                <a:ext cx="3665410" cy="2985611"/>
              </a:xfrm>
              <a:custGeom>
                <a:avLst/>
                <a:gdLst>
                  <a:gd name="connsiteX0" fmla="*/ 0 w 3665410"/>
                  <a:gd name="connsiteY0" fmla="*/ 2985611 h 2985611"/>
                  <a:gd name="connsiteX1" fmla="*/ 166211 w 3665410"/>
                  <a:gd name="connsiteY1" fmla="*/ 2699766 h 2985611"/>
                  <a:gd name="connsiteX2" fmla="*/ 397002 w 3665410"/>
                  <a:gd name="connsiteY2" fmla="*/ 2414969 h 2985611"/>
                  <a:gd name="connsiteX3" fmla="*/ 620173 w 3665410"/>
                  <a:gd name="connsiteY3" fmla="*/ 2237899 h 2985611"/>
                  <a:gd name="connsiteX4" fmla="*/ 823341 w 3665410"/>
                  <a:gd name="connsiteY4" fmla="*/ 2085499 h 2985611"/>
                  <a:gd name="connsiteX5" fmla="*/ 1089565 w 3665410"/>
                  <a:gd name="connsiteY5" fmla="*/ 1911477 h 2985611"/>
                  <a:gd name="connsiteX6" fmla="*/ 1145000 w 3665410"/>
                  <a:gd name="connsiteY6" fmla="*/ 1886807 h 2985611"/>
                  <a:gd name="connsiteX7" fmla="*/ 1375791 w 3665410"/>
                  <a:gd name="connsiteY7" fmla="*/ 1842135 h 2985611"/>
                  <a:gd name="connsiteX8" fmla="*/ 1486567 w 3665410"/>
                  <a:gd name="connsiteY8" fmla="*/ 1857566 h 2985611"/>
                  <a:gd name="connsiteX9" fmla="*/ 1568101 w 3665410"/>
                  <a:gd name="connsiteY9" fmla="*/ 1871377 h 2985611"/>
                  <a:gd name="connsiteX10" fmla="*/ 1810607 w 3665410"/>
                  <a:gd name="connsiteY10" fmla="*/ 1871377 h 2985611"/>
                  <a:gd name="connsiteX11" fmla="*/ 1997964 w 3665410"/>
                  <a:gd name="connsiteY11" fmla="*/ 1790605 h 2985611"/>
                  <a:gd name="connsiteX12" fmla="*/ 2109883 w 3665410"/>
                  <a:gd name="connsiteY12" fmla="*/ 1702784 h 2985611"/>
                  <a:gd name="connsiteX13" fmla="*/ 2321433 w 3665410"/>
                  <a:gd name="connsiteY13" fmla="*/ 1552384 h 2985611"/>
                  <a:gd name="connsiteX14" fmla="*/ 2558891 w 3665410"/>
                  <a:gd name="connsiteY14" fmla="*/ 1453420 h 2985611"/>
                  <a:gd name="connsiteX15" fmla="*/ 2709767 w 3665410"/>
                  <a:gd name="connsiteY15" fmla="*/ 1377887 h 2985611"/>
                  <a:gd name="connsiteX16" fmla="*/ 2885408 w 3665410"/>
                  <a:gd name="connsiteY16" fmla="*/ 1237393 h 2985611"/>
                  <a:gd name="connsiteX17" fmla="*/ 3017711 w 3665410"/>
                  <a:gd name="connsiteY17" fmla="*/ 1072229 h 2985611"/>
                  <a:gd name="connsiteX18" fmla="*/ 3150680 w 3665410"/>
                  <a:gd name="connsiteY18" fmla="*/ 921830 h 2985611"/>
                  <a:gd name="connsiteX19" fmla="*/ 3255169 w 3665410"/>
                  <a:gd name="connsiteY19" fmla="*/ 801815 h 2985611"/>
                  <a:gd name="connsiteX20" fmla="*/ 3339275 w 3665410"/>
                  <a:gd name="connsiteY20" fmla="*/ 694182 h 2985611"/>
                  <a:gd name="connsiteX21" fmla="*/ 3409188 w 3665410"/>
                  <a:gd name="connsiteY21" fmla="*/ 546926 h 2985611"/>
                  <a:gd name="connsiteX22" fmla="*/ 3464243 w 3665410"/>
                  <a:gd name="connsiteY22" fmla="*/ 347663 h 2985611"/>
                  <a:gd name="connsiteX23" fmla="*/ 3665411 w 3665410"/>
                  <a:gd name="connsiteY23" fmla="*/ 0 h 2985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665410" h="2985611">
                    <a:moveTo>
                      <a:pt x="0" y="2985611"/>
                    </a:moveTo>
                    <a:cubicBezTo>
                      <a:pt x="0" y="2985611"/>
                      <a:pt x="86773" y="2802827"/>
                      <a:pt x="166211" y="2699766"/>
                    </a:cubicBezTo>
                    <a:cubicBezTo>
                      <a:pt x="240983" y="2602706"/>
                      <a:pt x="309182" y="2500122"/>
                      <a:pt x="397002" y="2414969"/>
                    </a:cubicBezTo>
                    <a:cubicBezTo>
                      <a:pt x="465296" y="2348865"/>
                      <a:pt x="543592" y="2294477"/>
                      <a:pt x="620173" y="2237899"/>
                    </a:cubicBezTo>
                    <a:cubicBezTo>
                      <a:pt x="688277" y="2187607"/>
                      <a:pt x="755333" y="2135886"/>
                      <a:pt x="823341" y="2085499"/>
                    </a:cubicBezTo>
                    <a:cubicBezTo>
                      <a:pt x="908685" y="2022253"/>
                      <a:pt x="994791" y="1959197"/>
                      <a:pt x="1089565" y="1911477"/>
                    </a:cubicBezTo>
                    <a:cubicBezTo>
                      <a:pt x="1107662" y="1902428"/>
                      <a:pt x="1126141" y="1894141"/>
                      <a:pt x="1145000" y="1886807"/>
                    </a:cubicBezTo>
                    <a:cubicBezTo>
                      <a:pt x="1218819" y="1858232"/>
                      <a:pt x="1296924" y="1838611"/>
                      <a:pt x="1375791" y="1842135"/>
                    </a:cubicBezTo>
                    <a:cubicBezTo>
                      <a:pt x="1413129" y="1843754"/>
                      <a:pt x="1449896" y="1850422"/>
                      <a:pt x="1486567" y="1857566"/>
                    </a:cubicBezTo>
                    <a:cubicBezTo>
                      <a:pt x="1513618" y="1862804"/>
                      <a:pt x="1540859" y="1867376"/>
                      <a:pt x="1568101" y="1871377"/>
                    </a:cubicBezTo>
                    <a:cubicBezTo>
                      <a:pt x="1648778" y="1883188"/>
                      <a:pt x="1730978" y="1887665"/>
                      <a:pt x="1810607" y="1871377"/>
                    </a:cubicBezTo>
                    <a:cubicBezTo>
                      <a:pt x="1877854" y="1857661"/>
                      <a:pt x="1941100" y="1829086"/>
                      <a:pt x="1997964" y="1790605"/>
                    </a:cubicBezTo>
                    <a:cubicBezTo>
                      <a:pt x="2037302" y="1764030"/>
                      <a:pt x="2073497" y="1733264"/>
                      <a:pt x="2109883" y="1702784"/>
                    </a:cubicBezTo>
                    <a:cubicBezTo>
                      <a:pt x="2176367" y="1647063"/>
                      <a:pt x="2244852" y="1593151"/>
                      <a:pt x="2321433" y="1552384"/>
                    </a:cubicBezTo>
                    <a:cubicBezTo>
                      <a:pt x="2397157" y="1512094"/>
                      <a:pt x="2479548" y="1486281"/>
                      <a:pt x="2558891" y="1453420"/>
                    </a:cubicBezTo>
                    <a:cubicBezTo>
                      <a:pt x="2610898" y="1431798"/>
                      <a:pt x="2661571" y="1407033"/>
                      <a:pt x="2709767" y="1377887"/>
                    </a:cubicBezTo>
                    <a:cubicBezTo>
                      <a:pt x="2774252" y="1338929"/>
                      <a:pt x="2834069" y="1292447"/>
                      <a:pt x="2885408" y="1237393"/>
                    </a:cubicBezTo>
                    <a:cubicBezTo>
                      <a:pt x="2933605" y="1185767"/>
                      <a:pt x="2973324" y="1127093"/>
                      <a:pt x="3017711" y="1072229"/>
                    </a:cubicBezTo>
                    <a:cubicBezTo>
                      <a:pt x="3059811" y="1020223"/>
                      <a:pt x="3105912" y="971645"/>
                      <a:pt x="3150680" y="921830"/>
                    </a:cubicBezTo>
                    <a:cubicBezTo>
                      <a:pt x="3186113" y="882396"/>
                      <a:pt x="3220593" y="842010"/>
                      <a:pt x="3255169" y="801815"/>
                    </a:cubicBezTo>
                    <a:cubicBezTo>
                      <a:pt x="3284887" y="767239"/>
                      <a:pt x="3314605" y="732473"/>
                      <a:pt x="3339275" y="694182"/>
                    </a:cubicBezTo>
                    <a:cubicBezTo>
                      <a:pt x="3368707" y="648367"/>
                      <a:pt x="3390138" y="597980"/>
                      <a:pt x="3409188" y="546926"/>
                    </a:cubicBezTo>
                    <a:cubicBezTo>
                      <a:pt x="3433382" y="482156"/>
                      <a:pt x="3453384" y="415861"/>
                      <a:pt x="3464243" y="347663"/>
                    </a:cubicBezTo>
                    <a:cubicBezTo>
                      <a:pt x="3476244" y="272224"/>
                      <a:pt x="3661696" y="76295"/>
                      <a:pt x="366541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F0B2B25A-CE08-484B-B756-77C69C3BFE6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790402" y="5229700"/>
                <a:ext cx="285940" cy="199072"/>
              </a:xfrm>
              <a:custGeom>
                <a:avLst/>
                <a:gdLst>
                  <a:gd name="connsiteX0" fmla="*/ 0 w 285940"/>
                  <a:gd name="connsiteY0" fmla="*/ 199073 h 199072"/>
                  <a:gd name="connsiteX1" fmla="*/ 285940 w 285940"/>
                  <a:gd name="connsiteY1" fmla="*/ 0 h 199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5940" h="199072">
                    <a:moveTo>
                      <a:pt x="0" y="199073"/>
                    </a:moveTo>
                    <a:cubicBezTo>
                      <a:pt x="0" y="199073"/>
                      <a:pt x="242125" y="39243"/>
                      <a:pt x="28594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C6F5E584-459A-4F39-9F69-43177D7D663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393114" y="5049773"/>
                <a:ext cx="655796" cy="381190"/>
              </a:xfrm>
              <a:custGeom>
                <a:avLst/>
                <a:gdLst>
                  <a:gd name="connsiteX0" fmla="*/ 0 w 655796"/>
                  <a:gd name="connsiteY0" fmla="*/ 381190 h 381190"/>
                  <a:gd name="connsiteX1" fmla="*/ 655796 w 655796"/>
                  <a:gd name="connsiteY1" fmla="*/ 0 h 381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55796" h="381190">
                    <a:moveTo>
                      <a:pt x="0" y="381190"/>
                    </a:moveTo>
                    <a:cubicBezTo>
                      <a:pt x="0" y="381190"/>
                      <a:pt x="461105" y="172117"/>
                      <a:pt x="65579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FA96BF44-ED00-4109-9F2F-65716299DE5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154072" y="3867816"/>
                <a:ext cx="2907315" cy="1544764"/>
              </a:xfrm>
              <a:custGeom>
                <a:avLst/>
                <a:gdLst>
                  <a:gd name="connsiteX0" fmla="*/ 0 w 2907315"/>
                  <a:gd name="connsiteY0" fmla="*/ 1544764 h 1544764"/>
                  <a:gd name="connsiteX1" fmla="*/ 201644 w 2907315"/>
                  <a:gd name="connsiteY1" fmla="*/ 1352550 h 1544764"/>
                  <a:gd name="connsiteX2" fmla="*/ 423196 w 2907315"/>
                  <a:gd name="connsiteY2" fmla="*/ 1196054 h 1544764"/>
                  <a:gd name="connsiteX3" fmla="*/ 782193 w 2907315"/>
                  <a:gd name="connsiteY3" fmla="*/ 1099947 h 1544764"/>
                  <a:gd name="connsiteX4" fmla="*/ 1052513 w 2907315"/>
                  <a:gd name="connsiteY4" fmla="*/ 1042321 h 1544764"/>
                  <a:gd name="connsiteX5" fmla="*/ 1311783 w 2907315"/>
                  <a:gd name="connsiteY5" fmla="*/ 1056037 h 1544764"/>
                  <a:gd name="connsiteX6" fmla="*/ 1484662 w 2907315"/>
                  <a:gd name="connsiteY6" fmla="*/ 1083469 h 1544764"/>
                  <a:gd name="connsiteX7" fmla="*/ 1788224 w 2907315"/>
                  <a:gd name="connsiteY7" fmla="*/ 1023080 h 1544764"/>
                  <a:gd name="connsiteX8" fmla="*/ 2269045 w 2907315"/>
                  <a:gd name="connsiteY8" fmla="*/ 734758 h 1544764"/>
                  <a:gd name="connsiteX9" fmla="*/ 2534984 w 2907315"/>
                  <a:gd name="connsiteY9" fmla="*/ 572738 h 1544764"/>
                  <a:gd name="connsiteX10" fmla="*/ 2907316 w 2907315"/>
                  <a:gd name="connsiteY10" fmla="*/ 0 h 1544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907315" h="1544764">
                    <a:moveTo>
                      <a:pt x="0" y="1544764"/>
                    </a:moveTo>
                    <a:cubicBezTo>
                      <a:pt x="0" y="1544764"/>
                      <a:pt x="98012" y="1443990"/>
                      <a:pt x="201644" y="1352550"/>
                    </a:cubicBezTo>
                    <a:cubicBezTo>
                      <a:pt x="271272" y="1291209"/>
                      <a:pt x="343662" y="1234249"/>
                      <a:pt x="423196" y="1196054"/>
                    </a:cubicBezTo>
                    <a:cubicBezTo>
                      <a:pt x="537591" y="1141095"/>
                      <a:pt x="661226" y="1127189"/>
                      <a:pt x="782193" y="1099947"/>
                    </a:cubicBezTo>
                    <a:cubicBezTo>
                      <a:pt x="872300" y="1079659"/>
                      <a:pt x="961358" y="1051370"/>
                      <a:pt x="1052513" y="1042321"/>
                    </a:cubicBezTo>
                    <a:cubicBezTo>
                      <a:pt x="1139000" y="1033653"/>
                      <a:pt x="1225868" y="1040321"/>
                      <a:pt x="1311783" y="1056037"/>
                    </a:cubicBezTo>
                    <a:cubicBezTo>
                      <a:pt x="1369314" y="1066609"/>
                      <a:pt x="1426559" y="1079373"/>
                      <a:pt x="1484662" y="1083469"/>
                    </a:cubicBezTo>
                    <a:cubicBezTo>
                      <a:pt x="1587913" y="1090803"/>
                      <a:pt x="1690402" y="1064800"/>
                      <a:pt x="1788224" y="1023080"/>
                    </a:cubicBezTo>
                    <a:cubicBezTo>
                      <a:pt x="1956721" y="951262"/>
                      <a:pt x="2106549" y="825722"/>
                      <a:pt x="2269045" y="734758"/>
                    </a:cubicBezTo>
                    <a:cubicBezTo>
                      <a:pt x="2359438" y="684181"/>
                      <a:pt x="2452497" y="640556"/>
                      <a:pt x="2534984" y="572738"/>
                    </a:cubicBezTo>
                    <a:cubicBezTo>
                      <a:pt x="2673001" y="459391"/>
                      <a:pt x="2847023" y="191453"/>
                      <a:pt x="290731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98C01C93-49E2-4D91-BD01-E1E20675B76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07946" y="3479100"/>
                <a:ext cx="3168300" cy="1952434"/>
              </a:xfrm>
              <a:custGeom>
                <a:avLst/>
                <a:gdLst>
                  <a:gd name="connsiteX0" fmla="*/ 0 w 3168300"/>
                  <a:gd name="connsiteY0" fmla="*/ 1952435 h 1952434"/>
                  <a:gd name="connsiteX1" fmla="*/ 202121 w 3168300"/>
                  <a:gd name="connsiteY1" fmla="*/ 1687068 h 1952434"/>
                  <a:gd name="connsiteX2" fmla="*/ 545116 w 3168300"/>
                  <a:gd name="connsiteY2" fmla="*/ 1450277 h 1952434"/>
                  <a:gd name="connsiteX3" fmla="*/ 906780 w 3168300"/>
                  <a:gd name="connsiteY3" fmla="*/ 1354455 h 1952434"/>
                  <a:gd name="connsiteX4" fmla="*/ 1332262 w 3168300"/>
                  <a:gd name="connsiteY4" fmla="*/ 1285304 h 1952434"/>
                  <a:gd name="connsiteX5" fmla="*/ 1691259 w 3168300"/>
                  <a:gd name="connsiteY5" fmla="*/ 1240060 h 1952434"/>
                  <a:gd name="connsiteX6" fmla="*/ 2010346 w 3168300"/>
                  <a:gd name="connsiteY6" fmla="*/ 1141667 h 1952434"/>
                  <a:gd name="connsiteX7" fmla="*/ 2393252 w 3168300"/>
                  <a:gd name="connsiteY7" fmla="*/ 1027271 h 1952434"/>
                  <a:gd name="connsiteX8" fmla="*/ 2582037 w 3168300"/>
                  <a:gd name="connsiteY8" fmla="*/ 958120 h 1952434"/>
                  <a:gd name="connsiteX9" fmla="*/ 2760155 w 3168300"/>
                  <a:gd name="connsiteY9" fmla="*/ 827723 h 1952434"/>
                  <a:gd name="connsiteX10" fmla="*/ 2914364 w 3168300"/>
                  <a:gd name="connsiteY10" fmla="*/ 567023 h 1952434"/>
                  <a:gd name="connsiteX11" fmla="*/ 3168301 w 3168300"/>
                  <a:gd name="connsiteY11" fmla="*/ 0 h 19524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168300" h="1952434">
                    <a:moveTo>
                      <a:pt x="0" y="1952435"/>
                    </a:moveTo>
                    <a:cubicBezTo>
                      <a:pt x="0" y="1952435"/>
                      <a:pt x="91059" y="1796415"/>
                      <a:pt x="202121" y="1687068"/>
                    </a:cubicBezTo>
                    <a:cubicBezTo>
                      <a:pt x="301943" y="1588675"/>
                      <a:pt x="416528" y="1505617"/>
                      <a:pt x="545116" y="1450277"/>
                    </a:cubicBezTo>
                    <a:cubicBezTo>
                      <a:pt x="659987" y="1400747"/>
                      <a:pt x="783622" y="1377601"/>
                      <a:pt x="906780" y="1354455"/>
                    </a:cubicBezTo>
                    <a:cubicBezTo>
                      <a:pt x="1048036" y="1327976"/>
                      <a:pt x="1189482" y="1301972"/>
                      <a:pt x="1332262" y="1285304"/>
                    </a:cubicBezTo>
                    <a:cubicBezTo>
                      <a:pt x="1452182" y="1271302"/>
                      <a:pt x="1573340" y="1265873"/>
                      <a:pt x="1691259" y="1240060"/>
                    </a:cubicBezTo>
                    <a:cubicBezTo>
                      <a:pt x="1800035" y="1216247"/>
                      <a:pt x="1904619" y="1176718"/>
                      <a:pt x="2010346" y="1141667"/>
                    </a:cubicBezTo>
                    <a:cubicBezTo>
                      <a:pt x="2136743" y="1099661"/>
                      <a:pt x="2265902" y="1066229"/>
                      <a:pt x="2393252" y="1027271"/>
                    </a:cubicBezTo>
                    <a:cubicBezTo>
                      <a:pt x="2457450" y="1007650"/>
                      <a:pt x="2521744" y="987552"/>
                      <a:pt x="2582037" y="958120"/>
                    </a:cubicBezTo>
                    <a:cubicBezTo>
                      <a:pt x="2648807" y="925449"/>
                      <a:pt x="2710815" y="883349"/>
                      <a:pt x="2760155" y="827723"/>
                    </a:cubicBezTo>
                    <a:cubicBezTo>
                      <a:pt x="2827496" y="751904"/>
                      <a:pt x="2867978" y="657511"/>
                      <a:pt x="2914364" y="567023"/>
                    </a:cubicBezTo>
                    <a:cubicBezTo>
                      <a:pt x="2972753" y="453200"/>
                      <a:pt x="3119152" y="118015"/>
                      <a:pt x="316830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E961950D-1C40-4BA8-9CCE-D8E2C0AB9EC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704778" y="2976752"/>
                <a:ext cx="3356800" cy="2452020"/>
              </a:xfrm>
              <a:custGeom>
                <a:avLst/>
                <a:gdLst>
                  <a:gd name="connsiteX0" fmla="*/ 0 w 3356800"/>
                  <a:gd name="connsiteY0" fmla="*/ 2452021 h 2452020"/>
                  <a:gd name="connsiteX1" fmla="*/ 130874 w 3356800"/>
                  <a:gd name="connsiteY1" fmla="*/ 2247710 h 2452020"/>
                  <a:gd name="connsiteX2" fmla="*/ 437197 w 3356800"/>
                  <a:gd name="connsiteY2" fmla="*/ 1941195 h 2452020"/>
                  <a:gd name="connsiteX3" fmla="*/ 737140 w 3356800"/>
                  <a:gd name="connsiteY3" fmla="*/ 1736884 h 2452020"/>
                  <a:gd name="connsiteX4" fmla="*/ 1031843 w 3356800"/>
                  <a:gd name="connsiteY4" fmla="*/ 1685068 h 2452020"/>
                  <a:gd name="connsiteX5" fmla="*/ 1287304 w 3356800"/>
                  <a:gd name="connsiteY5" fmla="*/ 1655826 h 2452020"/>
                  <a:gd name="connsiteX6" fmla="*/ 1471994 w 3356800"/>
                  <a:gd name="connsiteY6" fmla="*/ 1634300 h 2452020"/>
                  <a:gd name="connsiteX7" fmla="*/ 1898237 w 3356800"/>
                  <a:gd name="connsiteY7" fmla="*/ 1512665 h 2452020"/>
                  <a:gd name="connsiteX8" fmla="*/ 2229136 w 3356800"/>
                  <a:gd name="connsiteY8" fmla="*/ 1355598 h 2452020"/>
                  <a:gd name="connsiteX9" fmla="*/ 2512314 w 3356800"/>
                  <a:gd name="connsiteY9" fmla="*/ 1238631 h 2452020"/>
                  <a:gd name="connsiteX10" fmla="*/ 2758535 w 3356800"/>
                  <a:gd name="connsiteY10" fmla="*/ 1096994 h 2452020"/>
                  <a:gd name="connsiteX11" fmla="*/ 2935510 w 3356800"/>
                  <a:gd name="connsiteY11" fmla="*/ 919925 h 2452020"/>
                  <a:gd name="connsiteX12" fmla="*/ 3081719 w 3356800"/>
                  <a:gd name="connsiteY12" fmla="*/ 687419 h 2452020"/>
                  <a:gd name="connsiteX13" fmla="*/ 3356800 w 3356800"/>
                  <a:gd name="connsiteY13" fmla="*/ 0 h 2452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356800" h="2452020">
                    <a:moveTo>
                      <a:pt x="0" y="2452021"/>
                    </a:moveTo>
                    <a:cubicBezTo>
                      <a:pt x="0" y="2452021"/>
                      <a:pt x="57150" y="2344198"/>
                      <a:pt x="130874" y="2247710"/>
                    </a:cubicBezTo>
                    <a:cubicBezTo>
                      <a:pt x="218694" y="2132648"/>
                      <a:pt x="328136" y="2036635"/>
                      <a:pt x="437197" y="1941195"/>
                    </a:cubicBezTo>
                    <a:cubicBezTo>
                      <a:pt x="529304" y="1860709"/>
                      <a:pt x="623030" y="1779556"/>
                      <a:pt x="737140" y="1736884"/>
                    </a:cubicBezTo>
                    <a:cubicBezTo>
                      <a:pt x="830866" y="1701736"/>
                      <a:pt x="932021" y="1695450"/>
                      <a:pt x="1031843" y="1685068"/>
                    </a:cubicBezTo>
                    <a:cubicBezTo>
                      <a:pt x="1117092" y="1676210"/>
                      <a:pt x="1202055" y="1665160"/>
                      <a:pt x="1287304" y="1655826"/>
                    </a:cubicBezTo>
                    <a:cubicBezTo>
                      <a:pt x="1348931" y="1649063"/>
                      <a:pt x="1410653" y="1643539"/>
                      <a:pt x="1471994" y="1634300"/>
                    </a:cubicBezTo>
                    <a:cubicBezTo>
                      <a:pt x="1618679" y="1612011"/>
                      <a:pt x="1761935" y="1571149"/>
                      <a:pt x="1898237" y="1512665"/>
                    </a:cubicBezTo>
                    <a:cubicBezTo>
                      <a:pt x="2010442" y="1464564"/>
                      <a:pt x="2117503" y="1405128"/>
                      <a:pt x="2229136" y="1355598"/>
                    </a:cubicBezTo>
                    <a:cubicBezTo>
                      <a:pt x="2322481" y="1314164"/>
                      <a:pt x="2418969" y="1280160"/>
                      <a:pt x="2512314" y="1238631"/>
                    </a:cubicBezTo>
                    <a:cubicBezTo>
                      <a:pt x="2599087" y="1199960"/>
                      <a:pt x="2683193" y="1154811"/>
                      <a:pt x="2758535" y="1096994"/>
                    </a:cubicBezTo>
                    <a:cubicBezTo>
                      <a:pt x="2825020" y="1046035"/>
                      <a:pt x="2883789" y="985837"/>
                      <a:pt x="2935510" y="919925"/>
                    </a:cubicBezTo>
                    <a:cubicBezTo>
                      <a:pt x="2992184" y="847725"/>
                      <a:pt x="3039904" y="769144"/>
                      <a:pt x="3081719" y="687419"/>
                    </a:cubicBezTo>
                    <a:cubicBezTo>
                      <a:pt x="3138297" y="576739"/>
                      <a:pt x="3314129" y="116776"/>
                      <a:pt x="335680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C934D714-BCAF-4495-A9AD-F66AC57940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80400" y="5197178"/>
              <a:ext cx="4211600" cy="1660822"/>
            </a:xfrm>
            <a:custGeom>
              <a:avLst/>
              <a:gdLst>
                <a:gd name="connsiteX0" fmla="*/ 4211600 w 4211600"/>
                <a:gd name="connsiteY0" fmla="*/ 0 h 1660822"/>
                <a:gd name="connsiteX1" fmla="*/ 4211600 w 4211600"/>
                <a:gd name="connsiteY1" fmla="*/ 58430 h 1660822"/>
                <a:gd name="connsiteX2" fmla="*/ 4136524 w 4211600"/>
                <a:gd name="connsiteY2" fmla="*/ 208808 h 1660822"/>
                <a:gd name="connsiteX3" fmla="*/ 3973354 w 4211600"/>
                <a:gd name="connsiteY3" fmla="*/ 437313 h 1660822"/>
                <a:gd name="connsiteX4" fmla="*/ 3884746 w 4211600"/>
                <a:gd name="connsiteY4" fmla="*/ 553613 h 1660822"/>
                <a:gd name="connsiteX5" fmla="*/ 3849435 w 4211600"/>
                <a:gd name="connsiteY5" fmla="*/ 603143 h 1660822"/>
                <a:gd name="connsiteX6" fmla="*/ 3661849 w 4211600"/>
                <a:gd name="connsiteY6" fmla="*/ 819075 h 1660822"/>
                <a:gd name="connsiteX7" fmla="*/ 3402589 w 4211600"/>
                <a:gd name="connsiteY7" fmla="*/ 952996 h 1660822"/>
                <a:gd name="connsiteX8" fmla="*/ 3130202 w 4211600"/>
                <a:gd name="connsiteY8" fmla="*/ 1023386 h 1660822"/>
                <a:gd name="connsiteX9" fmla="*/ 2914657 w 4211600"/>
                <a:gd name="connsiteY9" fmla="*/ 1068058 h 1660822"/>
                <a:gd name="connsiteX10" fmla="*/ 2582149 w 4211600"/>
                <a:gd name="connsiteY10" fmla="*/ 1138924 h 1660822"/>
                <a:gd name="connsiteX11" fmla="*/ 2483958 w 4211600"/>
                <a:gd name="connsiteY11" fmla="*/ 1162356 h 1660822"/>
                <a:gd name="connsiteX12" fmla="*/ 2123750 w 4211600"/>
                <a:gd name="connsiteY12" fmla="*/ 1238651 h 1660822"/>
                <a:gd name="connsiteX13" fmla="*/ 1761444 w 4211600"/>
                <a:gd name="connsiteY13" fmla="*/ 1273417 h 1660822"/>
                <a:gd name="connsiteX14" fmla="*/ 1608382 w 4211600"/>
                <a:gd name="connsiteY14" fmla="*/ 1284466 h 1660822"/>
                <a:gd name="connsiteX15" fmla="*/ 999942 w 4211600"/>
                <a:gd name="connsiteY15" fmla="*/ 1354284 h 1660822"/>
                <a:gd name="connsiteX16" fmla="*/ 484705 w 4211600"/>
                <a:gd name="connsiteY16" fmla="*/ 1450487 h 1660822"/>
                <a:gd name="connsiteX17" fmla="*/ 113310 w 4211600"/>
                <a:gd name="connsiteY17" fmla="*/ 1613700 h 1660822"/>
                <a:gd name="connsiteX18" fmla="*/ 39668 w 4211600"/>
                <a:gd name="connsiteY18" fmla="*/ 1660822 h 1660822"/>
                <a:gd name="connsiteX19" fmla="*/ 0 w 4211600"/>
                <a:gd name="connsiteY19" fmla="*/ 1660822 h 1660822"/>
                <a:gd name="connsiteX20" fmla="*/ 96701 w 4211600"/>
                <a:gd name="connsiteY20" fmla="*/ 1598934 h 1660822"/>
                <a:gd name="connsiteX21" fmla="*/ 474335 w 4211600"/>
                <a:gd name="connsiteY21" fmla="*/ 1433056 h 1660822"/>
                <a:gd name="connsiteX22" fmla="*/ 994299 w 4211600"/>
                <a:gd name="connsiteY22" fmla="*/ 1335806 h 1660822"/>
                <a:gd name="connsiteX23" fmla="*/ 1605231 w 4211600"/>
                <a:gd name="connsiteY23" fmla="*/ 1265702 h 1660822"/>
                <a:gd name="connsiteX24" fmla="*/ 1758819 w 4211600"/>
                <a:gd name="connsiteY24" fmla="*/ 1254558 h 1660822"/>
                <a:gd name="connsiteX25" fmla="*/ 2118106 w 4211600"/>
                <a:gd name="connsiteY25" fmla="*/ 1220077 h 1660822"/>
                <a:gd name="connsiteX26" fmla="*/ 2475557 w 4211600"/>
                <a:gd name="connsiteY26" fmla="*/ 1144353 h 1660822"/>
                <a:gd name="connsiteX27" fmla="*/ 2573878 w 4211600"/>
                <a:gd name="connsiteY27" fmla="*/ 1120827 h 1660822"/>
                <a:gd name="connsiteX28" fmla="*/ 2907437 w 4211600"/>
                <a:gd name="connsiteY28" fmla="*/ 1049675 h 1660822"/>
                <a:gd name="connsiteX29" fmla="*/ 3122589 w 4211600"/>
                <a:gd name="connsiteY29" fmla="*/ 1005098 h 1660822"/>
                <a:gd name="connsiteX30" fmla="*/ 3391169 w 4211600"/>
                <a:gd name="connsiteY30" fmla="*/ 935756 h 1660822"/>
                <a:gd name="connsiteX31" fmla="*/ 3642290 w 4211600"/>
                <a:gd name="connsiteY31" fmla="*/ 806216 h 1660822"/>
                <a:gd name="connsiteX32" fmla="*/ 3825937 w 4211600"/>
                <a:gd name="connsiteY32" fmla="*/ 594475 h 1660822"/>
                <a:gd name="connsiteX33" fmla="*/ 3861381 w 4211600"/>
                <a:gd name="connsiteY33" fmla="*/ 544755 h 1660822"/>
                <a:gd name="connsiteX34" fmla="*/ 3950381 w 4211600"/>
                <a:gd name="connsiteY34" fmla="*/ 427978 h 1660822"/>
                <a:gd name="connsiteX35" fmla="*/ 4112370 w 4211600"/>
                <a:gd name="connsiteY35" fmla="*/ 201378 h 1660822"/>
                <a:gd name="connsiteX36" fmla="*/ 4195989 w 4211600"/>
                <a:gd name="connsiteY36" fmla="*/ 33834 h 166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211600" h="1660822">
                  <a:moveTo>
                    <a:pt x="4211600" y="0"/>
                  </a:moveTo>
                  <a:lnTo>
                    <a:pt x="4211600" y="58430"/>
                  </a:lnTo>
                  <a:lnTo>
                    <a:pt x="4136524" y="208808"/>
                  </a:lnTo>
                  <a:cubicBezTo>
                    <a:pt x="4089791" y="287770"/>
                    <a:pt x="4030588" y="363780"/>
                    <a:pt x="3973354" y="437313"/>
                  </a:cubicBezTo>
                  <a:cubicBezTo>
                    <a:pt x="3943819" y="475222"/>
                    <a:pt x="3913231" y="514465"/>
                    <a:pt x="3884746" y="553613"/>
                  </a:cubicBezTo>
                  <a:cubicBezTo>
                    <a:pt x="3872801" y="569996"/>
                    <a:pt x="3861119" y="586569"/>
                    <a:pt x="3849435" y="603143"/>
                  </a:cubicBezTo>
                  <a:cubicBezTo>
                    <a:pt x="3796665" y="678009"/>
                    <a:pt x="3742187" y="755352"/>
                    <a:pt x="3661849" y="819075"/>
                  </a:cubicBezTo>
                  <a:cubicBezTo>
                    <a:pt x="3596214" y="871176"/>
                    <a:pt x="3509050" y="916230"/>
                    <a:pt x="3402589" y="952996"/>
                  </a:cubicBezTo>
                  <a:cubicBezTo>
                    <a:pt x="3312406" y="984048"/>
                    <a:pt x="3215660" y="1005003"/>
                    <a:pt x="3130202" y="1023386"/>
                  </a:cubicBezTo>
                  <a:cubicBezTo>
                    <a:pt x="3058529" y="1038816"/>
                    <a:pt x="2985412" y="1053675"/>
                    <a:pt x="2914657" y="1068058"/>
                  </a:cubicBezTo>
                  <a:cubicBezTo>
                    <a:pt x="2805176" y="1090251"/>
                    <a:pt x="2692021" y="1113207"/>
                    <a:pt x="2582149" y="1138924"/>
                  </a:cubicBezTo>
                  <a:cubicBezTo>
                    <a:pt x="2549330" y="1146639"/>
                    <a:pt x="2516644" y="1154450"/>
                    <a:pt x="2483958" y="1162356"/>
                  </a:cubicBezTo>
                  <a:cubicBezTo>
                    <a:pt x="2367257" y="1190550"/>
                    <a:pt x="2246621" y="1219601"/>
                    <a:pt x="2123750" y="1238651"/>
                  </a:cubicBezTo>
                  <a:cubicBezTo>
                    <a:pt x="2004294" y="1257129"/>
                    <a:pt x="1880769" y="1265416"/>
                    <a:pt x="1761444" y="1273417"/>
                  </a:cubicBezTo>
                  <a:cubicBezTo>
                    <a:pt x="1711167" y="1276751"/>
                    <a:pt x="1659184" y="1280275"/>
                    <a:pt x="1608382" y="1284466"/>
                  </a:cubicBezTo>
                  <a:cubicBezTo>
                    <a:pt x="1408589" y="1300944"/>
                    <a:pt x="1214570" y="1325805"/>
                    <a:pt x="999942" y="1354284"/>
                  </a:cubicBezTo>
                  <a:cubicBezTo>
                    <a:pt x="826403" y="1377240"/>
                    <a:pt x="647744" y="1400957"/>
                    <a:pt x="484705" y="1450487"/>
                  </a:cubicBezTo>
                  <a:cubicBezTo>
                    <a:pt x="355831" y="1489635"/>
                    <a:pt x="231387" y="1544374"/>
                    <a:pt x="113310" y="1613700"/>
                  </a:cubicBezTo>
                  <a:lnTo>
                    <a:pt x="39668" y="1660822"/>
                  </a:lnTo>
                  <a:lnTo>
                    <a:pt x="0" y="1660822"/>
                  </a:lnTo>
                  <a:lnTo>
                    <a:pt x="96701" y="1598934"/>
                  </a:lnTo>
                  <a:cubicBezTo>
                    <a:pt x="216635" y="1528533"/>
                    <a:pt x="343196" y="1472919"/>
                    <a:pt x="474335" y="1433056"/>
                  </a:cubicBezTo>
                  <a:cubicBezTo>
                    <a:pt x="639999" y="1382669"/>
                    <a:pt x="820102" y="1358856"/>
                    <a:pt x="994299" y="1335806"/>
                  </a:cubicBezTo>
                  <a:cubicBezTo>
                    <a:pt x="1210239" y="1307231"/>
                    <a:pt x="1404650" y="1282275"/>
                    <a:pt x="1605231" y="1265702"/>
                  </a:cubicBezTo>
                  <a:cubicBezTo>
                    <a:pt x="1656428" y="1261511"/>
                    <a:pt x="1708411" y="1257987"/>
                    <a:pt x="1758819" y="1254558"/>
                  </a:cubicBezTo>
                  <a:cubicBezTo>
                    <a:pt x="1877487" y="1246557"/>
                    <a:pt x="2000094" y="1238365"/>
                    <a:pt x="2118106" y="1220077"/>
                  </a:cubicBezTo>
                  <a:cubicBezTo>
                    <a:pt x="2239531" y="1201313"/>
                    <a:pt x="2359513" y="1172357"/>
                    <a:pt x="2475557" y="1144353"/>
                  </a:cubicBezTo>
                  <a:cubicBezTo>
                    <a:pt x="2508243" y="1136448"/>
                    <a:pt x="2541060" y="1128542"/>
                    <a:pt x="2573878" y="1120827"/>
                  </a:cubicBezTo>
                  <a:cubicBezTo>
                    <a:pt x="2684276" y="1094919"/>
                    <a:pt x="2797694" y="1071963"/>
                    <a:pt x="2907437" y="1049675"/>
                  </a:cubicBezTo>
                  <a:cubicBezTo>
                    <a:pt x="2978061" y="1035387"/>
                    <a:pt x="3051178" y="1020528"/>
                    <a:pt x="3122589" y="1005098"/>
                  </a:cubicBezTo>
                  <a:cubicBezTo>
                    <a:pt x="3206997" y="986810"/>
                    <a:pt x="3302823" y="966141"/>
                    <a:pt x="3391169" y="935756"/>
                  </a:cubicBezTo>
                  <a:cubicBezTo>
                    <a:pt x="3494479" y="900132"/>
                    <a:pt x="3578886" y="856508"/>
                    <a:pt x="3642290" y="806216"/>
                  </a:cubicBezTo>
                  <a:cubicBezTo>
                    <a:pt x="3720133" y="744303"/>
                    <a:pt x="3773953" y="668103"/>
                    <a:pt x="3825937" y="594475"/>
                  </a:cubicBezTo>
                  <a:cubicBezTo>
                    <a:pt x="3837621" y="577902"/>
                    <a:pt x="3849435" y="561233"/>
                    <a:pt x="3861381" y="544755"/>
                  </a:cubicBezTo>
                  <a:cubicBezTo>
                    <a:pt x="3889997" y="505416"/>
                    <a:pt x="3920715" y="465983"/>
                    <a:pt x="3950381" y="427978"/>
                  </a:cubicBezTo>
                  <a:cubicBezTo>
                    <a:pt x="4007353" y="354921"/>
                    <a:pt x="4066163" y="279388"/>
                    <a:pt x="4112370" y="201378"/>
                  </a:cubicBezTo>
                  <a:cubicBezTo>
                    <a:pt x="4144662" y="146800"/>
                    <a:pt x="4170785" y="89364"/>
                    <a:pt x="4195989" y="338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4" name="Image 3" descr="Une image contenant texte, dessin, art, peinture&#10;&#10;Description générée automatiquement">
            <a:extLst>
              <a:ext uri="{FF2B5EF4-FFF2-40B4-BE49-F238E27FC236}">
                <a16:creationId xmlns:a16="http://schemas.microsoft.com/office/drawing/2014/main" id="{F3360BDD-0A92-1B1A-EC2E-6D48774BF4D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64" b="5809"/>
          <a:stretch/>
        </p:blipFill>
        <p:spPr>
          <a:xfrm>
            <a:off x="0" y="9"/>
            <a:ext cx="12000485" cy="3982225"/>
          </a:xfrm>
          <a:prstGeom prst="rect">
            <a:avLst/>
          </a:prstGeom>
        </p:spPr>
      </p:pic>
      <p:grpSp>
        <p:nvGrpSpPr>
          <p:cNvPr id="55" name="Top Left">
            <a:extLst>
              <a:ext uri="{FF2B5EF4-FFF2-40B4-BE49-F238E27FC236}">
                <a16:creationId xmlns:a16="http://schemas.microsoft.com/office/drawing/2014/main" id="{AAFDD3F2-C28D-4186-A9F0-DA324412D5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849" y="15178"/>
            <a:ext cx="2198951" cy="3331254"/>
            <a:chOff x="10849" y="15178"/>
            <a:chExt cx="2198951" cy="3331254"/>
          </a:xfrm>
        </p:grpSpPr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D5302C02-0D50-4BBD-8410-674BE02F9B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9394" y="15241"/>
              <a:ext cx="2190406" cy="3331191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F8C7FBB7-D7DF-46D6-80AF-EA374C31A5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978674" cy="307495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806BD1F9-BA15-455A-AC80-3E40C5B6A9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92" y="15178"/>
              <a:ext cx="1566146" cy="2737264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5AD4DC37-4D5F-4CFC-B64A-ACA7ED6923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368431" cy="2644975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82A0B918-ED2A-45A5-9247-67750B3D00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825" y="543780"/>
              <a:ext cx="494287" cy="1905590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3775DAE7-4E0F-4B22-BDD1-4B3F353570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672286"/>
              <a:ext cx="396930" cy="1690303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F80A3A5C-7609-4229-8E65-17AD785E38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002" y="881264"/>
              <a:ext cx="258791" cy="1336561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54C034E-B14B-B352-E568-726F632A9A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29746" y="4245617"/>
            <a:ext cx="4977905" cy="203147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just"/>
            <a:r>
              <a:rPr lang="en-US" sz="2000" b="1" dirty="0"/>
              <a:t>Une crise de </a:t>
            </a:r>
            <a:r>
              <a:rPr lang="en-US" sz="2000" b="1" dirty="0" err="1"/>
              <a:t>confiance</a:t>
            </a:r>
            <a:r>
              <a:rPr lang="en-US" sz="2000" b="1" dirty="0"/>
              <a:t> politique ?</a:t>
            </a:r>
          </a:p>
          <a:p>
            <a:pPr algn="just"/>
            <a:r>
              <a:rPr lang="en-US" sz="2000" b="1" dirty="0"/>
              <a:t> «</a:t>
            </a:r>
            <a:r>
              <a:rPr lang="en-US" sz="2000" b="1" dirty="0" err="1"/>
              <a:t>Prophétie</a:t>
            </a:r>
            <a:r>
              <a:rPr lang="en-US" sz="2000" b="1" dirty="0"/>
              <a:t> auto-</a:t>
            </a:r>
            <a:r>
              <a:rPr lang="en-US" sz="2000" b="1" dirty="0" err="1"/>
              <a:t>réalisatrice</a:t>
            </a:r>
            <a:r>
              <a:rPr lang="en-US" sz="2000" b="1" dirty="0"/>
              <a:t> »</a:t>
            </a:r>
          </a:p>
          <a:p>
            <a:pPr algn="just"/>
            <a:r>
              <a:rPr lang="en-US" sz="2000" b="1" dirty="0"/>
              <a:t>Que </a:t>
            </a:r>
            <a:r>
              <a:rPr lang="en-US" sz="2000" b="1" dirty="0" err="1"/>
              <a:t>peut</a:t>
            </a:r>
            <a:r>
              <a:rPr lang="en-US" sz="2000" b="1" dirty="0"/>
              <a:t> le droit public face à la </a:t>
            </a:r>
            <a:r>
              <a:rPr lang="en-US" sz="2000" b="1" dirty="0" err="1"/>
              <a:t>confiance</a:t>
            </a:r>
            <a:r>
              <a:rPr lang="en-US" sz="2000" b="1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40302361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F82BF3E2-EB0E-40D6-8835-2367A5316C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48480" y="1563968"/>
            <a:ext cx="6043520" cy="5294033"/>
          </a:xfrm>
          <a:custGeom>
            <a:avLst/>
            <a:gdLst>
              <a:gd name="connsiteX0" fmla="*/ 3600823 w 6043520"/>
              <a:gd name="connsiteY0" fmla="*/ 0 h 5294033"/>
              <a:gd name="connsiteX1" fmla="*/ 5891281 w 6043520"/>
              <a:gd name="connsiteY1" fmla="*/ 822253 h 5294033"/>
              <a:gd name="connsiteX2" fmla="*/ 6043520 w 6043520"/>
              <a:gd name="connsiteY2" fmla="*/ 960617 h 5294033"/>
              <a:gd name="connsiteX3" fmla="*/ 6043520 w 6043520"/>
              <a:gd name="connsiteY3" fmla="*/ 5294033 h 5294033"/>
              <a:gd name="connsiteX4" fmla="*/ 423445 w 6043520"/>
              <a:gd name="connsiteY4" fmla="*/ 5294033 h 5294033"/>
              <a:gd name="connsiteX5" fmla="*/ 282971 w 6043520"/>
              <a:gd name="connsiteY5" fmla="*/ 5002426 h 5294033"/>
              <a:gd name="connsiteX6" fmla="*/ 0 w 6043520"/>
              <a:gd name="connsiteY6" fmla="*/ 3600823 h 5294033"/>
              <a:gd name="connsiteX7" fmla="*/ 3600823 w 6043520"/>
              <a:gd name="connsiteY7" fmla="*/ 0 h 5294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43520" h="5294033">
                <a:moveTo>
                  <a:pt x="3600823" y="0"/>
                </a:moveTo>
                <a:cubicBezTo>
                  <a:pt x="4470871" y="0"/>
                  <a:pt x="5268847" y="308574"/>
                  <a:pt x="5891281" y="822253"/>
                </a:cubicBezTo>
                <a:lnTo>
                  <a:pt x="6043520" y="960617"/>
                </a:lnTo>
                <a:lnTo>
                  <a:pt x="6043520" y="5294033"/>
                </a:lnTo>
                <a:lnTo>
                  <a:pt x="423445" y="5294033"/>
                </a:lnTo>
                <a:lnTo>
                  <a:pt x="282971" y="5002426"/>
                </a:lnTo>
                <a:cubicBezTo>
                  <a:pt x="100759" y="4571630"/>
                  <a:pt x="0" y="4097993"/>
                  <a:pt x="0" y="3600823"/>
                </a:cubicBezTo>
                <a:cubicBezTo>
                  <a:pt x="0" y="1612143"/>
                  <a:pt x="1612143" y="0"/>
                  <a:pt x="3600823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CB6FFAAC-8A48-4FBF-BAFE-BAD3676940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83728" y="1699214"/>
            <a:ext cx="5908273" cy="5158786"/>
          </a:xfrm>
          <a:custGeom>
            <a:avLst/>
            <a:gdLst>
              <a:gd name="connsiteX0" fmla="*/ 3465576 w 5908273"/>
              <a:gd name="connsiteY0" fmla="*/ 0 h 5158786"/>
              <a:gd name="connsiteX1" fmla="*/ 5670004 w 5908273"/>
              <a:gd name="connsiteY1" fmla="*/ 791369 h 5158786"/>
              <a:gd name="connsiteX2" fmla="*/ 5908273 w 5908273"/>
              <a:gd name="connsiteY2" fmla="*/ 1007923 h 5158786"/>
              <a:gd name="connsiteX3" fmla="*/ 5908273 w 5908273"/>
              <a:gd name="connsiteY3" fmla="*/ 5158786 h 5158786"/>
              <a:gd name="connsiteX4" fmla="*/ 443374 w 5908273"/>
              <a:gd name="connsiteY4" fmla="*/ 5158786 h 5158786"/>
              <a:gd name="connsiteX5" fmla="*/ 418277 w 5908273"/>
              <a:gd name="connsiteY5" fmla="*/ 5117476 h 5158786"/>
              <a:gd name="connsiteX6" fmla="*/ 0 w 5908273"/>
              <a:gd name="connsiteY6" fmla="*/ 3465576 h 5158786"/>
              <a:gd name="connsiteX7" fmla="*/ 3465576 w 5908273"/>
              <a:gd name="connsiteY7" fmla="*/ 0 h 5158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908273" h="5158786">
                <a:moveTo>
                  <a:pt x="3465576" y="0"/>
                </a:moveTo>
                <a:cubicBezTo>
                  <a:pt x="4302945" y="0"/>
                  <a:pt x="5070948" y="296984"/>
                  <a:pt x="5670004" y="791369"/>
                </a:cubicBezTo>
                <a:lnTo>
                  <a:pt x="5908273" y="1007923"/>
                </a:lnTo>
                <a:lnTo>
                  <a:pt x="5908273" y="5158786"/>
                </a:lnTo>
                <a:lnTo>
                  <a:pt x="443374" y="5158786"/>
                </a:lnTo>
                <a:lnTo>
                  <a:pt x="418277" y="5117476"/>
                </a:lnTo>
                <a:cubicBezTo>
                  <a:pt x="151523" y="4626427"/>
                  <a:pt x="0" y="4063697"/>
                  <a:pt x="0" y="3465576"/>
                </a:cubicBezTo>
                <a:cubicBezTo>
                  <a:pt x="0" y="1551591"/>
                  <a:pt x="1551591" y="0"/>
                  <a:pt x="34655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481E86DD-89E6-42B2-8675-84B7C56BFF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50534" y="1716727"/>
            <a:ext cx="4572000" cy="45720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440EF577-B6F8-4C57-B956-AB860B388E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87694" y="1853886"/>
            <a:ext cx="4297680" cy="4297680"/>
          </a:xfrm>
          <a:custGeom>
            <a:avLst/>
            <a:gdLst>
              <a:gd name="connsiteX0" fmla="*/ 2148840 w 4297680"/>
              <a:gd name="connsiteY0" fmla="*/ 0 h 4297680"/>
              <a:gd name="connsiteX1" fmla="*/ 4297680 w 4297680"/>
              <a:gd name="connsiteY1" fmla="*/ 2148840 h 4297680"/>
              <a:gd name="connsiteX2" fmla="*/ 2148840 w 4297680"/>
              <a:gd name="connsiteY2" fmla="*/ 4297680 h 4297680"/>
              <a:gd name="connsiteX3" fmla="*/ 0 w 4297680"/>
              <a:gd name="connsiteY3" fmla="*/ 2148840 h 4297680"/>
              <a:gd name="connsiteX4" fmla="*/ 2148840 w 4297680"/>
              <a:gd name="connsiteY4" fmla="*/ 0 h 4297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97680" h="4297680">
                <a:moveTo>
                  <a:pt x="2148840" y="0"/>
                </a:moveTo>
                <a:cubicBezTo>
                  <a:pt x="3335612" y="0"/>
                  <a:pt x="4297680" y="962068"/>
                  <a:pt x="4297680" y="2148840"/>
                </a:cubicBezTo>
                <a:cubicBezTo>
                  <a:pt x="4297680" y="3335612"/>
                  <a:pt x="3335612" y="4297680"/>
                  <a:pt x="2148840" y="4297680"/>
                </a:cubicBezTo>
                <a:cubicBezTo>
                  <a:pt x="962068" y="4297680"/>
                  <a:pt x="0" y="3335612"/>
                  <a:pt x="0" y="2148840"/>
                </a:cubicBezTo>
                <a:cubicBezTo>
                  <a:pt x="0" y="962068"/>
                  <a:pt x="962068" y="0"/>
                  <a:pt x="214884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EA518CE4-E4D4-4D8A-980F-6D692AC969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155454" cy="4845530"/>
          </a:xfrm>
          <a:custGeom>
            <a:avLst/>
            <a:gdLst>
              <a:gd name="connsiteX0" fmla="*/ 0 w 5155454"/>
              <a:gd name="connsiteY0" fmla="*/ 0 h 4845530"/>
              <a:gd name="connsiteX1" fmla="*/ 4766270 w 5155454"/>
              <a:gd name="connsiteY1" fmla="*/ 0 h 4845530"/>
              <a:gd name="connsiteX2" fmla="*/ 4896671 w 5155454"/>
              <a:gd name="connsiteY2" fmla="*/ 270697 h 4845530"/>
              <a:gd name="connsiteX3" fmla="*/ 5155454 w 5155454"/>
              <a:gd name="connsiteY3" fmla="*/ 1552495 h 4845530"/>
              <a:gd name="connsiteX4" fmla="*/ 1862419 w 5155454"/>
              <a:gd name="connsiteY4" fmla="*/ 4845530 h 4845530"/>
              <a:gd name="connsiteX5" fmla="*/ 21252 w 5155454"/>
              <a:gd name="connsiteY5" fmla="*/ 4283132 h 4845530"/>
              <a:gd name="connsiteX6" fmla="*/ 0 w 5155454"/>
              <a:gd name="connsiteY6" fmla="*/ 4267240 h 4845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155454" h="4845530">
                <a:moveTo>
                  <a:pt x="0" y="0"/>
                </a:moveTo>
                <a:lnTo>
                  <a:pt x="4766270" y="0"/>
                </a:lnTo>
                <a:lnTo>
                  <a:pt x="4896671" y="270697"/>
                </a:lnTo>
                <a:cubicBezTo>
                  <a:pt x="5063308" y="664671"/>
                  <a:pt x="5155454" y="1097822"/>
                  <a:pt x="5155454" y="1552495"/>
                </a:cubicBezTo>
                <a:cubicBezTo>
                  <a:pt x="5155454" y="3371188"/>
                  <a:pt x="3681112" y="4845530"/>
                  <a:pt x="1862419" y="4845530"/>
                </a:cubicBezTo>
                <a:cubicBezTo>
                  <a:pt x="1180409" y="4845530"/>
                  <a:pt x="546824" y="4638201"/>
                  <a:pt x="21252" y="4283132"/>
                </a:cubicBezTo>
                <a:lnTo>
                  <a:pt x="0" y="426724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5E6FAE32-AB12-4E77-A677-F6BD5D71AD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017099" cy="4718647"/>
          </a:xfrm>
          <a:custGeom>
            <a:avLst/>
            <a:gdLst>
              <a:gd name="connsiteX0" fmla="*/ 0 w 5017099"/>
              <a:gd name="connsiteY0" fmla="*/ 0 h 4718647"/>
              <a:gd name="connsiteX1" fmla="*/ 4599738 w 5017099"/>
              <a:gd name="connsiteY1" fmla="*/ 0 h 4718647"/>
              <a:gd name="connsiteX2" fmla="*/ 4636346 w 5017099"/>
              <a:gd name="connsiteY2" fmla="*/ 60259 h 4718647"/>
              <a:gd name="connsiteX3" fmla="*/ 5017099 w 5017099"/>
              <a:gd name="connsiteY3" fmla="*/ 1563967 h 4718647"/>
              <a:gd name="connsiteX4" fmla="*/ 1862419 w 5017099"/>
              <a:gd name="connsiteY4" fmla="*/ 4718647 h 4718647"/>
              <a:gd name="connsiteX5" fmla="*/ 98607 w 5017099"/>
              <a:gd name="connsiteY5" fmla="*/ 4179877 h 4718647"/>
              <a:gd name="connsiteX6" fmla="*/ 0 w 5017099"/>
              <a:gd name="connsiteY6" fmla="*/ 4106140 h 47186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017099" h="4718647">
                <a:moveTo>
                  <a:pt x="0" y="0"/>
                </a:moveTo>
                <a:lnTo>
                  <a:pt x="4599738" y="0"/>
                </a:lnTo>
                <a:lnTo>
                  <a:pt x="4636346" y="60259"/>
                </a:lnTo>
                <a:cubicBezTo>
                  <a:pt x="4879170" y="507256"/>
                  <a:pt x="5017099" y="1019504"/>
                  <a:pt x="5017099" y="1563967"/>
                </a:cubicBezTo>
                <a:cubicBezTo>
                  <a:pt x="5017099" y="3306249"/>
                  <a:pt x="3604701" y="4718647"/>
                  <a:pt x="1862419" y="4718647"/>
                </a:cubicBezTo>
                <a:cubicBezTo>
                  <a:pt x="1209063" y="4718647"/>
                  <a:pt x="602098" y="4520029"/>
                  <a:pt x="98607" y="4179877"/>
                </a:cubicBezTo>
                <a:lnTo>
                  <a:pt x="0" y="410614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D422A450-372F-CBF7-3FB2-D0F3444E75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3606392" y="3409147"/>
            <a:ext cx="3809754" cy="1695341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55511F4-813E-135F-3A68-95BD600839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3625035" y="528106"/>
            <a:ext cx="4165148" cy="80179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1865818A-E2D2-22BA-8FE9-298F5A33C8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546" y="90975"/>
            <a:ext cx="2659990" cy="3911751"/>
          </a:xfrm>
          <a:prstGeom prst="rect">
            <a:avLst/>
          </a:prstGeom>
        </p:spPr>
      </p:pic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2F6B32C1-BA91-470A-8C1B-33264F8B21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62313" y="-1"/>
            <a:ext cx="4444096" cy="3211788"/>
          </a:xfrm>
          <a:custGeom>
            <a:avLst/>
            <a:gdLst>
              <a:gd name="connsiteX0" fmla="*/ 5102 w 4444096"/>
              <a:gd name="connsiteY0" fmla="*/ 0 h 3211788"/>
              <a:gd name="connsiteX1" fmla="*/ 4444096 w 4444096"/>
              <a:gd name="connsiteY1" fmla="*/ 0 h 3211788"/>
              <a:gd name="connsiteX2" fmla="*/ 4444096 w 4444096"/>
              <a:gd name="connsiteY2" fmla="*/ 2908319 h 3211788"/>
              <a:gd name="connsiteX3" fmla="*/ 4321598 w 4444096"/>
              <a:gd name="connsiteY3" fmla="*/ 2967330 h 3211788"/>
              <a:gd name="connsiteX4" fmla="*/ 3110753 w 4444096"/>
              <a:gd name="connsiteY4" fmla="*/ 3211788 h 3211788"/>
              <a:gd name="connsiteX5" fmla="*/ 0 w 4444096"/>
              <a:gd name="connsiteY5" fmla="*/ 101035 h 32117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44096" h="3211788">
                <a:moveTo>
                  <a:pt x="5102" y="0"/>
                </a:moveTo>
                <a:lnTo>
                  <a:pt x="4444096" y="0"/>
                </a:lnTo>
                <a:lnTo>
                  <a:pt x="4444096" y="2908319"/>
                </a:lnTo>
                <a:lnTo>
                  <a:pt x="4321598" y="2967330"/>
                </a:lnTo>
                <a:cubicBezTo>
                  <a:pt x="3949433" y="3124742"/>
                  <a:pt x="3540258" y="3211788"/>
                  <a:pt x="3110753" y="3211788"/>
                </a:cubicBezTo>
                <a:cubicBezTo>
                  <a:pt x="1392732" y="3211788"/>
                  <a:pt x="0" y="1819056"/>
                  <a:pt x="0" y="101035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459570ED-BE4C-49E8-86BC-A81140CFEB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28700" y="-1"/>
            <a:ext cx="4277711" cy="3045402"/>
          </a:xfrm>
          <a:custGeom>
            <a:avLst/>
            <a:gdLst>
              <a:gd name="connsiteX0" fmla="*/ 5102 w 4277711"/>
              <a:gd name="connsiteY0" fmla="*/ 0 h 3045402"/>
              <a:gd name="connsiteX1" fmla="*/ 4277711 w 4277711"/>
              <a:gd name="connsiteY1" fmla="*/ 0 h 3045402"/>
              <a:gd name="connsiteX2" fmla="*/ 4277711 w 4277711"/>
              <a:gd name="connsiteY2" fmla="*/ 2723810 h 3045402"/>
              <a:gd name="connsiteX3" fmla="*/ 4090449 w 4277711"/>
              <a:gd name="connsiteY3" fmla="*/ 2814019 h 3045402"/>
              <a:gd name="connsiteX4" fmla="*/ 2944368 w 4277711"/>
              <a:gd name="connsiteY4" fmla="*/ 3045402 h 3045402"/>
              <a:gd name="connsiteX5" fmla="*/ 0 w 4277711"/>
              <a:gd name="connsiteY5" fmla="*/ 101034 h 3045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77711" h="3045402">
                <a:moveTo>
                  <a:pt x="5102" y="0"/>
                </a:moveTo>
                <a:lnTo>
                  <a:pt x="4277711" y="0"/>
                </a:lnTo>
                <a:lnTo>
                  <a:pt x="4277711" y="2723810"/>
                </a:lnTo>
                <a:lnTo>
                  <a:pt x="4090449" y="2814019"/>
                </a:lnTo>
                <a:cubicBezTo>
                  <a:pt x="3738190" y="2963012"/>
                  <a:pt x="3350901" y="3045402"/>
                  <a:pt x="2944368" y="3045402"/>
                </a:cubicBezTo>
                <a:cubicBezTo>
                  <a:pt x="1318238" y="3045402"/>
                  <a:pt x="0" y="1727164"/>
                  <a:pt x="0" y="10103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6DFE1453-DC4A-ABFD-6F56-E2646E596D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57713" y="1383216"/>
            <a:ext cx="4646962" cy="1033948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D91DBF1E-1AA6-488B-E4CB-4D01E27706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5628478"/>
            <a:ext cx="3809754" cy="904816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8CFC2E26-A721-0FBF-EC63-9CB0E13A953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89442" y="4291639"/>
            <a:ext cx="4363004" cy="1734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0390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651CFA9-6065-4243-AC48-858E35978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7962AE0-6A1C-4B76-9D52-10E5E6D7D3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grpSp>
        <p:nvGrpSpPr>
          <p:cNvPr id="13" name="Top left">
            <a:extLst>
              <a:ext uri="{FF2B5EF4-FFF2-40B4-BE49-F238E27FC236}">
                <a16:creationId xmlns:a16="http://schemas.microsoft.com/office/drawing/2014/main" id="{32D15CB3-AC64-41F7-86F8-22A111F3DC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25" y="-1543"/>
            <a:ext cx="2198951" cy="3349518"/>
            <a:chOff x="10849" y="-3086"/>
            <a:chExt cx="2198951" cy="3349518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B8FAC53-55F6-4B51-8FAD-977E5E7D7E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692844" y="-3086"/>
              <a:ext cx="1326111" cy="597603"/>
            </a:xfrm>
            <a:custGeom>
              <a:avLst/>
              <a:gdLst>
                <a:gd name="connsiteX0" fmla="*/ 741051 w 1482102"/>
                <a:gd name="connsiteY0" fmla="*/ 0 h 679363"/>
                <a:gd name="connsiteX1" fmla="*/ 1473822 w 1482102"/>
                <a:gd name="connsiteY1" fmla="*/ 597226 h 679363"/>
                <a:gd name="connsiteX2" fmla="*/ 1482102 w 1482102"/>
                <a:gd name="connsiteY2" fmla="*/ 679363 h 679363"/>
                <a:gd name="connsiteX3" fmla="*/ 0 w 1482102"/>
                <a:gd name="connsiteY3" fmla="*/ 679363 h 679363"/>
                <a:gd name="connsiteX4" fmla="*/ 8280 w 1482102"/>
                <a:gd name="connsiteY4" fmla="*/ 597226 h 679363"/>
                <a:gd name="connsiteX5" fmla="*/ 741051 w 1482102"/>
                <a:gd name="connsiteY5" fmla="*/ 0 h 679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82102" h="679363">
                  <a:moveTo>
                    <a:pt x="741051" y="0"/>
                  </a:moveTo>
                  <a:cubicBezTo>
                    <a:pt x="1102506" y="0"/>
                    <a:pt x="1404077" y="256390"/>
                    <a:pt x="1473822" y="597226"/>
                  </a:cubicBezTo>
                  <a:lnTo>
                    <a:pt x="1482102" y="679363"/>
                  </a:lnTo>
                  <a:lnTo>
                    <a:pt x="0" y="679363"/>
                  </a:lnTo>
                  <a:lnTo>
                    <a:pt x="8280" y="597226"/>
                  </a:lnTo>
                  <a:cubicBezTo>
                    <a:pt x="78025" y="256390"/>
                    <a:pt x="379596" y="0"/>
                    <a:pt x="74105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BC29D267-CD4D-4FD7-8F45-1C8FB4235A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9394" y="15241"/>
              <a:ext cx="2190406" cy="3331191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EFC9A2B-D1CA-4247-836D-EAB80EB5ED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978674" cy="307495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4F9AB28-B3F0-425B-8E51-E16DDB8536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92" y="15178"/>
              <a:ext cx="1566146" cy="2737264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891B00CE-2CF5-4DF1-A345-4516E2E83D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368431" cy="2644975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8B332657-F1E9-428F-BA70-8DD848E553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825" y="543780"/>
              <a:ext cx="494287" cy="1905590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766A6EF8-94C7-4127-9EF9-584AD6885B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672286"/>
              <a:ext cx="396930" cy="1690303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3B1C2001-8549-4C7B-86AB-049B0C99EF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002" y="881264"/>
              <a:ext cx="258791" cy="1336561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</p:grpSp>
      <p:grpSp>
        <p:nvGrpSpPr>
          <p:cNvPr id="23" name="Bottom Right">
            <a:extLst>
              <a:ext uri="{FF2B5EF4-FFF2-40B4-BE49-F238E27FC236}">
                <a16:creationId xmlns:a16="http://schemas.microsoft.com/office/drawing/2014/main" id="{921D9B61-CDA2-49D1-82AA-534691496F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74976" y="3278144"/>
            <a:ext cx="4211600" cy="3581399"/>
            <a:chOff x="7980400" y="3276601"/>
            <a:chExt cx="4211600" cy="3581399"/>
          </a:xfrm>
        </p:grpSpPr>
        <p:grpSp>
          <p:nvGrpSpPr>
            <p:cNvPr id="24" name="Graphic 157">
              <a:extLst>
                <a:ext uri="{FF2B5EF4-FFF2-40B4-BE49-F238E27FC236}">
                  <a16:creationId xmlns:a16="http://schemas.microsoft.com/office/drawing/2014/main" id="{A202591B-301C-460E-801A-4C116AC08C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8662740" y="3276601"/>
              <a:ext cx="3529260" cy="3581396"/>
              <a:chOff x="4114800" y="1423987"/>
              <a:chExt cx="3961542" cy="4007547"/>
            </a:xfrm>
            <a:noFill/>
          </p:grpSpPr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257EC7EC-4934-4A65-B3AA-6AE3BD0739C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114800" y="1423987"/>
                <a:ext cx="3946874" cy="3989641"/>
              </a:xfrm>
              <a:custGeom>
                <a:avLst/>
                <a:gdLst>
                  <a:gd name="connsiteX0" fmla="*/ 0 w 3946874"/>
                  <a:gd name="connsiteY0" fmla="*/ 3989641 h 3989641"/>
                  <a:gd name="connsiteX1" fmla="*/ 79439 w 3946874"/>
                  <a:gd name="connsiteY1" fmla="*/ 3891153 h 3989641"/>
                  <a:gd name="connsiteX2" fmla="*/ 297371 w 3946874"/>
                  <a:gd name="connsiteY2" fmla="*/ 3626930 h 3989641"/>
                  <a:gd name="connsiteX3" fmla="*/ 454343 w 3946874"/>
                  <a:gd name="connsiteY3" fmla="*/ 3440335 h 3989641"/>
                  <a:gd name="connsiteX4" fmla="*/ 622363 w 3946874"/>
                  <a:gd name="connsiteY4" fmla="*/ 3290697 h 3989641"/>
                  <a:gd name="connsiteX5" fmla="*/ 927068 w 3946874"/>
                  <a:gd name="connsiteY5" fmla="*/ 3087434 h 3989641"/>
                  <a:gd name="connsiteX6" fmla="*/ 1176338 w 3946874"/>
                  <a:gd name="connsiteY6" fmla="*/ 2915603 h 3989641"/>
                  <a:gd name="connsiteX7" fmla="*/ 1394270 w 3946874"/>
                  <a:gd name="connsiteY7" fmla="*/ 2780729 h 3989641"/>
                  <a:gd name="connsiteX8" fmla="*/ 1601057 w 3946874"/>
                  <a:gd name="connsiteY8" fmla="*/ 2723483 h 3989641"/>
                  <a:gd name="connsiteX9" fmla="*/ 1756220 w 3946874"/>
                  <a:gd name="connsiteY9" fmla="*/ 2743772 h 3989641"/>
                  <a:gd name="connsiteX10" fmla="*/ 1889189 w 3946874"/>
                  <a:gd name="connsiteY10" fmla="*/ 2765965 h 3989641"/>
                  <a:gd name="connsiteX11" fmla="*/ 2007394 w 3946874"/>
                  <a:gd name="connsiteY11" fmla="*/ 2765965 h 3989641"/>
                  <a:gd name="connsiteX12" fmla="*/ 2184654 w 3946874"/>
                  <a:gd name="connsiteY12" fmla="*/ 2671763 h 3989641"/>
                  <a:gd name="connsiteX13" fmla="*/ 2372773 w 3946874"/>
                  <a:gd name="connsiteY13" fmla="*/ 2538984 h 3989641"/>
                  <a:gd name="connsiteX14" fmla="*/ 2439543 w 3946874"/>
                  <a:gd name="connsiteY14" fmla="*/ 2510504 h 3989641"/>
                  <a:gd name="connsiteX15" fmla="*/ 2650617 w 3946874"/>
                  <a:gd name="connsiteY15" fmla="*/ 2434781 h 3989641"/>
                  <a:gd name="connsiteX16" fmla="*/ 2785110 w 3946874"/>
                  <a:gd name="connsiteY16" fmla="*/ 2383060 h 3989641"/>
                  <a:gd name="connsiteX17" fmla="*/ 2897315 w 3946874"/>
                  <a:gd name="connsiteY17" fmla="*/ 2318861 h 3989641"/>
                  <a:gd name="connsiteX18" fmla="*/ 2997994 w 3946874"/>
                  <a:gd name="connsiteY18" fmla="*/ 2226183 h 3989641"/>
                  <a:gd name="connsiteX19" fmla="*/ 3061240 w 3946874"/>
                  <a:gd name="connsiteY19" fmla="*/ 2141506 h 3989641"/>
                  <a:gd name="connsiteX20" fmla="*/ 3152108 w 3946874"/>
                  <a:gd name="connsiteY20" fmla="*/ 2005203 h 3989641"/>
                  <a:gd name="connsiteX21" fmla="*/ 3274124 w 3946874"/>
                  <a:gd name="connsiteY21" fmla="*/ 1871567 h 3989641"/>
                  <a:gd name="connsiteX22" fmla="*/ 3388138 w 3946874"/>
                  <a:gd name="connsiteY22" fmla="*/ 1770888 h 3989641"/>
                  <a:gd name="connsiteX23" fmla="*/ 3466529 w 3946874"/>
                  <a:gd name="connsiteY23" fmla="*/ 1679162 h 3989641"/>
                  <a:gd name="connsiteX24" fmla="*/ 3538633 w 3946874"/>
                  <a:gd name="connsiteY24" fmla="*/ 1551718 h 3989641"/>
                  <a:gd name="connsiteX25" fmla="*/ 3588544 w 3946874"/>
                  <a:gd name="connsiteY25" fmla="*/ 1376172 h 3989641"/>
                  <a:gd name="connsiteX26" fmla="*/ 3597402 w 3946874"/>
                  <a:gd name="connsiteY26" fmla="*/ 1293305 h 3989641"/>
                  <a:gd name="connsiteX27" fmla="*/ 3721227 w 3946874"/>
                  <a:gd name="connsiteY27" fmla="*/ 880491 h 3989641"/>
                  <a:gd name="connsiteX28" fmla="*/ 3761137 w 3946874"/>
                  <a:gd name="connsiteY28" fmla="*/ 463677 h 3989641"/>
                  <a:gd name="connsiteX29" fmla="*/ 3946874 w 3946874"/>
                  <a:gd name="connsiteY29" fmla="*/ 0 h 3989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3946874" h="3989641">
                    <a:moveTo>
                      <a:pt x="0" y="3989641"/>
                    </a:moveTo>
                    <a:cubicBezTo>
                      <a:pt x="19050" y="3957257"/>
                      <a:pt x="50959" y="3916013"/>
                      <a:pt x="79439" y="3891153"/>
                    </a:cubicBezTo>
                    <a:cubicBezTo>
                      <a:pt x="165544" y="3815906"/>
                      <a:pt x="227933" y="3717989"/>
                      <a:pt x="297371" y="3626930"/>
                    </a:cubicBezTo>
                    <a:cubicBezTo>
                      <a:pt x="346615" y="3562255"/>
                      <a:pt x="398050" y="3499009"/>
                      <a:pt x="454343" y="3440335"/>
                    </a:cubicBezTo>
                    <a:cubicBezTo>
                      <a:pt x="506349" y="3386042"/>
                      <a:pt x="562642" y="3336227"/>
                      <a:pt x="622363" y="3290697"/>
                    </a:cubicBezTo>
                    <a:cubicBezTo>
                      <a:pt x="719519" y="3216688"/>
                      <a:pt x="824960" y="3154585"/>
                      <a:pt x="927068" y="3087434"/>
                    </a:cubicBezTo>
                    <a:cubicBezTo>
                      <a:pt x="1011365" y="3031998"/>
                      <a:pt x="1093565" y="2973324"/>
                      <a:pt x="1176338" y="2915603"/>
                    </a:cubicBezTo>
                    <a:cubicBezTo>
                      <a:pt x="1246537" y="2866644"/>
                      <a:pt x="1317308" y="2818066"/>
                      <a:pt x="1394270" y="2780729"/>
                    </a:cubicBezTo>
                    <a:cubicBezTo>
                      <a:pt x="1459421" y="2749106"/>
                      <a:pt x="1528763" y="2724436"/>
                      <a:pt x="1601057" y="2723483"/>
                    </a:cubicBezTo>
                    <a:cubicBezTo>
                      <a:pt x="1653350" y="2722721"/>
                      <a:pt x="1704785" y="2733485"/>
                      <a:pt x="1756220" y="2743772"/>
                    </a:cubicBezTo>
                    <a:cubicBezTo>
                      <a:pt x="1800320" y="2752630"/>
                      <a:pt x="1844612" y="2760250"/>
                      <a:pt x="1889189" y="2765965"/>
                    </a:cubicBezTo>
                    <a:cubicBezTo>
                      <a:pt x="1928622" y="2771013"/>
                      <a:pt x="1968437" y="2773299"/>
                      <a:pt x="2007394" y="2765965"/>
                    </a:cubicBezTo>
                    <a:cubicBezTo>
                      <a:pt x="2073878" y="2753487"/>
                      <a:pt x="2130647" y="2712911"/>
                      <a:pt x="2184654" y="2671763"/>
                    </a:cubicBezTo>
                    <a:cubicBezTo>
                      <a:pt x="2245900" y="2625090"/>
                      <a:pt x="2304002" y="2573465"/>
                      <a:pt x="2372773" y="2538984"/>
                    </a:cubicBezTo>
                    <a:cubicBezTo>
                      <a:pt x="2394395" y="2528126"/>
                      <a:pt x="2416874" y="2518982"/>
                      <a:pt x="2439543" y="2510504"/>
                    </a:cubicBezTo>
                    <a:cubicBezTo>
                      <a:pt x="2509552" y="2484215"/>
                      <a:pt x="2580037" y="2459450"/>
                      <a:pt x="2650617" y="2434781"/>
                    </a:cubicBezTo>
                    <a:cubicBezTo>
                      <a:pt x="2695956" y="2418874"/>
                      <a:pt x="2741295" y="2402872"/>
                      <a:pt x="2785110" y="2383060"/>
                    </a:cubicBezTo>
                    <a:cubicBezTo>
                      <a:pt x="2824448" y="2365248"/>
                      <a:pt x="2862358" y="2344198"/>
                      <a:pt x="2897315" y="2318861"/>
                    </a:cubicBezTo>
                    <a:cubicBezTo>
                      <a:pt x="2934367" y="2292096"/>
                      <a:pt x="2968085" y="2260854"/>
                      <a:pt x="2997994" y="2226183"/>
                    </a:cubicBezTo>
                    <a:cubicBezTo>
                      <a:pt x="3020949" y="2199513"/>
                      <a:pt x="3041714" y="2170938"/>
                      <a:pt x="3061240" y="2141506"/>
                    </a:cubicBezTo>
                    <a:cubicBezTo>
                      <a:pt x="3091529" y="2095976"/>
                      <a:pt x="3119533" y="2049018"/>
                      <a:pt x="3152108" y="2005203"/>
                    </a:cubicBezTo>
                    <a:cubicBezTo>
                      <a:pt x="3188113" y="1956626"/>
                      <a:pt x="3229261" y="1912144"/>
                      <a:pt x="3274124" y="1871567"/>
                    </a:cubicBezTo>
                    <a:cubicBezTo>
                      <a:pt x="3311747" y="1837563"/>
                      <a:pt x="3351848" y="1806321"/>
                      <a:pt x="3388138" y="1770888"/>
                    </a:cubicBezTo>
                    <a:cubicBezTo>
                      <a:pt x="3416999" y="1742694"/>
                      <a:pt x="3443002" y="1711833"/>
                      <a:pt x="3466529" y="1679162"/>
                    </a:cubicBezTo>
                    <a:cubicBezTo>
                      <a:pt x="3495008" y="1639348"/>
                      <a:pt x="3519392" y="1596771"/>
                      <a:pt x="3538633" y="1551718"/>
                    </a:cubicBezTo>
                    <a:cubicBezTo>
                      <a:pt x="3562731" y="1495616"/>
                      <a:pt x="3578924" y="1436465"/>
                      <a:pt x="3588544" y="1376172"/>
                    </a:cubicBezTo>
                    <a:cubicBezTo>
                      <a:pt x="3592925" y="1348740"/>
                      <a:pt x="3595688" y="1321022"/>
                      <a:pt x="3597402" y="1293305"/>
                    </a:cubicBezTo>
                    <a:cubicBezTo>
                      <a:pt x="3605974" y="1155859"/>
                      <a:pt x="3717703" y="1018127"/>
                      <a:pt x="3721227" y="880491"/>
                    </a:cubicBezTo>
                    <a:cubicBezTo>
                      <a:pt x="3724751" y="740855"/>
                      <a:pt x="3743135" y="602171"/>
                      <a:pt x="3761137" y="463677"/>
                    </a:cubicBezTo>
                    <a:cubicBezTo>
                      <a:pt x="3776186" y="347758"/>
                      <a:pt x="3934968" y="116205"/>
                      <a:pt x="3946874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201FEC27-F3E2-41E5-8C3B-FF66A13D843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395978" y="2441733"/>
                <a:ext cx="3665410" cy="2985611"/>
              </a:xfrm>
              <a:custGeom>
                <a:avLst/>
                <a:gdLst>
                  <a:gd name="connsiteX0" fmla="*/ 0 w 3665410"/>
                  <a:gd name="connsiteY0" fmla="*/ 2985611 h 2985611"/>
                  <a:gd name="connsiteX1" fmla="*/ 166211 w 3665410"/>
                  <a:gd name="connsiteY1" fmla="*/ 2699766 h 2985611"/>
                  <a:gd name="connsiteX2" fmla="*/ 397002 w 3665410"/>
                  <a:gd name="connsiteY2" fmla="*/ 2414969 h 2985611"/>
                  <a:gd name="connsiteX3" fmla="*/ 620173 w 3665410"/>
                  <a:gd name="connsiteY3" fmla="*/ 2237899 h 2985611"/>
                  <a:gd name="connsiteX4" fmla="*/ 823341 w 3665410"/>
                  <a:gd name="connsiteY4" fmla="*/ 2085499 h 2985611"/>
                  <a:gd name="connsiteX5" fmla="*/ 1089565 w 3665410"/>
                  <a:gd name="connsiteY5" fmla="*/ 1911477 h 2985611"/>
                  <a:gd name="connsiteX6" fmla="*/ 1145000 w 3665410"/>
                  <a:gd name="connsiteY6" fmla="*/ 1886807 h 2985611"/>
                  <a:gd name="connsiteX7" fmla="*/ 1375791 w 3665410"/>
                  <a:gd name="connsiteY7" fmla="*/ 1842135 h 2985611"/>
                  <a:gd name="connsiteX8" fmla="*/ 1486567 w 3665410"/>
                  <a:gd name="connsiteY8" fmla="*/ 1857566 h 2985611"/>
                  <a:gd name="connsiteX9" fmla="*/ 1568101 w 3665410"/>
                  <a:gd name="connsiteY9" fmla="*/ 1871377 h 2985611"/>
                  <a:gd name="connsiteX10" fmla="*/ 1810607 w 3665410"/>
                  <a:gd name="connsiteY10" fmla="*/ 1871377 h 2985611"/>
                  <a:gd name="connsiteX11" fmla="*/ 1997964 w 3665410"/>
                  <a:gd name="connsiteY11" fmla="*/ 1790605 h 2985611"/>
                  <a:gd name="connsiteX12" fmla="*/ 2109883 w 3665410"/>
                  <a:gd name="connsiteY12" fmla="*/ 1702784 h 2985611"/>
                  <a:gd name="connsiteX13" fmla="*/ 2321433 w 3665410"/>
                  <a:gd name="connsiteY13" fmla="*/ 1552384 h 2985611"/>
                  <a:gd name="connsiteX14" fmla="*/ 2558891 w 3665410"/>
                  <a:gd name="connsiteY14" fmla="*/ 1453420 h 2985611"/>
                  <a:gd name="connsiteX15" fmla="*/ 2709767 w 3665410"/>
                  <a:gd name="connsiteY15" fmla="*/ 1377887 h 2985611"/>
                  <a:gd name="connsiteX16" fmla="*/ 2885408 w 3665410"/>
                  <a:gd name="connsiteY16" fmla="*/ 1237393 h 2985611"/>
                  <a:gd name="connsiteX17" fmla="*/ 3017711 w 3665410"/>
                  <a:gd name="connsiteY17" fmla="*/ 1072229 h 2985611"/>
                  <a:gd name="connsiteX18" fmla="*/ 3150680 w 3665410"/>
                  <a:gd name="connsiteY18" fmla="*/ 921830 h 2985611"/>
                  <a:gd name="connsiteX19" fmla="*/ 3255169 w 3665410"/>
                  <a:gd name="connsiteY19" fmla="*/ 801815 h 2985611"/>
                  <a:gd name="connsiteX20" fmla="*/ 3339275 w 3665410"/>
                  <a:gd name="connsiteY20" fmla="*/ 694182 h 2985611"/>
                  <a:gd name="connsiteX21" fmla="*/ 3409188 w 3665410"/>
                  <a:gd name="connsiteY21" fmla="*/ 546926 h 2985611"/>
                  <a:gd name="connsiteX22" fmla="*/ 3464243 w 3665410"/>
                  <a:gd name="connsiteY22" fmla="*/ 347663 h 2985611"/>
                  <a:gd name="connsiteX23" fmla="*/ 3665411 w 3665410"/>
                  <a:gd name="connsiteY23" fmla="*/ 0 h 2985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665410" h="2985611">
                    <a:moveTo>
                      <a:pt x="0" y="2985611"/>
                    </a:moveTo>
                    <a:cubicBezTo>
                      <a:pt x="0" y="2985611"/>
                      <a:pt x="86773" y="2802827"/>
                      <a:pt x="166211" y="2699766"/>
                    </a:cubicBezTo>
                    <a:cubicBezTo>
                      <a:pt x="240983" y="2602706"/>
                      <a:pt x="309182" y="2500122"/>
                      <a:pt x="397002" y="2414969"/>
                    </a:cubicBezTo>
                    <a:cubicBezTo>
                      <a:pt x="465296" y="2348865"/>
                      <a:pt x="543592" y="2294477"/>
                      <a:pt x="620173" y="2237899"/>
                    </a:cubicBezTo>
                    <a:cubicBezTo>
                      <a:pt x="688277" y="2187607"/>
                      <a:pt x="755333" y="2135886"/>
                      <a:pt x="823341" y="2085499"/>
                    </a:cubicBezTo>
                    <a:cubicBezTo>
                      <a:pt x="908685" y="2022253"/>
                      <a:pt x="994791" y="1959197"/>
                      <a:pt x="1089565" y="1911477"/>
                    </a:cubicBezTo>
                    <a:cubicBezTo>
                      <a:pt x="1107662" y="1902428"/>
                      <a:pt x="1126141" y="1894141"/>
                      <a:pt x="1145000" y="1886807"/>
                    </a:cubicBezTo>
                    <a:cubicBezTo>
                      <a:pt x="1218819" y="1858232"/>
                      <a:pt x="1296924" y="1838611"/>
                      <a:pt x="1375791" y="1842135"/>
                    </a:cubicBezTo>
                    <a:cubicBezTo>
                      <a:pt x="1413129" y="1843754"/>
                      <a:pt x="1449896" y="1850422"/>
                      <a:pt x="1486567" y="1857566"/>
                    </a:cubicBezTo>
                    <a:cubicBezTo>
                      <a:pt x="1513618" y="1862804"/>
                      <a:pt x="1540859" y="1867376"/>
                      <a:pt x="1568101" y="1871377"/>
                    </a:cubicBezTo>
                    <a:cubicBezTo>
                      <a:pt x="1648778" y="1883188"/>
                      <a:pt x="1730978" y="1887665"/>
                      <a:pt x="1810607" y="1871377"/>
                    </a:cubicBezTo>
                    <a:cubicBezTo>
                      <a:pt x="1877854" y="1857661"/>
                      <a:pt x="1941100" y="1829086"/>
                      <a:pt x="1997964" y="1790605"/>
                    </a:cubicBezTo>
                    <a:cubicBezTo>
                      <a:pt x="2037302" y="1764030"/>
                      <a:pt x="2073497" y="1733264"/>
                      <a:pt x="2109883" y="1702784"/>
                    </a:cubicBezTo>
                    <a:cubicBezTo>
                      <a:pt x="2176367" y="1647063"/>
                      <a:pt x="2244852" y="1593151"/>
                      <a:pt x="2321433" y="1552384"/>
                    </a:cubicBezTo>
                    <a:cubicBezTo>
                      <a:pt x="2397157" y="1512094"/>
                      <a:pt x="2479548" y="1486281"/>
                      <a:pt x="2558891" y="1453420"/>
                    </a:cubicBezTo>
                    <a:cubicBezTo>
                      <a:pt x="2610898" y="1431798"/>
                      <a:pt x="2661571" y="1407033"/>
                      <a:pt x="2709767" y="1377887"/>
                    </a:cubicBezTo>
                    <a:cubicBezTo>
                      <a:pt x="2774252" y="1338929"/>
                      <a:pt x="2834069" y="1292447"/>
                      <a:pt x="2885408" y="1237393"/>
                    </a:cubicBezTo>
                    <a:cubicBezTo>
                      <a:pt x="2933605" y="1185767"/>
                      <a:pt x="2973324" y="1127093"/>
                      <a:pt x="3017711" y="1072229"/>
                    </a:cubicBezTo>
                    <a:cubicBezTo>
                      <a:pt x="3059811" y="1020223"/>
                      <a:pt x="3105912" y="971645"/>
                      <a:pt x="3150680" y="921830"/>
                    </a:cubicBezTo>
                    <a:cubicBezTo>
                      <a:pt x="3186113" y="882396"/>
                      <a:pt x="3220593" y="842010"/>
                      <a:pt x="3255169" y="801815"/>
                    </a:cubicBezTo>
                    <a:cubicBezTo>
                      <a:pt x="3284887" y="767239"/>
                      <a:pt x="3314605" y="732473"/>
                      <a:pt x="3339275" y="694182"/>
                    </a:cubicBezTo>
                    <a:cubicBezTo>
                      <a:pt x="3368707" y="648367"/>
                      <a:pt x="3390138" y="597980"/>
                      <a:pt x="3409188" y="546926"/>
                    </a:cubicBezTo>
                    <a:cubicBezTo>
                      <a:pt x="3433382" y="482156"/>
                      <a:pt x="3453384" y="415861"/>
                      <a:pt x="3464243" y="347663"/>
                    </a:cubicBezTo>
                    <a:cubicBezTo>
                      <a:pt x="3476244" y="272224"/>
                      <a:pt x="3661696" y="76295"/>
                      <a:pt x="366541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CBFE67A7-A995-43D6-8414-EBB2A758A03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790402" y="5229700"/>
                <a:ext cx="285940" cy="199072"/>
              </a:xfrm>
              <a:custGeom>
                <a:avLst/>
                <a:gdLst>
                  <a:gd name="connsiteX0" fmla="*/ 0 w 285940"/>
                  <a:gd name="connsiteY0" fmla="*/ 199073 h 199072"/>
                  <a:gd name="connsiteX1" fmla="*/ 285940 w 285940"/>
                  <a:gd name="connsiteY1" fmla="*/ 0 h 199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5940" h="199072">
                    <a:moveTo>
                      <a:pt x="0" y="199073"/>
                    </a:moveTo>
                    <a:cubicBezTo>
                      <a:pt x="0" y="199073"/>
                      <a:pt x="242125" y="39243"/>
                      <a:pt x="28594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6DB28E40-FF5E-459D-B516-A16554BBBF2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393114" y="5049773"/>
                <a:ext cx="655796" cy="381190"/>
              </a:xfrm>
              <a:custGeom>
                <a:avLst/>
                <a:gdLst>
                  <a:gd name="connsiteX0" fmla="*/ 0 w 655796"/>
                  <a:gd name="connsiteY0" fmla="*/ 381190 h 381190"/>
                  <a:gd name="connsiteX1" fmla="*/ 655796 w 655796"/>
                  <a:gd name="connsiteY1" fmla="*/ 0 h 381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55796" h="381190">
                    <a:moveTo>
                      <a:pt x="0" y="381190"/>
                    </a:moveTo>
                    <a:cubicBezTo>
                      <a:pt x="0" y="381190"/>
                      <a:pt x="461105" y="172117"/>
                      <a:pt x="65579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9724247A-6615-4D27-80F0-33927628267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154072" y="3867816"/>
                <a:ext cx="2907315" cy="1544764"/>
              </a:xfrm>
              <a:custGeom>
                <a:avLst/>
                <a:gdLst>
                  <a:gd name="connsiteX0" fmla="*/ 0 w 2907315"/>
                  <a:gd name="connsiteY0" fmla="*/ 1544764 h 1544764"/>
                  <a:gd name="connsiteX1" fmla="*/ 201644 w 2907315"/>
                  <a:gd name="connsiteY1" fmla="*/ 1352550 h 1544764"/>
                  <a:gd name="connsiteX2" fmla="*/ 423196 w 2907315"/>
                  <a:gd name="connsiteY2" fmla="*/ 1196054 h 1544764"/>
                  <a:gd name="connsiteX3" fmla="*/ 782193 w 2907315"/>
                  <a:gd name="connsiteY3" fmla="*/ 1099947 h 1544764"/>
                  <a:gd name="connsiteX4" fmla="*/ 1052513 w 2907315"/>
                  <a:gd name="connsiteY4" fmla="*/ 1042321 h 1544764"/>
                  <a:gd name="connsiteX5" fmla="*/ 1311783 w 2907315"/>
                  <a:gd name="connsiteY5" fmla="*/ 1056037 h 1544764"/>
                  <a:gd name="connsiteX6" fmla="*/ 1484662 w 2907315"/>
                  <a:gd name="connsiteY6" fmla="*/ 1083469 h 1544764"/>
                  <a:gd name="connsiteX7" fmla="*/ 1788224 w 2907315"/>
                  <a:gd name="connsiteY7" fmla="*/ 1023080 h 1544764"/>
                  <a:gd name="connsiteX8" fmla="*/ 2269045 w 2907315"/>
                  <a:gd name="connsiteY8" fmla="*/ 734758 h 1544764"/>
                  <a:gd name="connsiteX9" fmla="*/ 2534984 w 2907315"/>
                  <a:gd name="connsiteY9" fmla="*/ 572738 h 1544764"/>
                  <a:gd name="connsiteX10" fmla="*/ 2907316 w 2907315"/>
                  <a:gd name="connsiteY10" fmla="*/ 0 h 1544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907315" h="1544764">
                    <a:moveTo>
                      <a:pt x="0" y="1544764"/>
                    </a:moveTo>
                    <a:cubicBezTo>
                      <a:pt x="0" y="1544764"/>
                      <a:pt x="98012" y="1443990"/>
                      <a:pt x="201644" y="1352550"/>
                    </a:cubicBezTo>
                    <a:cubicBezTo>
                      <a:pt x="271272" y="1291209"/>
                      <a:pt x="343662" y="1234249"/>
                      <a:pt x="423196" y="1196054"/>
                    </a:cubicBezTo>
                    <a:cubicBezTo>
                      <a:pt x="537591" y="1141095"/>
                      <a:pt x="661226" y="1127189"/>
                      <a:pt x="782193" y="1099947"/>
                    </a:cubicBezTo>
                    <a:cubicBezTo>
                      <a:pt x="872300" y="1079659"/>
                      <a:pt x="961358" y="1051370"/>
                      <a:pt x="1052513" y="1042321"/>
                    </a:cubicBezTo>
                    <a:cubicBezTo>
                      <a:pt x="1139000" y="1033653"/>
                      <a:pt x="1225868" y="1040321"/>
                      <a:pt x="1311783" y="1056037"/>
                    </a:cubicBezTo>
                    <a:cubicBezTo>
                      <a:pt x="1369314" y="1066609"/>
                      <a:pt x="1426559" y="1079373"/>
                      <a:pt x="1484662" y="1083469"/>
                    </a:cubicBezTo>
                    <a:cubicBezTo>
                      <a:pt x="1587913" y="1090803"/>
                      <a:pt x="1690402" y="1064800"/>
                      <a:pt x="1788224" y="1023080"/>
                    </a:cubicBezTo>
                    <a:cubicBezTo>
                      <a:pt x="1956721" y="951262"/>
                      <a:pt x="2106549" y="825722"/>
                      <a:pt x="2269045" y="734758"/>
                    </a:cubicBezTo>
                    <a:cubicBezTo>
                      <a:pt x="2359438" y="684181"/>
                      <a:pt x="2452497" y="640556"/>
                      <a:pt x="2534984" y="572738"/>
                    </a:cubicBezTo>
                    <a:cubicBezTo>
                      <a:pt x="2673001" y="459391"/>
                      <a:pt x="2847023" y="191453"/>
                      <a:pt x="290731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495168B2-CEF6-486B-AD0C-D063CDD9885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07946" y="3479100"/>
                <a:ext cx="3168300" cy="1952434"/>
              </a:xfrm>
              <a:custGeom>
                <a:avLst/>
                <a:gdLst>
                  <a:gd name="connsiteX0" fmla="*/ 0 w 3168300"/>
                  <a:gd name="connsiteY0" fmla="*/ 1952435 h 1952434"/>
                  <a:gd name="connsiteX1" fmla="*/ 202121 w 3168300"/>
                  <a:gd name="connsiteY1" fmla="*/ 1687068 h 1952434"/>
                  <a:gd name="connsiteX2" fmla="*/ 545116 w 3168300"/>
                  <a:gd name="connsiteY2" fmla="*/ 1450277 h 1952434"/>
                  <a:gd name="connsiteX3" fmla="*/ 906780 w 3168300"/>
                  <a:gd name="connsiteY3" fmla="*/ 1354455 h 1952434"/>
                  <a:gd name="connsiteX4" fmla="*/ 1332262 w 3168300"/>
                  <a:gd name="connsiteY4" fmla="*/ 1285304 h 1952434"/>
                  <a:gd name="connsiteX5" fmla="*/ 1691259 w 3168300"/>
                  <a:gd name="connsiteY5" fmla="*/ 1240060 h 1952434"/>
                  <a:gd name="connsiteX6" fmla="*/ 2010346 w 3168300"/>
                  <a:gd name="connsiteY6" fmla="*/ 1141667 h 1952434"/>
                  <a:gd name="connsiteX7" fmla="*/ 2393252 w 3168300"/>
                  <a:gd name="connsiteY7" fmla="*/ 1027271 h 1952434"/>
                  <a:gd name="connsiteX8" fmla="*/ 2582037 w 3168300"/>
                  <a:gd name="connsiteY8" fmla="*/ 958120 h 1952434"/>
                  <a:gd name="connsiteX9" fmla="*/ 2760155 w 3168300"/>
                  <a:gd name="connsiteY9" fmla="*/ 827723 h 1952434"/>
                  <a:gd name="connsiteX10" fmla="*/ 2914364 w 3168300"/>
                  <a:gd name="connsiteY10" fmla="*/ 567023 h 1952434"/>
                  <a:gd name="connsiteX11" fmla="*/ 3168301 w 3168300"/>
                  <a:gd name="connsiteY11" fmla="*/ 0 h 19524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168300" h="1952434">
                    <a:moveTo>
                      <a:pt x="0" y="1952435"/>
                    </a:moveTo>
                    <a:cubicBezTo>
                      <a:pt x="0" y="1952435"/>
                      <a:pt x="91059" y="1796415"/>
                      <a:pt x="202121" y="1687068"/>
                    </a:cubicBezTo>
                    <a:cubicBezTo>
                      <a:pt x="301943" y="1588675"/>
                      <a:pt x="416528" y="1505617"/>
                      <a:pt x="545116" y="1450277"/>
                    </a:cubicBezTo>
                    <a:cubicBezTo>
                      <a:pt x="659987" y="1400747"/>
                      <a:pt x="783622" y="1377601"/>
                      <a:pt x="906780" y="1354455"/>
                    </a:cubicBezTo>
                    <a:cubicBezTo>
                      <a:pt x="1048036" y="1327976"/>
                      <a:pt x="1189482" y="1301972"/>
                      <a:pt x="1332262" y="1285304"/>
                    </a:cubicBezTo>
                    <a:cubicBezTo>
                      <a:pt x="1452182" y="1271302"/>
                      <a:pt x="1573340" y="1265873"/>
                      <a:pt x="1691259" y="1240060"/>
                    </a:cubicBezTo>
                    <a:cubicBezTo>
                      <a:pt x="1800035" y="1216247"/>
                      <a:pt x="1904619" y="1176718"/>
                      <a:pt x="2010346" y="1141667"/>
                    </a:cubicBezTo>
                    <a:cubicBezTo>
                      <a:pt x="2136743" y="1099661"/>
                      <a:pt x="2265902" y="1066229"/>
                      <a:pt x="2393252" y="1027271"/>
                    </a:cubicBezTo>
                    <a:cubicBezTo>
                      <a:pt x="2457450" y="1007650"/>
                      <a:pt x="2521744" y="987552"/>
                      <a:pt x="2582037" y="958120"/>
                    </a:cubicBezTo>
                    <a:cubicBezTo>
                      <a:pt x="2648807" y="925449"/>
                      <a:pt x="2710815" y="883349"/>
                      <a:pt x="2760155" y="827723"/>
                    </a:cubicBezTo>
                    <a:cubicBezTo>
                      <a:pt x="2827496" y="751904"/>
                      <a:pt x="2867978" y="657511"/>
                      <a:pt x="2914364" y="567023"/>
                    </a:cubicBezTo>
                    <a:cubicBezTo>
                      <a:pt x="2972753" y="453200"/>
                      <a:pt x="3119152" y="118015"/>
                      <a:pt x="316830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E27C133D-9749-4B34-9018-29F3FF86C0F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704778" y="2976752"/>
                <a:ext cx="3356800" cy="2452020"/>
              </a:xfrm>
              <a:custGeom>
                <a:avLst/>
                <a:gdLst>
                  <a:gd name="connsiteX0" fmla="*/ 0 w 3356800"/>
                  <a:gd name="connsiteY0" fmla="*/ 2452021 h 2452020"/>
                  <a:gd name="connsiteX1" fmla="*/ 130874 w 3356800"/>
                  <a:gd name="connsiteY1" fmla="*/ 2247710 h 2452020"/>
                  <a:gd name="connsiteX2" fmla="*/ 437197 w 3356800"/>
                  <a:gd name="connsiteY2" fmla="*/ 1941195 h 2452020"/>
                  <a:gd name="connsiteX3" fmla="*/ 737140 w 3356800"/>
                  <a:gd name="connsiteY3" fmla="*/ 1736884 h 2452020"/>
                  <a:gd name="connsiteX4" fmla="*/ 1031843 w 3356800"/>
                  <a:gd name="connsiteY4" fmla="*/ 1685068 h 2452020"/>
                  <a:gd name="connsiteX5" fmla="*/ 1287304 w 3356800"/>
                  <a:gd name="connsiteY5" fmla="*/ 1655826 h 2452020"/>
                  <a:gd name="connsiteX6" fmla="*/ 1471994 w 3356800"/>
                  <a:gd name="connsiteY6" fmla="*/ 1634300 h 2452020"/>
                  <a:gd name="connsiteX7" fmla="*/ 1898237 w 3356800"/>
                  <a:gd name="connsiteY7" fmla="*/ 1512665 h 2452020"/>
                  <a:gd name="connsiteX8" fmla="*/ 2229136 w 3356800"/>
                  <a:gd name="connsiteY8" fmla="*/ 1355598 h 2452020"/>
                  <a:gd name="connsiteX9" fmla="*/ 2512314 w 3356800"/>
                  <a:gd name="connsiteY9" fmla="*/ 1238631 h 2452020"/>
                  <a:gd name="connsiteX10" fmla="*/ 2758535 w 3356800"/>
                  <a:gd name="connsiteY10" fmla="*/ 1096994 h 2452020"/>
                  <a:gd name="connsiteX11" fmla="*/ 2935510 w 3356800"/>
                  <a:gd name="connsiteY11" fmla="*/ 919925 h 2452020"/>
                  <a:gd name="connsiteX12" fmla="*/ 3081719 w 3356800"/>
                  <a:gd name="connsiteY12" fmla="*/ 687419 h 2452020"/>
                  <a:gd name="connsiteX13" fmla="*/ 3356800 w 3356800"/>
                  <a:gd name="connsiteY13" fmla="*/ 0 h 2452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356800" h="2452020">
                    <a:moveTo>
                      <a:pt x="0" y="2452021"/>
                    </a:moveTo>
                    <a:cubicBezTo>
                      <a:pt x="0" y="2452021"/>
                      <a:pt x="57150" y="2344198"/>
                      <a:pt x="130874" y="2247710"/>
                    </a:cubicBezTo>
                    <a:cubicBezTo>
                      <a:pt x="218694" y="2132648"/>
                      <a:pt x="328136" y="2036635"/>
                      <a:pt x="437197" y="1941195"/>
                    </a:cubicBezTo>
                    <a:cubicBezTo>
                      <a:pt x="529304" y="1860709"/>
                      <a:pt x="623030" y="1779556"/>
                      <a:pt x="737140" y="1736884"/>
                    </a:cubicBezTo>
                    <a:cubicBezTo>
                      <a:pt x="830866" y="1701736"/>
                      <a:pt x="932021" y="1695450"/>
                      <a:pt x="1031843" y="1685068"/>
                    </a:cubicBezTo>
                    <a:cubicBezTo>
                      <a:pt x="1117092" y="1676210"/>
                      <a:pt x="1202055" y="1665160"/>
                      <a:pt x="1287304" y="1655826"/>
                    </a:cubicBezTo>
                    <a:cubicBezTo>
                      <a:pt x="1348931" y="1649063"/>
                      <a:pt x="1410653" y="1643539"/>
                      <a:pt x="1471994" y="1634300"/>
                    </a:cubicBezTo>
                    <a:cubicBezTo>
                      <a:pt x="1618679" y="1612011"/>
                      <a:pt x="1761935" y="1571149"/>
                      <a:pt x="1898237" y="1512665"/>
                    </a:cubicBezTo>
                    <a:cubicBezTo>
                      <a:pt x="2010442" y="1464564"/>
                      <a:pt x="2117503" y="1405128"/>
                      <a:pt x="2229136" y="1355598"/>
                    </a:cubicBezTo>
                    <a:cubicBezTo>
                      <a:pt x="2322481" y="1314164"/>
                      <a:pt x="2418969" y="1280160"/>
                      <a:pt x="2512314" y="1238631"/>
                    </a:cubicBezTo>
                    <a:cubicBezTo>
                      <a:pt x="2599087" y="1199960"/>
                      <a:pt x="2683193" y="1154811"/>
                      <a:pt x="2758535" y="1096994"/>
                    </a:cubicBezTo>
                    <a:cubicBezTo>
                      <a:pt x="2825020" y="1046035"/>
                      <a:pt x="2883789" y="985837"/>
                      <a:pt x="2935510" y="919925"/>
                    </a:cubicBezTo>
                    <a:cubicBezTo>
                      <a:pt x="2992184" y="847725"/>
                      <a:pt x="3039904" y="769144"/>
                      <a:pt x="3081719" y="687419"/>
                    </a:cubicBezTo>
                    <a:cubicBezTo>
                      <a:pt x="3138297" y="576739"/>
                      <a:pt x="3314129" y="116776"/>
                      <a:pt x="335680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</p:grp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10388060-18B7-4BD6-A3C5-F6B8E1467E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80400" y="5197178"/>
              <a:ext cx="4211600" cy="1660822"/>
            </a:xfrm>
            <a:custGeom>
              <a:avLst/>
              <a:gdLst>
                <a:gd name="connsiteX0" fmla="*/ 4211600 w 4211600"/>
                <a:gd name="connsiteY0" fmla="*/ 0 h 1660822"/>
                <a:gd name="connsiteX1" fmla="*/ 4211600 w 4211600"/>
                <a:gd name="connsiteY1" fmla="*/ 58430 h 1660822"/>
                <a:gd name="connsiteX2" fmla="*/ 4136524 w 4211600"/>
                <a:gd name="connsiteY2" fmla="*/ 208808 h 1660822"/>
                <a:gd name="connsiteX3" fmla="*/ 3973354 w 4211600"/>
                <a:gd name="connsiteY3" fmla="*/ 437313 h 1660822"/>
                <a:gd name="connsiteX4" fmla="*/ 3884746 w 4211600"/>
                <a:gd name="connsiteY4" fmla="*/ 553613 h 1660822"/>
                <a:gd name="connsiteX5" fmla="*/ 3849435 w 4211600"/>
                <a:gd name="connsiteY5" fmla="*/ 603143 h 1660822"/>
                <a:gd name="connsiteX6" fmla="*/ 3661849 w 4211600"/>
                <a:gd name="connsiteY6" fmla="*/ 819075 h 1660822"/>
                <a:gd name="connsiteX7" fmla="*/ 3402589 w 4211600"/>
                <a:gd name="connsiteY7" fmla="*/ 952996 h 1660822"/>
                <a:gd name="connsiteX8" fmla="*/ 3130202 w 4211600"/>
                <a:gd name="connsiteY8" fmla="*/ 1023386 h 1660822"/>
                <a:gd name="connsiteX9" fmla="*/ 2914657 w 4211600"/>
                <a:gd name="connsiteY9" fmla="*/ 1068058 h 1660822"/>
                <a:gd name="connsiteX10" fmla="*/ 2582149 w 4211600"/>
                <a:gd name="connsiteY10" fmla="*/ 1138924 h 1660822"/>
                <a:gd name="connsiteX11" fmla="*/ 2483958 w 4211600"/>
                <a:gd name="connsiteY11" fmla="*/ 1162356 h 1660822"/>
                <a:gd name="connsiteX12" fmla="*/ 2123750 w 4211600"/>
                <a:gd name="connsiteY12" fmla="*/ 1238651 h 1660822"/>
                <a:gd name="connsiteX13" fmla="*/ 1761444 w 4211600"/>
                <a:gd name="connsiteY13" fmla="*/ 1273417 h 1660822"/>
                <a:gd name="connsiteX14" fmla="*/ 1608382 w 4211600"/>
                <a:gd name="connsiteY14" fmla="*/ 1284466 h 1660822"/>
                <a:gd name="connsiteX15" fmla="*/ 999942 w 4211600"/>
                <a:gd name="connsiteY15" fmla="*/ 1354284 h 1660822"/>
                <a:gd name="connsiteX16" fmla="*/ 484705 w 4211600"/>
                <a:gd name="connsiteY16" fmla="*/ 1450487 h 1660822"/>
                <a:gd name="connsiteX17" fmla="*/ 113310 w 4211600"/>
                <a:gd name="connsiteY17" fmla="*/ 1613700 h 1660822"/>
                <a:gd name="connsiteX18" fmla="*/ 39668 w 4211600"/>
                <a:gd name="connsiteY18" fmla="*/ 1660822 h 1660822"/>
                <a:gd name="connsiteX19" fmla="*/ 0 w 4211600"/>
                <a:gd name="connsiteY19" fmla="*/ 1660822 h 1660822"/>
                <a:gd name="connsiteX20" fmla="*/ 96701 w 4211600"/>
                <a:gd name="connsiteY20" fmla="*/ 1598934 h 1660822"/>
                <a:gd name="connsiteX21" fmla="*/ 474335 w 4211600"/>
                <a:gd name="connsiteY21" fmla="*/ 1433056 h 1660822"/>
                <a:gd name="connsiteX22" fmla="*/ 994299 w 4211600"/>
                <a:gd name="connsiteY22" fmla="*/ 1335806 h 1660822"/>
                <a:gd name="connsiteX23" fmla="*/ 1605231 w 4211600"/>
                <a:gd name="connsiteY23" fmla="*/ 1265702 h 1660822"/>
                <a:gd name="connsiteX24" fmla="*/ 1758819 w 4211600"/>
                <a:gd name="connsiteY24" fmla="*/ 1254558 h 1660822"/>
                <a:gd name="connsiteX25" fmla="*/ 2118106 w 4211600"/>
                <a:gd name="connsiteY25" fmla="*/ 1220077 h 1660822"/>
                <a:gd name="connsiteX26" fmla="*/ 2475557 w 4211600"/>
                <a:gd name="connsiteY26" fmla="*/ 1144353 h 1660822"/>
                <a:gd name="connsiteX27" fmla="*/ 2573878 w 4211600"/>
                <a:gd name="connsiteY27" fmla="*/ 1120827 h 1660822"/>
                <a:gd name="connsiteX28" fmla="*/ 2907437 w 4211600"/>
                <a:gd name="connsiteY28" fmla="*/ 1049675 h 1660822"/>
                <a:gd name="connsiteX29" fmla="*/ 3122589 w 4211600"/>
                <a:gd name="connsiteY29" fmla="*/ 1005098 h 1660822"/>
                <a:gd name="connsiteX30" fmla="*/ 3391169 w 4211600"/>
                <a:gd name="connsiteY30" fmla="*/ 935756 h 1660822"/>
                <a:gd name="connsiteX31" fmla="*/ 3642290 w 4211600"/>
                <a:gd name="connsiteY31" fmla="*/ 806216 h 1660822"/>
                <a:gd name="connsiteX32" fmla="*/ 3825937 w 4211600"/>
                <a:gd name="connsiteY32" fmla="*/ 594475 h 1660822"/>
                <a:gd name="connsiteX33" fmla="*/ 3861381 w 4211600"/>
                <a:gd name="connsiteY33" fmla="*/ 544755 h 1660822"/>
                <a:gd name="connsiteX34" fmla="*/ 3950381 w 4211600"/>
                <a:gd name="connsiteY34" fmla="*/ 427978 h 1660822"/>
                <a:gd name="connsiteX35" fmla="*/ 4112370 w 4211600"/>
                <a:gd name="connsiteY35" fmla="*/ 201378 h 1660822"/>
                <a:gd name="connsiteX36" fmla="*/ 4195989 w 4211600"/>
                <a:gd name="connsiteY36" fmla="*/ 33834 h 166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211600" h="1660822">
                  <a:moveTo>
                    <a:pt x="4211600" y="0"/>
                  </a:moveTo>
                  <a:lnTo>
                    <a:pt x="4211600" y="58430"/>
                  </a:lnTo>
                  <a:lnTo>
                    <a:pt x="4136524" y="208808"/>
                  </a:lnTo>
                  <a:cubicBezTo>
                    <a:pt x="4089791" y="287770"/>
                    <a:pt x="4030588" y="363780"/>
                    <a:pt x="3973354" y="437313"/>
                  </a:cubicBezTo>
                  <a:cubicBezTo>
                    <a:pt x="3943819" y="475222"/>
                    <a:pt x="3913231" y="514465"/>
                    <a:pt x="3884746" y="553613"/>
                  </a:cubicBezTo>
                  <a:cubicBezTo>
                    <a:pt x="3872801" y="569996"/>
                    <a:pt x="3861119" y="586569"/>
                    <a:pt x="3849435" y="603143"/>
                  </a:cubicBezTo>
                  <a:cubicBezTo>
                    <a:pt x="3796665" y="678009"/>
                    <a:pt x="3742187" y="755352"/>
                    <a:pt x="3661849" y="819075"/>
                  </a:cubicBezTo>
                  <a:cubicBezTo>
                    <a:pt x="3596214" y="871176"/>
                    <a:pt x="3509050" y="916230"/>
                    <a:pt x="3402589" y="952996"/>
                  </a:cubicBezTo>
                  <a:cubicBezTo>
                    <a:pt x="3312406" y="984048"/>
                    <a:pt x="3215660" y="1005003"/>
                    <a:pt x="3130202" y="1023386"/>
                  </a:cubicBezTo>
                  <a:cubicBezTo>
                    <a:pt x="3058529" y="1038816"/>
                    <a:pt x="2985412" y="1053675"/>
                    <a:pt x="2914657" y="1068058"/>
                  </a:cubicBezTo>
                  <a:cubicBezTo>
                    <a:pt x="2805176" y="1090251"/>
                    <a:pt x="2692021" y="1113207"/>
                    <a:pt x="2582149" y="1138924"/>
                  </a:cubicBezTo>
                  <a:cubicBezTo>
                    <a:pt x="2549330" y="1146639"/>
                    <a:pt x="2516644" y="1154450"/>
                    <a:pt x="2483958" y="1162356"/>
                  </a:cubicBezTo>
                  <a:cubicBezTo>
                    <a:pt x="2367257" y="1190550"/>
                    <a:pt x="2246621" y="1219601"/>
                    <a:pt x="2123750" y="1238651"/>
                  </a:cubicBezTo>
                  <a:cubicBezTo>
                    <a:pt x="2004294" y="1257129"/>
                    <a:pt x="1880769" y="1265416"/>
                    <a:pt x="1761444" y="1273417"/>
                  </a:cubicBezTo>
                  <a:cubicBezTo>
                    <a:pt x="1711167" y="1276751"/>
                    <a:pt x="1659184" y="1280275"/>
                    <a:pt x="1608382" y="1284466"/>
                  </a:cubicBezTo>
                  <a:cubicBezTo>
                    <a:pt x="1408589" y="1300944"/>
                    <a:pt x="1214570" y="1325805"/>
                    <a:pt x="999942" y="1354284"/>
                  </a:cubicBezTo>
                  <a:cubicBezTo>
                    <a:pt x="826403" y="1377240"/>
                    <a:pt x="647744" y="1400957"/>
                    <a:pt x="484705" y="1450487"/>
                  </a:cubicBezTo>
                  <a:cubicBezTo>
                    <a:pt x="355831" y="1489635"/>
                    <a:pt x="231387" y="1544374"/>
                    <a:pt x="113310" y="1613700"/>
                  </a:cubicBezTo>
                  <a:lnTo>
                    <a:pt x="39668" y="1660822"/>
                  </a:lnTo>
                  <a:lnTo>
                    <a:pt x="0" y="1660822"/>
                  </a:lnTo>
                  <a:lnTo>
                    <a:pt x="96701" y="1598934"/>
                  </a:lnTo>
                  <a:cubicBezTo>
                    <a:pt x="216635" y="1528533"/>
                    <a:pt x="343196" y="1472919"/>
                    <a:pt x="474335" y="1433056"/>
                  </a:cubicBezTo>
                  <a:cubicBezTo>
                    <a:pt x="639999" y="1382669"/>
                    <a:pt x="820102" y="1358856"/>
                    <a:pt x="994299" y="1335806"/>
                  </a:cubicBezTo>
                  <a:cubicBezTo>
                    <a:pt x="1210239" y="1307231"/>
                    <a:pt x="1404650" y="1282275"/>
                    <a:pt x="1605231" y="1265702"/>
                  </a:cubicBezTo>
                  <a:cubicBezTo>
                    <a:pt x="1656428" y="1261511"/>
                    <a:pt x="1708411" y="1257987"/>
                    <a:pt x="1758819" y="1254558"/>
                  </a:cubicBezTo>
                  <a:cubicBezTo>
                    <a:pt x="1877487" y="1246557"/>
                    <a:pt x="2000094" y="1238365"/>
                    <a:pt x="2118106" y="1220077"/>
                  </a:cubicBezTo>
                  <a:cubicBezTo>
                    <a:pt x="2239531" y="1201313"/>
                    <a:pt x="2359513" y="1172357"/>
                    <a:pt x="2475557" y="1144353"/>
                  </a:cubicBezTo>
                  <a:cubicBezTo>
                    <a:pt x="2508243" y="1136448"/>
                    <a:pt x="2541060" y="1128542"/>
                    <a:pt x="2573878" y="1120827"/>
                  </a:cubicBezTo>
                  <a:cubicBezTo>
                    <a:pt x="2684276" y="1094919"/>
                    <a:pt x="2797694" y="1071963"/>
                    <a:pt x="2907437" y="1049675"/>
                  </a:cubicBezTo>
                  <a:cubicBezTo>
                    <a:pt x="2978061" y="1035387"/>
                    <a:pt x="3051178" y="1020528"/>
                    <a:pt x="3122589" y="1005098"/>
                  </a:cubicBezTo>
                  <a:cubicBezTo>
                    <a:pt x="3206997" y="986810"/>
                    <a:pt x="3302823" y="966141"/>
                    <a:pt x="3391169" y="935756"/>
                  </a:cubicBezTo>
                  <a:cubicBezTo>
                    <a:pt x="3494479" y="900132"/>
                    <a:pt x="3578886" y="856508"/>
                    <a:pt x="3642290" y="806216"/>
                  </a:cubicBezTo>
                  <a:cubicBezTo>
                    <a:pt x="3720133" y="744303"/>
                    <a:pt x="3773953" y="668103"/>
                    <a:pt x="3825937" y="594475"/>
                  </a:cubicBezTo>
                  <a:cubicBezTo>
                    <a:pt x="3837621" y="577902"/>
                    <a:pt x="3849435" y="561233"/>
                    <a:pt x="3861381" y="544755"/>
                  </a:cubicBezTo>
                  <a:cubicBezTo>
                    <a:pt x="3889997" y="505416"/>
                    <a:pt x="3920715" y="465983"/>
                    <a:pt x="3950381" y="427978"/>
                  </a:cubicBezTo>
                  <a:cubicBezTo>
                    <a:pt x="4007353" y="354921"/>
                    <a:pt x="4066163" y="279388"/>
                    <a:pt x="4112370" y="201378"/>
                  </a:cubicBezTo>
                  <a:cubicBezTo>
                    <a:pt x="4144662" y="146800"/>
                    <a:pt x="4170785" y="89364"/>
                    <a:pt x="4195989" y="338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graphicFrame>
        <p:nvGraphicFramePr>
          <p:cNvPr id="5" name="Espace réservé du contenu 2">
            <a:extLst>
              <a:ext uri="{FF2B5EF4-FFF2-40B4-BE49-F238E27FC236}">
                <a16:creationId xmlns:a16="http://schemas.microsoft.com/office/drawing/2014/main" id="{34288622-1A69-6328-2156-084F92D6A57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54124784"/>
              </p:ext>
            </p:extLst>
          </p:nvPr>
        </p:nvGraphicFramePr>
        <p:xfrm>
          <a:off x="432437" y="1081344"/>
          <a:ext cx="11437583" cy="44767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517550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8651CFA9-6065-4243-AC48-858E35978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962AE0-6A1C-4B76-9D52-10E5E6D7D3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grpSp>
        <p:nvGrpSpPr>
          <p:cNvPr id="15" name="Top left">
            <a:extLst>
              <a:ext uri="{FF2B5EF4-FFF2-40B4-BE49-F238E27FC236}">
                <a16:creationId xmlns:a16="http://schemas.microsoft.com/office/drawing/2014/main" id="{32D15CB3-AC64-41F7-86F8-22A111F3DC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25" y="-1543"/>
            <a:ext cx="2198951" cy="3349518"/>
            <a:chOff x="10849" y="-3086"/>
            <a:chExt cx="2198951" cy="3349518"/>
          </a:xfrm>
        </p:grpSpPr>
        <p:sp>
          <p:nvSpPr>
            <p:cNvPr id="8" name="Freeform: Shape 15">
              <a:extLst>
                <a:ext uri="{FF2B5EF4-FFF2-40B4-BE49-F238E27FC236}">
                  <a16:creationId xmlns:a16="http://schemas.microsoft.com/office/drawing/2014/main" id="{9B8FAC53-55F6-4B51-8FAD-977E5E7D7E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692844" y="-3086"/>
              <a:ext cx="1326111" cy="597603"/>
            </a:xfrm>
            <a:custGeom>
              <a:avLst/>
              <a:gdLst>
                <a:gd name="connsiteX0" fmla="*/ 741051 w 1482102"/>
                <a:gd name="connsiteY0" fmla="*/ 0 h 679363"/>
                <a:gd name="connsiteX1" fmla="*/ 1473822 w 1482102"/>
                <a:gd name="connsiteY1" fmla="*/ 597226 h 679363"/>
                <a:gd name="connsiteX2" fmla="*/ 1482102 w 1482102"/>
                <a:gd name="connsiteY2" fmla="*/ 679363 h 679363"/>
                <a:gd name="connsiteX3" fmla="*/ 0 w 1482102"/>
                <a:gd name="connsiteY3" fmla="*/ 679363 h 679363"/>
                <a:gd name="connsiteX4" fmla="*/ 8280 w 1482102"/>
                <a:gd name="connsiteY4" fmla="*/ 597226 h 679363"/>
                <a:gd name="connsiteX5" fmla="*/ 741051 w 1482102"/>
                <a:gd name="connsiteY5" fmla="*/ 0 h 679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82102" h="679363">
                  <a:moveTo>
                    <a:pt x="741051" y="0"/>
                  </a:moveTo>
                  <a:cubicBezTo>
                    <a:pt x="1102506" y="0"/>
                    <a:pt x="1404077" y="256390"/>
                    <a:pt x="1473822" y="597226"/>
                  </a:cubicBezTo>
                  <a:lnTo>
                    <a:pt x="1482102" y="679363"/>
                  </a:lnTo>
                  <a:lnTo>
                    <a:pt x="0" y="679363"/>
                  </a:lnTo>
                  <a:lnTo>
                    <a:pt x="8280" y="597226"/>
                  </a:lnTo>
                  <a:cubicBezTo>
                    <a:pt x="78025" y="256390"/>
                    <a:pt x="379596" y="0"/>
                    <a:pt x="74105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endParaRPr>
            </a:p>
          </p:txBody>
        </p:sp>
        <p:sp>
          <p:nvSpPr>
            <p:cNvPr id="9" name="Freeform: Shape 16">
              <a:extLst>
                <a:ext uri="{FF2B5EF4-FFF2-40B4-BE49-F238E27FC236}">
                  <a16:creationId xmlns:a16="http://schemas.microsoft.com/office/drawing/2014/main" id="{BC29D267-CD4D-4FD7-8F45-1C8FB4235A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9394" y="15241"/>
              <a:ext cx="2190406" cy="3331191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0" name="Freeform: Shape 17">
              <a:extLst>
                <a:ext uri="{FF2B5EF4-FFF2-40B4-BE49-F238E27FC236}">
                  <a16:creationId xmlns:a16="http://schemas.microsoft.com/office/drawing/2014/main" id="{0EFC9A2B-D1CA-4247-836D-EAB80EB5ED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978674" cy="307495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2" name="Freeform: Shape 18">
              <a:extLst>
                <a:ext uri="{FF2B5EF4-FFF2-40B4-BE49-F238E27FC236}">
                  <a16:creationId xmlns:a16="http://schemas.microsoft.com/office/drawing/2014/main" id="{F4F9AB28-B3F0-425B-8E51-E16DDB8536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92" y="15178"/>
              <a:ext cx="1566146" cy="2737264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4" name="Freeform: Shape 19">
              <a:extLst>
                <a:ext uri="{FF2B5EF4-FFF2-40B4-BE49-F238E27FC236}">
                  <a16:creationId xmlns:a16="http://schemas.microsoft.com/office/drawing/2014/main" id="{891B00CE-2CF5-4DF1-A345-4516E2E83D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368431" cy="2644975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4" name="Freeform: Shape 20">
              <a:extLst>
                <a:ext uri="{FF2B5EF4-FFF2-40B4-BE49-F238E27FC236}">
                  <a16:creationId xmlns:a16="http://schemas.microsoft.com/office/drawing/2014/main" id="{8B332657-F1E9-428F-BA70-8DD848E553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825" y="543780"/>
              <a:ext cx="494287" cy="1905590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35" name="Freeform: Shape 21">
              <a:extLst>
                <a:ext uri="{FF2B5EF4-FFF2-40B4-BE49-F238E27FC236}">
                  <a16:creationId xmlns:a16="http://schemas.microsoft.com/office/drawing/2014/main" id="{766A6EF8-94C7-4127-9EF9-584AD6885B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672286"/>
              <a:ext cx="396930" cy="1690303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36" name="Freeform: Shape 22">
              <a:extLst>
                <a:ext uri="{FF2B5EF4-FFF2-40B4-BE49-F238E27FC236}">
                  <a16:creationId xmlns:a16="http://schemas.microsoft.com/office/drawing/2014/main" id="{3B1C2001-8549-4C7B-86AB-049B0C99EF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002" y="881264"/>
              <a:ext cx="258791" cy="1336561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</p:grpSp>
      <p:grpSp>
        <p:nvGrpSpPr>
          <p:cNvPr id="25" name="Bottom Right">
            <a:extLst>
              <a:ext uri="{FF2B5EF4-FFF2-40B4-BE49-F238E27FC236}">
                <a16:creationId xmlns:a16="http://schemas.microsoft.com/office/drawing/2014/main" id="{921D9B61-CDA2-49D1-82AA-534691496F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74976" y="3278144"/>
            <a:ext cx="4211600" cy="3581399"/>
            <a:chOff x="7980400" y="3276601"/>
            <a:chExt cx="4211600" cy="3581399"/>
          </a:xfrm>
        </p:grpSpPr>
        <p:grpSp>
          <p:nvGrpSpPr>
            <p:cNvPr id="26" name="Graphic 157">
              <a:extLst>
                <a:ext uri="{FF2B5EF4-FFF2-40B4-BE49-F238E27FC236}">
                  <a16:creationId xmlns:a16="http://schemas.microsoft.com/office/drawing/2014/main" id="{A202591B-301C-460E-801A-4C116AC08C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8662740" y="3276601"/>
              <a:ext cx="3529260" cy="3581396"/>
              <a:chOff x="4114800" y="1423987"/>
              <a:chExt cx="3961542" cy="4007547"/>
            </a:xfrm>
            <a:noFill/>
          </p:grpSpPr>
          <p:sp>
            <p:nvSpPr>
              <p:cNvPr id="37" name="Freeform: Shape 27">
                <a:extLst>
                  <a:ext uri="{FF2B5EF4-FFF2-40B4-BE49-F238E27FC236}">
                    <a16:creationId xmlns:a16="http://schemas.microsoft.com/office/drawing/2014/main" id="{257EC7EC-4934-4A65-B3AA-6AE3BD0739C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114800" y="1423987"/>
                <a:ext cx="3946874" cy="3989641"/>
              </a:xfrm>
              <a:custGeom>
                <a:avLst/>
                <a:gdLst>
                  <a:gd name="connsiteX0" fmla="*/ 0 w 3946874"/>
                  <a:gd name="connsiteY0" fmla="*/ 3989641 h 3989641"/>
                  <a:gd name="connsiteX1" fmla="*/ 79439 w 3946874"/>
                  <a:gd name="connsiteY1" fmla="*/ 3891153 h 3989641"/>
                  <a:gd name="connsiteX2" fmla="*/ 297371 w 3946874"/>
                  <a:gd name="connsiteY2" fmla="*/ 3626930 h 3989641"/>
                  <a:gd name="connsiteX3" fmla="*/ 454343 w 3946874"/>
                  <a:gd name="connsiteY3" fmla="*/ 3440335 h 3989641"/>
                  <a:gd name="connsiteX4" fmla="*/ 622363 w 3946874"/>
                  <a:gd name="connsiteY4" fmla="*/ 3290697 h 3989641"/>
                  <a:gd name="connsiteX5" fmla="*/ 927068 w 3946874"/>
                  <a:gd name="connsiteY5" fmla="*/ 3087434 h 3989641"/>
                  <a:gd name="connsiteX6" fmla="*/ 1176338 w 3946874"/>
                  <a:gd name="connsiteY6" fmla="*/ 2915603 h 3989641"/>
                  <a:gd name="connsiteX7" fmla="*/ 1394270 w 3946874"/>
                  <a:gd name="connsiteY7" fmla="*/ 2780729 h 3989641"/>
                  <a:gd name="connsiteX8" fmla="*/ 1601057 w 3946874"/>
                  <a:gd name="connsiteY8" fmla="*/ 2723483 h 3989641"/>
                  <a:gd name="connsiteX9" fmla="*/ 1756220 w 3946874"/>
                  <a:gd name="connsiteY9" fmla="*/ 2743772 h 3989641"/>
                  <a:gd name="connsiteX10" fmla="*/ 1889189 w 3946874"/>
                  <a:gd name="connsiteY10" fmla="*/ 2765965 h 3989641"/>
                  <a:gd name="connsiteX11" fmla="*/ 2007394 w 3946874"/>
                  <a:gd name="connsiteY11" fmla="*/ 2765965 h 3989641"/>
                  <a:gd name="connsiteX12" fmla="*/ 2184654 w 3946874"/>
                  <a:gd name="connsiteY12" fmla="*/ 2671763 h 3989641"/>
                  <a:gd name="connsiteX13" fmla="*/ 2372773 w 3946874"/>
                  <a:gd name="connsiteY13" fmla="*/ 2538984 h 3989641"/>
                  <a:gd name="connsiteX14" fmla="*/ 2439543 w 3946874"/>
                  <a:gd name="connsiteY14" fmla="*/ 2510504 h 3989641"/>
                  <a:gd name="connsiteX15" fmla="*/ 2650617 w 3946874"/>
                  <a:gd name="connsiteY15" fmla="*/ 2434781 h 3989641"/>
                  <a:gd name="connsiteX16" fmla="*/ 2785110 w 3946874"/>
                  <a:gd name="connsiteY16" fmla="*/ 2383060 h 3989641"/>
                  <a:gd name="connsiteX17" fmla="*/ 2897315 w 3946874"/>
                  <a:gd name="connsiteY17" fmla="*/ 2318861 h 3989641"/>
                  <a:gd name="connsiteX18" fmla="*/ 2997994 w 3946874"/>
                  <a:gd name="connsiteY18" fmla="*/ 2226183 h 3989641"/>
                  <a:gd name="connsiteX19" fmla="*/ 3061240 w 3946874"/>
                  <a:gd name="connsiteY19" fmla="*/ 2141506 h 3989641"/>
                  <a:gd name="connsiteX20" fmla="*/ 3152108 w 3946874"/>
                  <a:gd name="connsiteY20" fmla="*/ 2005203 h 3989641"/>
                  <a:gd name="connsiteX21" fmla="*/ 3274124 w 3946874"/>
                  <a:gd name="connsiteY21" fmla="*/ 1871567 h 3989641"/>
                  <a:gd name="connsiteX22" fmla="*/ 3388138 w 3946874"/>
                  <a:gd name="connsiteY22" fmla="*/ 1770888 h 3989641"/>
                  <a:gd name="connsiteX23" fmla="*/ 3466529 w 3946874"/>
                  <a:gd name="connsiteY23" fmla="*/ 1679162 h 3989641"/>
                  <a:gd name="connsiteX24" fmla="*/ 3538633 w 3946874"/>
                  <a:gd name="connsiteY24" fmla="*/ 1551718 h 3989641"/>
                  <a:gd name="connsiteX25" fmla="*/ 3588544 w 3946874"/>
                  <a:gd name="connsiteY25" fmla="*/ 1376172 h 3989641"/>
                  <a:gd name="connsiteX26" fmla="*/ 3597402 w 3946874"/>
                  <a:gd name="connsiteY26" fmla="*/ 1293305 h 3989641"/>
                  <a:gd name="connsiteX27" fmla="*/ 3721227 w 3946874"/>
                  <a:gd name="connsiteY27" fmla="*/ 880491 h 3989641"/>
                  <a:gd name="connsiteX28" fmla="*/ 3761137 w 3946874"/>
                  <a:gd name="connsiteY28" fmla="*/ 463677 h 3989641"/>
                  <a:gd name="connsiteX29" fmla="*/ 3946874 w 3946874"/>
                  <a:gd name="connsiteY29" fmla="*/ 0 h 3989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3946874" h="3989641">
                    <a:moveTo>
                      <a:pt x="0" y="3989641"/>
                    </a:moveTo>
                    <a:cubicBezTo>
                      <a:pt x="19050" y="3957257"/>
                      <a:pt x="50959" y="3916013"/>
                      <a:pt x="79439" y="3891153"/>
                    </a:cubicBezTo>
                    <a:cubicBezTo>
                      <a:pt x="165544" y="3815906"/>
                      <a:pt x="227933" y="3717989"/>
                      <a:pt x="297371" y="3626930"/>
                    </a:cubicBezTo>
                    <a:cubicBezTo>
                      <a:pt x="346615" y="3562255"/>
                      <a:pt x="398050" y="3499009"/>
                      <a:pt x="454343" y="3440335"/>
                    </a:cubicBezTo>
                    <a:cubicBezTo>
                      <a:pt x="506349" y="3386042"/>
                      <a:pt x="562642" y="3336227"/>
                      <a:pt x="622363" y="3290697"/>
                    </a:cubicBezTo>
                    <a:cubicBezTo>
                      <a:pt x="719519" y="3216688"/>
                      <a:pt x="824960" y="3154585"/>
                      <a:pt x="927068" y="3087434"/>
                    </a:cubicBezTo>
                    <a:cubicBezTo>
                      <a:pt x="1011365" y="3031998"/>
                      <a:pt x="1093565" y="2973324"/>
                      <a:pt x="1176338" y="2915603"/>
                    </a:cubicBezTo>
                    <a:cubicBezTo>
                      <a:pt x="1246537" y="2866644"/>
                      <a:pt x="1317308" y="2818066"/>
                      <a:pt x="1394270" y="2780729"/>
                    </a:cubicBezTo>
                    <a:cubicBezTo>
                      <a:pt x="1459421" y="2749106"/>
                      <a:pt x="1528763" y="2724436"/>
                      <a:pt x="1601057" y="2723483"/>
                    </a:cubicBezTo>
                    <a:cubicBezTo>
                      <a:pt x="1653350" y="2722721"/>
                      <a:pt x="1704785" y="2733485"/>
                      <a:pt x="1756220" y="2743772"/>
                    </a:cubicBezTo>
                    <a:cubicBezTo>
                      <a:pt x="1800320" y="2752630"/>
                      <a:pt x="1844612" y="2760250"/>
                      <a:pt x="1889189" y="2765965"/>
                    </a:cubicBezTo>
                    <a:cubicBezTo>
                      <a:pt x="1928622" y="2771013"/>
                      <a:pt x="1968437" y="2773299"/>
                      <a:pt x="2007394" y="2765965"/>
                    </a:cubicBezTo>
                    <a:cubicBezTo>
                      <a:pt x="2073878" y="2753487"/>
                      <a:pt x="2130647" y="2712911"/>
                      <a:pt x="2184654" y="2671763"/>
                    </a:cubicBezTo>
                    <a:cubicBezTo>
                      <a:pt x="2245900" y="2625090"/>
                      <a:pt x="2304002" y="2573465"/>
                      <a:pt x="2372773" y="2538984"/>
                    </a:cubicBezTo>
                    <a:cubicBezTo>
                      <a:pt x="2394395" y="2528126"/>
                      <a:pt x="2416874" y="2518982"/>
                      <a:pt x="2439543" y="2510504"/>
                    </a:cubicBezTo>
                    <a:cubicBezTo>
                      <a:pt x="2509552" y="2484215"/>
                      <a:pt x="2580037" y="2459450"/>
                      <a:pt x="2650617" y="2434781"/>
                    </a:cubicBezTo>
                    <a:cubicBezTo>
                      <a:pt x="2695956" y="2418874"/>
                      <a:pt x="2741295" y="2402872"/>
                      <a:pt x="2785110" y="2383060"/>
                    </a:cubicBezTo>
                    <a:cubicBezTo>
                      <a:pt x="2824448" y="2365248"/>
                      <a:pt x="2862358" y="2344198"/>
                      <a:pt x="2897315" y="2318861"/>
                    </a:cubicBezTo>
                    <a:cubicBezTo>
                      <a:pt x="2934367" y="2292096"/>
                      <a:pt x="2968085" y="2260854"/>
                      <a:pt x="2997994" y="2226183"/>
                    </a:cubicBezTo>
                    <a:cubicBezTo>
                      <a:pt x="3020949" y="2199513"/>
                      <a:pt x="3041714" y="2170938"/>
                      <a:pt x="3061240" y="2141506"/>
                    </a:cubicBezTo>
                    <a:cubicBezTo>
                      <a:pt x="3091529" y="2095976"/>
                      <a:pt x="3119533" y="2049018"/>
                      <a:pt x="3152108" y="2005203"/>
                    </a:cubicBezTo>
                    <a:cubicBezTo>
                      <a:pt x="3188113" y="1956626"/>
                      <a:pt x="3229261" y="1912144"/>
                      <a:pt x="3274124" y="1871567"/>
                    </a:cubicBezTo>
                    <a:cubicBezTo>
                      <a:pt x="3311747" y="1837563"/>
                      <a:pt x="3351848" y="1806321"/>
                      <a:pt x="3388138" y="1770888"/>
                    </a:cubicBezTo>
                    <a:cubicBezTo>
                      <a:pt x="3416999" y="1742694"/>
                      <a:pt x="3443002" y="1711833"/>
                      <a:pt x="3466529" y="1679162"/>
                    </a:cubicBezTo>
                    <a:cubicBezTo>
                      <a:pt x="3495008" y="1639348"/>
                      <a:pt x="3519392" y="1596771"/>
                      <a:pt x="3538633" y="1551718"/>
                    </a:cubicBezTo>
                    <a:cubicBezTo>
                      <a:pt x="3562731" y="1495616"/>
                      <a:pt x="3578924" y="1436465"/>
                      <a:pt x="3588544" y="1376172"/>
                    </a:cubicBezTo>
                    <a:cubicBezTo>
                      <a:pt x="3592925" y="1348740"/>
                      <a:pt x="3595688" y="1321022"/>
                      <a:pt x="3597402" y="1293305"/>
                    </a:cubicBezTo>
                    <a:cubicBezTo>
                      <a:pt x="3605974" y="1155859"/>
                      <a:pt x="3717703" y="1018127"/>
                      <a:pt x="3721227" y="880491"/>
                    </a:cubicBezTo>
                    <a:cubicBezTo>
                      <a:pt x="3724751" y="740855"/>
                      <a:pt x="3743135" y="602171"/>
                      <a:pt x="3761137" y="463677"/>
                    </a:cubicBezTo>
                    <a:cubicBezTo>
                      <a:pt x="3776186" y="347758"/>
                      <a:pt x="3934968" y="116205"/>
                      <a:pt x="3946874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38" name="Freeform: Shape 28">
                <a:extLst>
                  <a:ext uri="{FF2B5EF4-FFF2-40B4-BE49-F238E27FC236}">
                    <a16:creationId xmlns:a16="http://schemas.microsoft.com/office/drawing/2014/main" id="{201FEC27-F3E2-41E5-8C3B-FF66A13D843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395978" y="2441733"/>
                <a:ext cx="3665410" cy="2985611"/>
              </a:xfrm>
              <a:custGeom>
                <a:avLst/>
                <a:gdLst>
                  <a:gd name="connsiteX0" fmla="*/ 0 w 3665410"/>
                  <a:gd name="connsiteY0" fmla="*/ 2985611 h 2985611"/>
                  <a:gd name="connsiteX1" fmla="*/ 166211 w 3665410"/>
                  <a:gd name="connsiteY1" fmla="*/ 2699766 h 2985611"/>
                  <a:gd name="connsiteX2" fmla="*/ 397002 w 3665410"/>
                  <a:gd name="connsiteY2" fmla="*/ 2414969 h 2985611"/>
                  <a:gd name="connsiteX3" fmla="*/ 620173 w 3665410"/>
                  <a:gd name="connsiteY3" fmla="*/ 2237899 h 2985611"/>
                  <a:gd name="connsiteX4" fmla="*/ 823341 w 3665410"/>
                  <a:gd name="connsiteY4" fmla="*/ 2085499 h 2985611"/>
                  <a:gd name="connsiteX5" fmla="*/ 1089565 w 3665410"/>
                  <a:gd name="connsiteY5" fmla="*/ 1911477 h 2985611"/>
                  <a:gd name="connsiteX6" fmla="*/ 1145000 w 3665410"/>
                  <a:gd name="connsiteY6" fmla="*/ 1886807 h 2985611"/>
                  <a:gd name="connsiteX7" fmla="*/ 1375791 w 3665410"/>
                  <a:gd name="connsiteY7" fmla="*/ 1842135 h 2985611"/>
                  <a:gd name="connsiteX8" fmla="*/ 1486567 w 3665410"/>
                  <a:gd name="connsiteY8" fmla="*/ 1857566 h 2985611"/>
                  <a:gd name="connsiteX9" fmla="*/ 1568101 w 3665410"/>
                  <a:gd name="connsiteY9" fmla="*/ 1871377 h 2985611"/>
                  <a:gd name="connsiteX10" fmla="*/ 1810607 w 3665410"/>
                  <a:gd name="connsiteY10" fmla="*/ 1871377 h 2985611"/>
                  <a:gd name="connsiteX11" fmla="*/ 1997964 w 3665410"/>
                  <a:gd name="connsiteY11" fmla="*/ 1790605 h 2985611"/>
                  <a:gd name="connsiteX12" fmla="*/ 2109883 w 3665410"/>
                  <a:gd name="connsiteY12" fmla="*/ 1702784 h 2985611"/>
                  <a:gd name="connsiteX13" fmla="*/ 2321433 w 3665410"/>
                  <a:gd name="connsiteY13" fmla="*/ 1552384 h 2985611"/>
                  <a:gd name="connsiteX14" fmla="*/ 2558891 w 3665410"/>
                  <a:gd name="connsiteY14" fmla="*/ 1453420 h 2985611"/>
                  <a:gd name="connsiteX15" fmla="*/ 2709767 w 3665410"/>
                  <a:gd name="connsiteY15" fmla="*/ 1377887 h 2985611"/>
                  <a:gd name="connsiteX16" fmla="*/ 2885408 w 3665410"/>
                  <a:gd name="connsiteY16" fmla="*/ 1237393 h 2985611"/>
                  <a:gd name="connsiteX17" fmla="*/ 3017711 w 3665410"/>
                  <a:gd name="connsiteY17" fmla="*/ 1072229 h 2985611"/>
                  <a:gd name="connsiteX18" fmla="*/ 3150680 w 3665410"/>
                  <a:gd name="connsiteY18" fmla="*/ 921830 h 2985611"/>
                  <a:gd name="connsiteX19" fmla="*/ 3255169 w 3665410"/>
                  <a:gd name="connsiteY19" fmla="*/ 801815 h 2985611"/>
                  <a:gd name="connsiteX20" fmla="*/ 3339275 w 3665410"/>
                  <a:gd name="connsiteY20" fmla="*/ 694182 h 2985611"/>
                  <a:gd name="connsiteX21" fmla="*/ 3409188 w 3665410"/>
                  <a:gd name="connsiteY21" fmla="*/ 546926 h 2985611"/>
                  <a:gd name="connsiteX22" fmla="*/ 3464243 w 3665410"/>
                  <a:gd name="connsiteY22" fmla="*/ 347663 h 2985611"/>
                  <a:gd name="connsiteX23" fmla="*/ 3665411 w 3665410"/>
                  <a:gd name="connsiteY23" fmla="*/ 0 h 2985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665410" h="2985611">
                    <a:moveTo>
                      <a:pt x="0" y="2985611"/>
                    </a:moveTo>
                    <a:cubicBezTo>
                      <a:pt x="0" y="2985611"/>
                      <a:pt x="86773" y="2802827"/>
                      <a:pt x="166211" y="2699766"/>
                    </a:cubicBezTo>
                    <a:cubicBezTo>
                      <a:pt x="240983" y="2602706"/>
                      <a:pt x="309182" y="2500122"/>
                      <a:pt x="397002" y="2414969"/>
                    </a:cubicBezTo>
                    <a:cubicBezTo>
                      <a:pt x="465296" y="2348865"/>
                      <a:pt x="543592" y="2294477"/>
                      <a:pt x="620173" y="2237899"/>
                    </a:cubicBezTo>
                    <a:cubicBezTo>
                      <a:pt x="688277" y="2187607"/>
                      <a:pt x="755333" y="2135886"/>
                      <a:pt x="823341" y="2085499"/>
                    </a:cubicBezTo>
                    <a:cubicBezTo>
                      <a:pt x="908685" y="2022253"/>
                      <a:pt x="994791" y="1959197"/>
                      <a:pt x="1089565" y="1911477"/>
                    </a:cubicBezTo>
                    <a:cubicBezTo>
                      <a:pt x="1107662" y="1902428"/>
                      <a:pt x="1126141" y="1894141"/>
                      <a:pt x="1145000" y="1886807"/>
                    </a:cubicBezTo>
                    <a:cubicBezTo>
                      <a:pt x="1218819" y="1858232"/>
                      <a:pt x="1296924" y="1838611"/>
                      <a:pt x="1375791" y="1842135"/>
                    </a:cubicBezTo>
                    <a:cubicBezTo>
                      <a:pt x="1413129" y="1843754"/>
                      <a:pt x="1449896" y="1850422"/>
                      <a:pt x="1486567" y="1857566"/>
                    </a:cubicBezTo>
                    <a:cubicBezTo>
                      <a:pt x="1513618" y="1862804"/>
                      <a:pt x="1540859" y="1867376"/>
                      <a:pt x="1568101" y="1871377"/>
                    </a:cubicBezTo>
                    <a:cubicBezTo>
                      <a:pt x="1648778" y="1883188"/>
                      <a:pt x="1730978" y="1887665"/>
                      <a:pt x="1810607" y="1871377"/>
                    </a:cubicBezTo>
                    <a:cubicBezTo>
                      <a:pt x="1877854" y="1857661"/>
                      <a:pt x="1941100" y="1829086"/>
                      <a:pt x="1997964" y="1790605"/>
                    </a:cubicBezTo>
                    <a:cubicBezTo>
                      <a:pt x="2037302" y="1764030"/>
                      <a:pt x="2073497" y="1733264"/>
                      <a:pt x="2109883" y="1702784"/>
                    </a:cubicBezTo>
                    <a:cubicBezTo>
                      <a:pt x="2176367" y="1647063"/>
                      <a:pt x="2244852" y="1593151"/>
                      <a:pt x="2321433" y="1552384"/>
                    </a:cubicBezTo>
                    <a:cubicBezTo>
                      <a:pt x="2397157" y="1512094"/>
                      <a:pt x="2479548" y="1486281"/>
                      <a:pt x="2558891" y="1453420"/>
                    </a:cubicBezTo>
                    <a:cubicBezTo>
                      <a:pt x="2610898" y="1431798"/>
                      <a:pt x="2661571" y="1407033"/>
                      <a:pt x="2709767" y="1377887"/>
                    </a:cubicBezTo>
                    <a:cubicBezTo>
                      <a:pt x="2774252" y="1338929"/>
                      <a:pt x="2834069" y="1292447"/>
                      <a:pt x="2885408" y="1237393"/>
                    </a:cubicBezTo>
                    <a:cubicBezTo>
                      <a:pt x="2933605" y="1185767"/>
                      <a:pt x="2973324" y="1127093"/>
                      <a:pt x="3017711" y="1072229"/>
                    </a:cubicBezTo>
                    <a:cubicBezTo>
                      <a:pt x="3059811" y="1020223"/>
                      <a:pt x="3105912" y="971645"/>
                      <a:pt x="3150680" y="921830"/>
                    </a:cubicBezTo>
                    <a:cubicBezTo>
                      <a:pt x="3186113" y="882396"/>
                      <a:pt x="3220593" y="842010"/>
                      <a:pt x="3255169" y="801815"/>
                    </a:cubicBezTo>
                    <a:cubicBezTo>
                      <a:pt x="3284887" y="767239"/>
                      <a:pt x="3314605" y="732473"/>
                      <a:pt x="3339275" y="694182"/>
                    </a:cubicBezTo>
                    <a:cubicBezTo>
                      <a:pt x="3368707" y="648367"/>
                      <a:pt x="3390138" y="597980"/>
                      <a:pt x="3409188" y="546926"/>
                    </a:cubicBezTo>
                    <a:cubicBezTo>
                      <a:pt x="3433382" y="482156"/>
                      <a:pt x="3453384" y="415861"/>
                      <a:pt x="3464243" y="347663"/>
                    </a:cubicBezTo>
                    <a:cubicBezTo>
                      <a:pt x="3476244" y="272224"/>
                      <a:pt x="3661696" y="76295"/>
                      <a:pt x="366541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39" name="Freeform: Shape 29">
                <a:extLst>
                  <a:ext uri="{FF2B5EF4-FFF2-40B4-BE49-F238E27FC236}">
                    <a16:creationId xmlns:a16="http://schemas.microsoft.com/office/drawing/2014/main" id="{CBFE67A7-A995-43D6-8414-EBB2A758A03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790402" y="5229700"/>
                <a:ext cx="285940" cy="199072"/>
              </a:xfrm>
              <a:custGeom>
                <a:avLst/>
                <a:gdLst>
                  <a:gd name="connsiteX0" fmla="*/ 0 w 285940"/>
                  <a:gd name="connsiteY0" fmla="*/ 199073 h 199072"/>
                  <a:gd name="connsiteX1" fmla="*/ 285940 w 285940"/>
                  <a:gd name="connsiteY1" fmla="*/ 0 h 199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5940" h="199072">
                    <a:moveTo>
                      <a:pt x="0" y="199073"/>
                    </a:moveTo>
                    <a:cubicBezTo>
                      <a:pt x="0" y="199073"/>
                      <a:pt x="242125" y="39243"/>
                      <a:pt x="28594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40" name="Freeform: Shape 30">
                <a:extLst>
                  <a:ext uri="{FF2B5EF4-FFF2-40B4-BE49-F238E27FC236}">
                    <a16:creationId xmlns:a16="http://schemas.microsoft.com/office/drawing/2014/main" id="{6DB28E40-FF5E-459D-B516-A16554BBBF2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393114" y="5049773"/>
                <a:ext cx="655796" cy="381190"/>
              </a:xfrm>
              <a:custGeom>
                <a:avLst/>
                <a:gdLst>
                  <a:gd name="connsiteX0" fmla="*/ 0 w 655796"/>
                  <a:gd name="connsiteY0" fmla="*/ 381190 h 381190"/>
                  <a:gd name="connsiteX1" fmla="*/ 655796 w 655796"/>
                  <a:gd name="connsiteY1" fmla="*/ 0 h 381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55796" h="381190">
                    <a:moveTo>
                      <a:pt x="0" y="381190"/>
                    </a:moveTo>
                    <a:cubicBezTo>
                      <a:pt x="0" y="381190"/>
                      <a:pt x="461105" y="172117"/>
                      <a:pt x="65579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41" name="Freeform: Shape 31">
                <a:extLst>
                  <a:ext uri="{FF2B5EF4-FFF2-40B4-BE49-F238E27FC236}">
                    <a16:creationId xmlns:a16="http://schemas.microsoft.com/office/drawing/2014/main" id="{9724247A-6615-4D27-80F0-33927628267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154072" y="3867816"/>
                <a:ext cx="2907315" cy="1544764"/>
              </a:xfrm>
              <a:custGeom>
                <a:avLst/>
                <a:gdLst>
                  <a:gd name="connsiteX0" fmla="*/ 0 w 2907315"/>
                  <a:gd name="connsiteY0" fmla="*/ 1544764 h 1544764"/>
                  <a:gd name="connsiteX1" fmla="*/ 201644 w 2907315"/>
                  <a:gd name="connsiteY1" fmla="*/ 1352550 h 1544764"/>
                  <a:gd name="connsiteX2" fmla="*/ 423196 w 2907315"/>
                  <a:gd name="connsiteY2" fmla="*/ 1196054 h 1544764"/>
                  <a:gd name="connsiteX3" fmla="*/ 782193 w 2907315"/>
                  <a:gd name="connsiteY3" fmla="*/ 1099947 h 1544764"/>
                  <a:gd name="connsiteX4" fmla="*/ 1052513 w 2907315"/>
                  <a:gd name="connsiteY4" fmla="*/ 1042321 h 1544764"/>
                  <a:gd name="connsiteX5" fmla="*/ 1311783 w 2907315"/>
                  <a:gd name="connsiteY5" fmla="*/ 1056037 h 1544764"/>
                  <a:gd name="connsiteX6" fmla="*/ 1484662 w 2907315"/>
                  <a:gd name="connsiteY6" fmla="*/ 1083469 h 1544764"/>
                  <a:gd name="connsiteX7" fmla="*/ 1788224 w 2907315"/>
                  <a:gd name="connsiteY7" fmla="*/ 1023080 h 1544764"/>
                  <a:gd name="connsiteX8" fmla="*/ 2269045 w 2907315"/>
                  <a:gd name="connsiteY8" fmla="*/ 734758 h 1544764"/>
                  <a:gd name="connsiteX9" fmla="*/ 2534984 w 2907315"/>
                  <a:gd name="connsiteY9" fmla="*/ 572738 h 1544764"/>
                  <a:gd name="connsiteX10" fmla="*/ 2907316 w 2907315"/>
                  <a:gd name="connsiteY10" fmla="*/ 0 h 1544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907315" h="1544764">
                    <a:moveTo>
                      <a:pt x="0" y="1544764"/>
                    </a:moveTo>
                    <a:cubicBezTo>
                      <a:pt x="0" y="1544764"/>
                      <a:pt x="98012" y="1443990"/>
                      <a:pt x="201644" y="1352550"/>
                    </a:cubicBezTo>
                    <a:cubicBezTo>
                      <a:pt x="271272" y="1291209"/>
                      <a:pt x="343662" y="1234249"/>
                      <a:pt x="423196" y="1196054"/>
                    </a:cubicBezTo>
                    <a:cubicBezTo>
                      <a:pt x="537591" y="1141095"/>
                      <a:pt x="661226" y="1127189"/>
                      <a:pt x="782193" y="1099947"/>
                    </a:cubicBezTo>
                    <a:cubicBezTo>
                      <a:pt x="872300" y="1079659"/>
                      <a:pt x="961358" y="1051370"/>
                      <a:pt x="1052513" y="1042321"/>
                    </a:cubicBezTo>
                    <a:cubicBezTo>
                      <a:pt x="1139000" y="1033653"/>
                      <a:pt x="1225868" y="1040321"/>
                      <a:pt x="1311783" y="1056037"/>
                    </a:cubicBezTo>
                    <a:cubicBezTo>
                      <a:pt x="1369314" y="1066609"/>
                      <a:pt x="1426559" y="1079373"/>
                      <a:pt x="1484662" y="1083469"/>
                    </a:cubicBezTo>
                    <a:cubicBezTo>
                      <a:pt x="1587913" y="1090803"/>
                      <a:pt x="1690402" y="1064800"/>
                      <a:pt x="1788224" y="1023080"/>
                    </a:cubicBezTo>
                    <a:cubicBezTo>
                      <a:pt x="1956721" y="951262"/>
                      <a:pt x="2106549" y="825722"/>
                      <a:pt x="2269045" y="734758"/>
                    </a:cubicBezTo>
                    <a:cubicBezTo>
                      <a:pt x="2359438" y="684181"/>
                      <a:pt x="2452497" y="640556"/>
                      <a:pt x="2534984" y="572738"/>
                    </a:cubicBezTo>
                    <a:cubicBezTo>
                      <a:pt x="2673001" y="459391"/>
                      <a:pt x="2847023" y="191453"/>
                      <a:pt x="290731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42" name="Freeform: Shape 32">
                <a:extLst>
                  <a:ext uri="{FF2B5EF4-FFF2-40B4-BE49-F238E27FC236}">
                    <a16:creationId xmlns:a16="http://schemas.microsoft.com/office/drawing/2014/main" id="{495168B2-CEF6-486B-AD0C-D063CDD9885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07946" y="3479100"/>
                <a:ext cx="3168300" cy="1952434"/>
              </a:xfrm>
              <a:custGeom>
                <a:avLst/>
                <a:gdLst>
                  <a:gd name="connsiteX0" fmla="*/ 0 w 3168300"/>
                  <a:gd name="connsiteY0" fmla="*/ 1952435 h 1952434"/>
                  <a:gd name="connsiteX1" fmla="*/ 202121 w 3168300"/>
                  <a:gd name="connsiteY1" fmla="*/ 1687068 h 1952434"/>
                  <a:gd name="connsiteX2" fmla="*/ 545116 w 3168300"/>
                  <a:gd name="connsiteY2" fmla="*/ 1450277 h 1952434"/>
                  <a:gd name="connsiteX3" fmla="*/ 906780 w 3168300"/>
                  <a:gd name="connsiteY3" fmla="*/ 1354455 h 1952434"/>
                  <a:gd name="connsiteX4" fmla="*/ 1332262 w 3168300"/>
                  <a:gd name="connsiteY4" fmla="*/ 1285304 h 1952434"/>
                  <a:gd name="connsiteX5" fmla="*/ 1691259 w 3168300"/>
                  <a:gd name="connsiteY5" fmla="*/ 1240060 h 1952434"/>
                  <a:gd name="connsiteX6" fmla="*/ 2010346 w 3168300"/>
                  <a:gd name="connsiteY6" fmla="*/ 1141667 h 1952434"/>
                  <a:gd name="connsiteX7" fmla="*/ 2393252 w 3168300"/>
                  <a:gd name="connsiteY7" fmla="*/ 1027271 h 1952434"/>
                  <a:gd name="connsiteX8" fmla="*/ 2582037 w 3168300"/>
                  <a:gd name="connsiteY8" fmla="*/ 958120 h 1952434"/>
                  <a:gd name="connsiteX9" fmla="*/ 2760155 w 3168300"/>
                  <a:gd name="connsiteY9" fmla="*/ 827723 h 1952434"/>
                  <a:gd name="connsiteX10" fmla="*/ 2914364 w 3168300"/>
                  <a:gd name="connsiteY10" fmla="*/ 567023 h 1952434"/>
                  <a:gd name="connsiteX11" fmla="*/ 3168301 w 3168300"/>
                  <a:gd name="connsiteY11" fmla="*/ 0 h 19524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168300" h="1952434">
                    <a:moveTo>
                      <a:pt x="0" y="1952435"/>
                    </a:moveTo>
                    <a:cubicBezTo>
                      <a:pt x="0" y="1952435"/>
                      <a:pt x="91059" y="1796415"/>
                      <a:pt x="202121" y="1687068"/>
                    </a:cubicBezTo>
                    <a:cubicBezTo>
                      <a:pt x="301943" y="1588675"/>
                      <a:pt x="416528" y="1505617"/>
                      <a:pt x="545116" y="1450277"/>
                    </a:cubicBezTo>
                    <a:cubicBezTo>
                      <a:pt x="659987" y="1400747"/>
                      <a:pt x="783622" y="1377601"/>
                      <a:pt x="906780" y="1354455"/>
                    </a:cubicBezTo>
                    <a:cubicBezTo>
                      <a:pt x="1048036" y="1327976"/>
                      <a:pt x="1189482" y="1301972"/>
                      <a:pt x="1332262" y="1285304"/>
                    </a:cubicBezTo>
                    <a:cubicBezTo>
                      <a:pt x="1452182" y="1271302"/>
                      <a:pt x="1573340" y="1265873"/>
                      <a:pt x="1691259" y="1240060"/>
                    </a:cubicBezTo>
                    <a:cubicBezTo>
                      <a:pt x="1800035" y="1216247"/>
                      <a:pt x="1904619" y="1176718"/>
                      <a:pt x="2010346" y="1141667"/>
                    </a:cubicBezTo>
                    <a:cubicBezTo>
                      <a:pt x="2136743" y="1099661"/>
                      <a:pt x="2265902" y="1066229"/>
                      <a:pt x="2393252" y="1027271"/>
                    </a:cubicBezTo>
                    <a:cubicBezTo>
                      <a:pt x="2457450" y="1007650"/>
                      <a:pt x="2521744" y="987552"/>
                      <a:pt x="2582037" y="958120"/>
                    </a:cubicBezTo>
                    <a:cubicBezTo>
                      <a:pt x="2648807" y="925449"/>
                      <a:pt x="2710815" y="883349"/>
                      <a:pt x="2760155" y="827723"/>
                    </a:cubicBezTo>
                    <a:cubicBezTo>
                      <a:pt x="2827496" y="751904"/>
                      <a:pt x="2867978" y="657511"/>
                      <a:pt x="2914364" y="567023"/>
                    </a:cubicBezTo>
                    <a:cubicBezTo>
                      <a:pt x="2972753" y="453200"/>
                      <a:pt x="3119152" y="118015"/>
                      <a:pt x="316830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43" name="Freeform: Shape 33">
                <a:extLst>
                  <a:ext uri="{FF2B5EF4-FFF2-40B4-BE49-F238E27FC236}">
                    <a16:creationId xmlns:a16="http://schemas.microsoft.com/office/drawing/2014/main" id="{E27C133D-9749-4B34-9018-29F3FF86C0F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704778" y="2976752"/>
                <a:ext cx="3356800" cy="2452020"/>
              </a:xfrm>
              <a:custGeom>
                <a:avLst/>
                <a:gdLst>
                  <a:gd name="connsiteX0" fmla="*/ 0 w 3356800"/>
                  <a:gd name="connsiteY0" fmla="*/ 2452021 h 2452020"/>
                  <a:gd name="connsiteX1" fmla="*/ 130874 w 3356800"/>
                  <a:gd name="connsiteY1" fmla="*/ 2247710 h 2452020"/>
                  <a:gd name="connsiteX2" fmla="*/ 437197 w 3356800"/>
                  <a:gd name="connsiteY2" fmla="*/ 1941195 h 2452020"/>
                  <a:gd name="connsiteX3" fmla="*/ 737140 w 3356800"/>
                  <a:gd name="connsiteY3" fmla="*/ 1736884 h 2452020"/>
                  <a:gd name="connsiteX4" fmla="*/ 1031843 w 3356800"/>
                  <a:gd name="connsiteY4" fmla="*/ 1685068 h 2452020"/>
                  <a:gd name="connsiteX5" fmla="*/ 1287304 w 3356800"/>
                  <a:gd name="connsiteY5" fmla="*/ 1655826 h 2452020"/>
                  <a:gd name="connsiteX6" fmla="*/ 1471994 w 3356800"/>
                  <a:gd name="connsiteY6" fmla="*/ 1634300 h 2452020"/>
                  <a:gd name="connsiteX7" fmla="*/ 1898237 w 3356800"/>
                  <a:gd name="connsiteY7" fmla="*/ 1512665 h 2452020"/>
                  <a:gd name="connsiteX8" fmla="*/ 2229136 w 3356800"/>
                  <a:gd name="connsiteY8" fmla="*/ 1355598 h 2452020"/>
                  <a:gd name="connsiteX9" fmla="*/ 2512314 w 3356800"/>
                  <a:gd name="connsiteY9" fmla="*/ 1238631 h 2452020"/>
                  <a:gd name="connsiteX10" fmla="*/ 2758535 w 3356800"/>
                  <a:gd name="connsiteY10" fmla="*/ 1096994 h 2452020"/>
                  <a:gd name="connsiteX11" fmla="*/ 2935510 w 3356800"/>
                  <a:gd name="connsiteY11" fmla="*/ 919925 h 2452020"/>
                  <a:gd name="connsiteX12" fmla="*/ 3081719 w 3356800"/>
                  <a:gd name="connsiteY12" fmla="*/ 687419 h 2452020"/>
                  <a:gd name="connsiteX13" fmla="*/ 3356800 w 3356800"/>
                  <a:gd name="connsiteY13" fmla="*/ 0 h 2452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356800" h="2452020">
                    <a:moveTo>
                      <a:pt x="0" y="2452021"/>
                    </a:moveTo>
                    <a:cubicBezTo>
                      <a:pt x="0" y="2452021"/>
                      <a:pt x="57150" y="2344198"/>
                      <a:pt x="130874" y="2247710"/>
                    </a:cubicBezTo>
                    <a:cubicBezTo>
                      <a:pt x="218694" y="2132648"/>
                      <a:pt x="328136" y="2036635"/>
                      <a:pt x="437197" y="1941195"/>
                    </a:cubicBezTo>
                    <a:cubicBezTo>
                      <a:pt x="529304" y="1860709"/>
                      <a:pt x="623030" y="1779556"/>
                      <a:pt x="737140" y="1736884"/>
                    </a:cubicBezTo>
                    <a:cubicBezTo>
                      <a:pt x="830866" y="1701736"/>
                      <a:pt x="932021" y="1695450"/>
                      <a:pt x="1031843" y="1685068"/>
                    </a:cubicBezTo>
                    <a:cubicBezTo>
                      <a:pt x="1117092" y="1676210"/>
                      <a:pt x="1202055" y="1665160"/>
                      <a:pt x="1287304" y="1655826"/>
                    </a:cubicBezTo>
                    <a:cubicBezTo>
                      <a:pt x="1348931" y="1649063"/>
                      <a:pt x="1410653" y="1643539"/>
                      <a:pt x="1471994" y="1634300"/>
                    </a:cubicBezTo>
                    <a:cubicBezTo>
                      <a:pt x="1618679" y="1612011"/>
                      <a:pt x="1761935" y="1571149"/>
                      <a:pt x="1898237" y="1512665"/>
                    </a:cubicBezTo>
                    <a:cubicBezTo>
                      <a:pt x="2010442" y="1464564"/>
                      <a:pt x="2117503" y="1405128"/>
                      <a:pt x="2229136" y="1355598"/>
                    </a:cubicBezTo>
                    <a:cubicBezTo>
                      <a:pt x="2322481" y="1314164"/>
                      <a:pt x="2418969" y="1280160"/>
                      <a:pt x="2512314" y="1238631"/>
                    </a:cubicBezTo>
                    <a:cubicBezTo>
                      <a:pt x="2599087" y="1199960"/>
                      <a:pt x="2683193" y="1154811"/>
                      <a:pt x="2758535" y="1096994"/>
                    </a:cubicBezTo>
                    <a:cubicBezTo>
                      <a:pt x="2825020" y="1046035"/>
                      <a:pt x="2883789" y="985837"/>
                      <a:pt x="2935510" y="919925"/>
                    </a:cubicBezTo>
                    <a:cubicBezTo>
                      <a:pt x="2992184" y="847725"/>
                      <a:pt x="3039904" y="769144"/>
                      <a:pt x="3081719" y="687419"/>
                    </a:cubicBezTo>
                    <a:cubicBezTo>
                      <a:pt x="3138297" y="576739"/>
                      <a:pt x="3314129" y="116776"/>
                      <a:pt x="335680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</p:grpSp>
        <p:sp>
          <p:nvSpPr>
            <p:cNvPr id="44" name="Freeform: Shape 26">
              <a:extLst>
                <a:ext uri="{FF2B5EF4-FFF2-40B4-BE49-F238E27FC236}">
                  <a16:creationId xmlns:a16="http://schemas.microsoft.com/office/drawing/2014/main" id="{10388060-18B7-4BD6-A3C5-F6B8E1467E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80400" y="5197178"/>
              <a:ext cx="4211600" cy="1660822"/>
            </a:xfrm>
            <a:custGeom>
              <a:avLst/>
              <a:gdLst>
                <a:gd name="connsiteX0" fmla="*/ 4211600 w 4211600"/>
                <a:gd name="connsiteY0" fmla="*/ 0 h 1660822"/>
                <a:gd name="connsiteX1" fmla="*/ 4211600 w 4211600"/>
                <a:gd name="connsiteY1" fmla="*/ 58430 h 1660822"/>
                <a:gd name="connsiteX2" fmla="*/ 4136524 w 4211600"/>
                <a:gd name="connsiteY2" fmla="*/ 208808 h 1660822"/>
                <a:gd name="connsiteX3" fmla="*/ 3973354 w 4211600"/>
                <a:gd name="connsiteY3" fmla="*/ 437313 h 1660822"/>
                <a:gd name="connsiteX4" fmla="*/ 3884746 w 4211600"/>
                <a:gd name="connsiteY4" fmla="*/ 553613 h 1660822"/>
                <a:gd name="connsiteX5" fmla="*/ 3849435 w 4211600"/>
                <a:gd name="connsiteY5" fmla="*/ 603143 h 1660822"/>
                <a:gd name="connsiteX6" fmla="*/ 3661849 w 4211600"/>
                <a:gd name="connsiteY6" fmla="*/ 819075 h 1660822"/>
                <a:gd name="connsiteX7" fmla="*/ 3402589 w 4211600"/>
                <a:gd name="connsiteY7" fmla="*/ 952996 h 1660822"/>
                <a:gd name="connsiteX8" fmla="*/ 3130202 w 4211600"/>
                <a:gd name="connsiteY8" fmla="*/ 1023386 h 1660822"/>
                <a:gd name="connsiteX9" fmla="*/ 2914657 w 4211600"/>
                <a:gd name="connsiteY9" fmla="*/ 1068058 h 1660822"/>
                <a:gd name="connsiteX10" fmla="*/ 2582149 w 4211600"/>
                <a:gd name="connsiteY10" fmla="*/ 1138924 h 1660822"/>
                <a:gd name="connsiteX11" fmla="*/ 2483958 w 4211600"/>
                <a:gd name="connsiteY11" fmla="*/ 1162356 h 1660822"/>
                <a:gd name="connsiteX12" fmla="*/ 2123750 w 4211600"/>
                <a:gd name="connsiteY12" fmla="*/ 1238651 h 1660822"/>
                <a:gd name="connsiteX13" fmla="*/ 1761444 w 4211600"/>
                <a:gd name="connsiteY13" fmla="*/ 1273417 h 1660822"/>
                <a:gd name="connsiteX14" fmla="*/ 1608382 w 4211600"/>
                <a:gd name="connsiteY14" fmla="*/ 1284466 h 1660822"/>
                <a:gd name="connsiteX15" fmla="*/ 999942 w 4211600"/>
                <a:gd name="connsiteY15" fmla="*/ 1354284 h 1660822"/>
                <a:gd name="connsiteX16" fmla="*/ 484705 w 4211600"/>
                <a:gd name="connsiteY16" fmla="*/ 1450487 h 1660822"/>
                <a:gd name="connsiteX17" fmla="*/ 113310 w 4211600"/>
                <a:gd name="connsiteY17" fmla="*/ 1613700 h 1660822"/>
                <a:gd name="connsiteX18" fmla="*/ 39668 w 4211600"/>
                <a:gd name="connsiteY18" fmla="*/ 1660822 h 1660822"/>
                <a:gd name="connsiteX19" fmla="*/ 0 w 4211600"/>
                <a:gd name="connsiteY19" fmla="*/ 1660822 h 1660822"/>
                <a:gd name="connsiteX20" fmla="*/ 96701 w 4211600"/>
                <a:gd name="connsiteY20" fmla="*/ 1598934 h 1660822"/>
                <a:gd name="connsiteX21" fmla="*/ 474335 w 4211600"/>
                <a:gd name="connsiteY21" fmla="*/ 1433056 h 1660822"/>
                <a:gd name="connsiteX22" fmla="*/ 994299 w 4211600"/>
                <a:gd name="connsiteY22" fmla="*/ 1335806 h 1660822"/>
                <a:gd name="connsiteX23" fmla="*/ 1605231 w 4211600"/>
                <a:gd name="connsiteY23" fmla="*/ 1265702 h 1660822"/>
                <a:gd name="connsiteX24" fmla="*/ 1758819 w 4211600"/>
                <a:gd name="connsiteY24" fmla="*/ 1254558 h 1660822"/>
                <a:gd name="connsiteX25" fmla="*/ 2118106 w 4211600"/>
                <a:gd name="connsiteY25" fmla="*/ 1220077 h 1660822"/>
                <a:gd name="connsiteX26" fmla="*/ 2475557 w 4211600"/>
                <a:gd name="connsiteY26" fmla="*/ 1144353 h 1660822"/>
                <a:gd name="connsiteX27" fmla="*/ 2573878 w 4211600"/>
                <a:gd name="connsiteY27" fmla="*/ 1120827 h 1660822"/>
                <a:gd name="connsiteX28" fmla="*/ 2907437 w 4211600"/>
                <a:gd name="connsiteY28" fmla="*/ 1049675 h 1660822"/>
                <a:gd name="connsiteX29" fmla="*/ 3122589 w 4211600"/>
                <a:gd name="connsiteY29" fmla="*/ 1005098 h 1660822"/>
                <a:gd name="connsiteX30" fmla="*/ 3391169 w 4211600"/>
                <a:gd name="connsiteY30" fmla="*/ 935756 h 1660822"/>
                <a:gd name="connsiteX31" fmla="*/ 3642290 w 4211600"/>
                <a:gd name="connsiteY31" fmla="*/ 806216 h 1660822"/>
                <a:gd name="connsiteX32" fmla="*/ 3825937 w 4211600"/>
                <a:gd name="connsiteY32" fmla="*/ 594475 h 1660822"/>
                <a:gd name="connsiteX33" fmla="*/ 3861381 w 4211600"/>
                <a:gd name="connsiteY33" fmla="*/ 544755 h 1660822"/>
                <a:gd name="connsiteX34" fmla="*/ 3950381 w 4211600"/>
                <a:gd name="connsiteY34" fmla="*/ 427978 h 1660822"/>
                <a:gd name="connsiteX35" fmla="*/ 4112370 w 4211600"/>
                <a:gd name="connsiteY35" fmla="*/ 201378 h 1660822"/>
                <a:gd name="connsiteX36" fmla="*/ 4195989 w 4211600"/>
                <a:gd name="connsiteY36" fmla="*/ 33834 h 166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211600" h="1660822">
                  <a:moveTo>
                    <a:pt x="4211600" y="0"/>
                  </a:moveTo>
                  <a:lnTo>
                    <a:pt x="4211600" y="58430"/>
                  </a:lnTo>
                  <a:lnTo>
                    <a:pt x="4136524" y="208808"/>
                  </a:lnTo>
                  <a:cubicBezTo>
                    <a:pt x="4089791" y="287770"/>
                    <a:pt x="4030588" y="363780"/>
                    <a:pt x="3973354" y="437313"/>
                  </a:cubicBezTo>
                  <a:cubicBezTo>
                    <a:pt x="3943819" y="475222"/>
                    <a:pt x="3913231" y="514465"/>
                    <a:pt x="3884746" y="553613"/>
                  </a:cubicBezTo>
                  <a:cubicBezTo>
                    <a:pt x="3872801" y="569996"/>
                    <a:pt x="3861119" y="586569"/>
                    <a:pt x="3849435" y="603143"/>
                  </a:cubicBezTo>
                  <a:cubicBezTo>
                    <a:pt x="3796665" y="678009"/>
                    <a:pt x="3742187" y="755352"/>
                    <a:pt x="3661849" y="819075"/>
                  </a:cubicBezTo>
                  <a:cubicBezTo>
                    <a:pt x="3596214" y="871176"/>
                    <a:pt x="3509050" y="916230"/>
                    <a:pt x="3402589" y="952996"/>
                  </a:cubicBezTo>
                  <a:cubicBezTo>
                    <a:pt x="3312406" y="984048"/>
                    <a:pt x="3215660" y="1005003"/>
                    <a:pt x="3130202" y="1023386"/>
                  </a:cubicBezTo>
                  <a:cubicBezTo>
                    <a:pt x="3058529" y="1038816"/>
                    <a:pt x="2985412" y="1053675"/>
                    <a:pt x="2914657" y="1068058"/>
                  </a:cubicBezTo>
                  <a:cubicBezTo>
                    <a:pt x="2805176" y="1090251"/>
                    <a:pt x="2692021" y="1113207"/>
                    <a:pt x="2582149" y="1138924"/>
                  </a:cubicBezTo>
                  <a:cubicBezTo>
                    <a:pt x="2549330" y="1146639"/>
                    <a:pt x="2516644" y="1154450"/>
                    <a:pt x="2483958" y="1162356"/>
                  </a:cubicBezTo>
                  <a:cubicBezTo>
                    <a:pt x="2367257" y="1190550"/>
                    <a:pt x="2246621" y="1219601"/>
                    <a:pt x="2123750" y="1238651"/>
                  </a:cubicBezTo>
                  <a:cubicBezTo>
                    <a:pt x="2004294" y="1257129"/>
                    <a:pt x="1880769" y="1265416"/>
                    <a:pt x="1761444" y="1273417"/>
                  </a:cubicBezTo>
                  <a:cubicBezTo>
                    <a:pt x="1711167" y="1276751"/>
                    <a:pt x="1659184" y="1280275"/>
                    <a:pt x="1608382" y="1284466"/>
                  </a:cubicBezTo>
                  <a:cubicBezTo>
                    <a:pt x="1408589" y="1300944"/>
                    <a:pt x="1214570" y="1325805"/>
                    <a:pt x="999942" y="1354284"/>
                  </a:cubicBezTo>
                  <a:cubicBezTo>
                    <a:pt x="826403" y="1377240"/>
                    <a:pt x="647744" y="1400957"/>
                    <a:pt x="484705" y="1450487"/>
                  </a:cubicBezTo>
                  <a:cubicBezTo>
                    <a:pt x="355831" y="1489635"/>
                    <a:pt x="231387" y="1544374"/>
                    <a:pt x="113310" y="1613700"/>
                  </a:cubicBezTo>
                  <a:lnTo>
                    <a:pt x="39668" y="1660822"/>
                  </a:lnTo>
                  <a:lnTo>
                    <a:pt x="0" y="1660822"/>
                  </a:lnTo>
                  <a:lnTo>
                    <a:pt x="96701" y="1598934"/>
                  </a:lnTo>
                  <a:cubicBezTo>
                    <a:pt x="216635" y="1528533"/>
                    <a:pt x="343196" y="1472919"/>
                    <a:pt x="474335" y="1433056"/>
                  </a:cubicBezTo>
                  <a:cubicBezTo>
                    <a:pt x="639999" y="1382669"/>
                    <a:pt x="820102" y="1358856"/>
                    <a:pt x="994299" y="1335806"/>
                  </a:cubicBezTo>
                  <a:cubicBezTo>
                    <a:pt x="1210239" y="1307231"/>
                    <a:pt x="1404650" y="1282275"/>
                    <a:pt x="1605231" y="1265702"/>
                  </a:cubicBezTo>
                  <a:cubicBezTo>
                    <a:pt x="1656428" y="1261511"/>
                    <a:pt x="1708411" y="1257987"/>
                    <a:pt x="1758819" y="1254558"/>
                  </a:cubicBezTo>
                  <a:cubicBezTo>
                    <a:pt x="1877487" y="1246557"/>
                    <a:pt x="2000094" y="1238365"/>
                    <a:pt x="2118106" y="1220077"/>
                  </a:cubicBezTo>
                  <a:cubicBezTo>
                    <a:pt x="2239531" y="1201313"/>
                    <a:pt x="2359513" y="1172357"/>
                    <a:pt x="2475557" y="1144353"/>
                  </a:cubicBezTo>
                  <a:cubicBezTo>
                    <a:pt x="2508243" y="1136448"/>
                    <a:pt x="2541060" y="1128542"/>
                    <a:pt x="2573878" y="1120827"/>
                  </a:cubicBezTo>
                  <a:cubicBezTo>
                    <a:pt x="2684276" y="1094919"/>
                    <a:pt x="2797694" y="1071963"/>
                    <a:pt x="2907437" y="1049675"/>
                  </a:cubicBezTo>
                  <a:cubicBezTo>
                    <a:pt x="2978061" y="1035387"/>
                    <a:pt x="3051178" y="1020528"/>
                    <a:pt x="3122589" y="1005098"/>
                  </a:cubicBezTo>
                  <a:cubicBezTo>
                    <a:pt x="3206997" y="986810"/>
                    <a:pt x="3302823" y="966141"/>
                    <a:pt x="3391169" y="935756"/>
                  </a:cubicBezTo>
                  <a:cubicBezTo>
                    <a:pt x="3494479" y="900132"/>
                    <a:pt x="3578886" y="856508"/>
                    <a:pt x="3642290" y="806216"/>
                  </a:cubicBezTo>
                  <a:cubicBezTo>
                    <a:pt x="3720133" y="744303"/>
                    <a:pt x="3773953" y="668103"/>
                    <a:pt x="3825937" y="594475"/>
                  </a:cubicBezTo>
                  <a:cubicBezTo>
                    <a:pt x="3837621" y="577902"/>
                    <a:pt x="3849435" y="561233"/>
                    <a:pt x="3861381" y="544755"/>
                  </a:cubicBezTo>
                  <a:cubicBezTo>
                    <a:pt x="3889997" y="505416"/>
                    <a:pt x="3920715" y="465983"/>
                    <a:pt x="3950381" y="427978"/>
                  </a:cubicBezTo>
                  <a:cubicBezTo>
                    <a:pt x="4007353" y="354921"/>
                    <a:pt x="4066163" y="279388"/>
                    <a:pt x="4112370" y="201378"/>
                  </a:cubicBezTo>
                  <a:cubicBezTo>
                    <a:pt x="4144662" y="146800"/>
                    <a:pt x="4170785" y="89364"/>
                    <a:pt x="4195989" y="338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D497D659-C5F1-F942-EA5B-4CCEBF5B2EC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56721699"/>
              </p:ext>
            </p:extLst>
          </p:nvPr>
        </p:nvGraphicFramePr>
        <p:xfrm>
          <a:off x="583353" y="1790388"/>
          <a:ext cx="11172065" cy="47135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itre 1">
            <a:extLst>
              <a:ext uri="{FF2B5EF4-FFF2-40B4-BE49-F238E27FC236}">
                <a16:creationId xmlns:a16="http://schemas.microsoft.com/office/drawing/2014/main" id="{D2D88A66-7EDF-1B80-8601-0FEDD3EEDC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fr-F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La confiance dans les représentants politiques</a:t>
            </a:r>
            <a:endParaRPr lang="fr-B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800500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651CFA9-6065-4243-AC48-858E35978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962AE0-6A1C-4B76-9D52-10E5E6D7D3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grpSp>
        <p:nvGrpSpPr>
          <p:cNvPr id="16" name="Top left">
            <a:extLst>
              <a:ext uri="{FF2B5EF4-FFF2-40B4-BE49-F238E27FC236}">
                <a16:creationId xmlns:a16="http://schemas.microsoft.com/office/drawing/2014/main" id="{32D15CB3-AC64-41F7-86F8-22A111F3DC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25" y="-1543"/>
            <a:ext cx="2198951" cy="3349518"/>
            <a:chOff x="10849" y="-3086"/>
            <a:chExt cx="2198951" cy="3349518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9B8FAC53-55F6-4B51-8FAD-977E5E7D7E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692844" y="-3086"/>
              <a:ext cx="1326111" cy="597603"/>
            </a:xfrm>
            <a:custGeom>
              <a:avLst/>
              <a:gdLst>
                <a:gd name="connsiteX0" fmla="*/ 741051 w 1482102"/>
                <a:gd name="connsiteY0" fmla="*/ 0 h 679363"/>
                <a:gd name="connsiteX1" fmla="*/ 1473822 w 1482102"/>
                <a:gd name="connsiteY1" fmla="*/ 597226 h 679363"/>
                <a:gd name="connsiteX2" fmla="*/ 1482102 w 1482102"/>
                <a:gd name="connsiteY2" fmla="*/ 679363 h 679363"/>
                <a:gd name="connsiteX3" fmla="*/ 0 w 1482102"/>
                <a:gd name="connsiteY3" fmla="*/ 679363 h 679363"/>
                <a:gd name="connsiteX4" fmla="*/ 8280 w 1482102"/>
                <a:gd name="connsiteY4" fmla="*/ 597226 h 679363"/>
                <a:gd name="connsiteX5" fmla="*/ 741051 w 1482102"/>
                <a:gd name="connsiteY5" fmla="*/ 0 h 679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82102" h="679363">
                  <a:moveTo>
                    <a:pt x="741051" y="0"/>
                  </a:moveTo>
                  <a:cubicBezTo>
                    <a:pt x="1102506" y="0"/>
                    <a:pt x="1404077" y="256390"/>
                    <a:pt x="1473822" y="597226"/>
                  </a:cubicBezTo>
                  <a:lnTo>
                    <a:pt x="1482102" y="679363"/>
                  </a:lnTo>
                  <a:lnTo>
                    <a:pt x="0" y="679363"/>
                  </a:lnTo>
                  <a:lnTo>
                    <a:pt x="8280" y="597226"/>
                  </a:lnTo>
                  <a:cubicBezTo>
                    <a:pt x="78025" y="256390"/>
                    <a:pt x="379596" y="0"/>
                    <a:pt x="74105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BC29D267-CD4D-4FD7-8F45-1C8FB4235A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9394" y="15241"/>
              <a:ext cx="2190406" cy="3331191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0EFC9A2B-D1CA-4247-836D-EAB80EB5ED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978674" cy="307495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F4F9AB28-B3F0-425B-8E51-E16DDB8536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92" y="15178"/>
              <a:ext cx="1566146" cy="2737264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891B00CE-2CF5-4DF1-A345-4516E2E83D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368431" cy="2644975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8B332657-F1E9-428F-BA70-8DD848E553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825" y="543780"/>
              <a:ext cx="494287" cy="1905590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766A6EF8-94C7-4127-9EF9-584AD6885B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672286"/>
              <a:ext cx="396930" cy="1690303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B1C2001-8549-4C7B-86AB-049B0C99EF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002" y="881264"/>
              <a:ext cx="258791" cy="1336561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</p:grpSp>
      <p:grpSp>
        <p:nvGrpSpPr>
          <p:cNvPr id="26" name="Bottom Right">
            <a:extLst>
              <a:ext uri="{FF2B5EF4-FFF2-40B4-BE49-F238E27FC236}">
                <a16:creationId xmlns:a16="http://schemas.microsoft.com/office/drawing/2014/main" id="{921D9B61-CDA2-49D1-82AA-534691496F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74976" y="3278144"/>
            <a:ext cx="4211600" cy="3581399"/>
            <a:chOff x="7980400" y="3276601"/>
            <a:chExt cx="4211600" cy="3581399"/>
          </a:xfrm>
        </p:grpSpPr>
        <p:grpSp>
          <p:nvGrpSpPr>
            <p:cNvPr id="27" name="Graphic 157">
              <a:extLst>
                <a:ext uri="{FF2B5EF4-FFF2-40B4-BE49-F238E27FC236}">
                  <a16:creationId xmlns:a16="http://schemas.microsoft.com/office/drawing/2014/main" id="{A202591B-301C-460E-801A-4C116AC08C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8662740" y="3276601"/>
              <a:ext cx="3529260" cy="3581396"/>
              <a:chOff x="4114800" y="1423987"/>
              <a:chExt cx="3961542" cy="4007547"/>
            </a:xfrm>
            <a:noFill/>
          </p:grpSpPr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257EC7EC-4934-4A65-B3AA-6AE3BD0739C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114800" y="1423987"/>
                <a:ext cx="3946874" cy="3989641"/>
              </a:xfrm>
              <a:custGeom>
                <a:avLst/>
                <a:gdLst>
                  <a:gd name="connsiteX0" fmla="*/ 0 w 3946874"/>
                  <a:gd name="connsiteY0" fmla="*/ 3989641 h 3989641"/>
                  <a:gd name="connsiteX1" fmla="*/ 79439 w 3946874"/>
                  <a:gd name="connsiteY1" fmla="*/ 3891153 h 3989641"/>
                  <a:gd name="connsiteX2" fmla="*/ 297371 w 3946874"/>
                  <a:gd name="connsiteY2" fmla="*/ 3626930 h 3989641"/>
                  <a:gd name="connsiteX3" fmla="*/ 454343 w 3946874"/>
                  <a:gd name="connsiteY3" fmla="*/ 3440335 h 3989641"/>
                  <a:gd name="connsiteX4" fmla="*/ 622363 w 3946874"/>
                  <a:gd name="connsiteY4" fmla="*/ 3290697 h 3989641"/>
                  <a:gd name="connsiteX5" fmla="*/ 927068 w 3946874"/>
                  <a:gd name="connsiteY5" fmla="*/ 3087434 h 3989641"/>
                  <a:gd name="connsiteX6" fmla="*/ 1176338 w 3946874"/>
                  <a:gd name="connsiteY6" fmla="*/ 2915603 h 3989641"/>
                  <a:gd name="connsiteX7" fmla="*/ 1394270 w 3946874"/>
                  <a:gd name="connsiteY7" fmla="*/ 2780729 h 3989641"/>
                  <a:gd name="connsiteX8" fmla="*/ 1601057 w 3946874"/>
                  <a:gd name="connsiteY8" fmla="*/ 2723483 h 3989641"/>
                  <a:gd name="connsiteX9" fmla="*/ 1756220 w 3946874"/>
                  <a:gd name="connsiteY9" fmla="*/ 2743772 h 3989641"/>
                  <a:gd name="connsiteX10" fmla="*/ 1889189 w 3946874"/>
                  <a:gd name="connsiteY10" fmla="*/ 2765965 h 3989641"/>
                  <a:gd name="connsiteX11" fmla="*/ 2007394 w 3946874"/>
                  <a:gd name="connsiteY11" fmla="*/ 2765965 h 3989641"/>
                  <a:gd name="connsiteX12" fmla="*/ 2184654 w 3946874"/>
                  <a:gd name="connsiteY12" fmla="*/ 2671763 h 3989641"/>
                  <a:gd name="connsiteX13" fmla="*/ 2372773 w 3946874"/>
                  <a:gd name="connsiteY13" fmla="*/ 2538984 h 3989641"/>
                  <a:gd name="connsiteX14" fmla="*/ 2439543 w 3946874"/>
                  <a:gd name="connsiteY14" fmla="*/ 2510504 h 3989641"/>
                  <a:gd name="connsiteX15" fmla="*/ 2650617 w 3946874"/>
                  <a:gd name="connsiteY15" fmla="*/ 2434781 h 3989641"/>
                  <a:gd name="connsiteX16" fmla="*/ 2785110 w 3946874"/>
                  <a:gd name="connsiteY16" fmla="*/ 2383060 h 3989641"/>
                  <a:gd name="connsiteX17" fmla="*/ 2897315 w 3946874"/>
                  <a:gd name="connsiteY17" fmla="*/ 2318861 h 3989641"/>
                  <a:gd name="connsiteX18" fmla="*/ 2997994 w 3946874"/>
                  <a:gd name="connsiteY18" fmla="*/ 2226183 h 3989641"/>
                  <a:gd name="connsiteX19" fmla="*/ 3061240 w 3946874"/>
                  <a:gd name="connsiteY19" fmla="*/ 2141506 h 3989641"/>
                  <a:gd name="connsiteX20" fmla="*/ 3152108 w 3946874"/>
                  <a:gd name="connsiteY20" fmla="*/ 2005203 h 3989641"/>
                  <a:gd name="connsiteX21" fmla="*/ 3274124 w 3946874"/>
                  <a:gd name="connsiteY21" fmla="*/ 1871567 h 3989641"/>
                  <a:gd name="connsiteX22" fmla="*/ 3388138 w 3946874"/>
                  <a:gd name="connsiteY22" fmla="*/ 1770888 h 3989641"/>
                  <a:gd name="connsiteX23" fmla="*/ 3466529 w 3946874"/>
                  <a:gd name="connsiteY23" fmla="*/ 1679162 h 3989641"/>
                  <a:gd name="connsiteX24" fmla="*/ 3538633 w 3946874"/>
                  <a:gd name="connsiteY24" fmla="*/ 1551718 h 3989641"/>
                  <a:gd name="connsiteX25" fmla="*/ 3588544 w 3946874"/>
                  <a:gd name="connsiteY25" fmla="*/ 1376172 h 3989641"/>
                  <a:gd name="connsiteX26" fmla="*/ 3597402 w 3946874"/>
                  <a:gd name="connsiteY26" fmla="*/ 1293305 h 3989641"/>
                  <a:gd name="connsiteX27" fmla="*/ 3721227 w 3946874"/>
                  <a:gd name="connsiteY27" fmla="*/ 880491 h 3989641"/>
                  <a:gd name="connsiteX28" fmla="*/ 3761137 w 3946874"/>
                  <a:gd name="connsiteY28" fmla="*/ 463677 h 3989641"/>
                  <a:gd name="connsiteX29" fmla="*/ 3946874 w 3946874"/>
                  <a:gd name="connsiteY29" fmla="*/ 0 h 3989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3946874" h="3989641">
                    <a:moveTo>
                      <a:pt x="0" y="3989641"/>
                    </a:moveTo>
                    <a:cubicBezTo>
                      <a:pt x="19050" y="3957257"/>
                      <a:pt x="50959" y="3916013"/>
                      <a:pt x="79439" y="3891153"/>
                    </a:cubicBezTo>
                    <a:cubicBezTo>
                      <a:pt x="165544" y="3815906"/>
                      <a:pt x="227933" y="3717989"/>
                      <a:pt x="297371" y="3626930"/>
                    </a:cubicBezTo>
                    <a:cubicBezTo>
                      <a:pt x="346615" y="3562255"/>
                      <a:pt x="398050" y="3499009"/>
                      <a:pt x="454343" y="3440335"/>
                    </a:cubicBezTo>
                    <a:cubicBezTo>
                      <a:pt x="506349" y="3386042"/>
                      <a:pt x="562642" y="3336227"/>
                      <a:pt x="622363" y="3290697"/>
                    </a:cubicBezTo>
                    <a:cubicBezTo>
                      <a:pt x="719519" y="3216688"/>
                      <a:pt x="824960" y="3154585"/>
                      <a:pt x="927068" y="3087434"/>
                    </a:cubicBezTo>
                    <a:cubicBezTo>
                      <a:pt x="1011365" y="3031998"/>
                      <a:pt x="1093565" y="2973324"/>
                      <a:pt x="1176338" y="2915603"/>
                    </a:cubicBezTo>
                    <a:cubicBezTo>
                      <a:pt x="1246537" y="2866644"/>
                      <a:pt x="1317308" y="2818066"/>
                      <a:pt x="1394270" y="2780729"/>
                    </a:cubicBezTo>
                    <a:cubicBezTo>
                      <a:pt x="1459421" y="2749106"/>
                      <a:pt x="1528763" y="2724436"/>
                      <a:pt x="1601057" y="2723483"/>
                    </a:cubicBezTo>
                    <a:cubicBezTo>
                      <a:pt x="1653350" y="2722721"/>
                      <a:pt x="1704785" y="2733485"/>
                      <a:pt x="1756220" y="2743772"/>
                    </a:cubicBezTo>
                    <a:cubicBezTo>
                      <a:pt x="1800320" y="2752630"/>
                      <a:pt x="1844612" y="2760250"/>
                      <a:pt x="1889189" y="2765965"/>
                    </a:cubicBezTo>
                    <a:cubicBezTo>
                      <a:pt x="1928622" y="2771013"/>
                      <a:pt x="1968437" y="2773299"/>
                      <a:pt x="2007394" y="2765965"/>
                    </a:cubicBezTo>
                    <a:cubicBezTo>
                      <a:pt x="2073878" y="2753487"/>
                      <a:pt x="2130647" y="2712911"/>
                      <a:pt x="2184654" y="2671763"/>
                    </a:cubicBezTo>
                    <a:cubicBezTo>
                      <a:pt x="2245900" y="2625090"/>
                      <a:pt x="2304002" y="2573465"/>
                      <a:pt x="2372773" y="2538984"/>
                    </a:cubicBezTo>
                    <a:cubicBezTo>
                      <a:pt x="2394395" y="2528126"/>
                      <a:pt x="2416874" y="2518982"/>
                      <a:pt x="2439543" y="2510504"/>
                    </a:cubicBezTo>
                    <a:cubicBezTo>
                      <a:pt x="2509552" y="2484215"/>
                      <a:pt x="2580037" y="2459450"/>
                      <a:pt x="2650617" y="2434781"/>
                    </a:cubicBezTo>
                    <a:cubicBezTo>
                      <a:pt x="2695956" y="2418874"/>
                      <a:pt x="2741295" y="2402872"/>
                      <a:pt x="2785110" y="2383060"/>
                    </a:cubicBezTo>
                    <a:cubicBezTo>
                      <a:pt x="2824448" y="2365248"/>
                      <a:pt x="2862358" y="2344198"/>
                      <a:pt x="2897315" y="2318861"/>
                    </a:cubicBezTo>
                    <a:cubicBezTo>
                      <a:pt x="2934367" y="2292096"/>
                      <a:pt x="2968085" y="2260854"/>
                      <a:pt x="2997994" y="2226183"/>
                    </a:cubicBezTo>
                    <a:cubicBezTo>
                      <a:pt x="3020949" y="2199513"/>
                      <a:pt x="3041714" y="2170938"/>
                      <a:pt x="3061240" y="2141506"/>
                    </a:cubicBezTo>
                    <a:cubicBezTo>
                      <a:pt x="3091529" y="2095976"/>
                      <a:pt x="3119533" y="2049018"/>
                      <a:pt x="3152108" y="2005203"/>
                    </a:cubicBezTo>
                    <a:cubicBezTo>
                      <a:pt x="3188113" y="1956626"/>
                      <a:pt x="3229261" y="1912144"/>
                      <a:pt x="3274124" y="1871567"/>
                    </a:cubicBezTo>
                    <a:cubicBezTo>
                      <a:pt x="3311747" y="1837563"/>
                      <a:pt x="3351848" y="1806321"/>
                      <a:pt x="3388138" y="1770888"/>
                    </a:cubicBezTo>
                    <a:cubicBezTo>
                      <a:pt x="3416999" y="1742694"/>
                      <a:pt x="3443002" y="1711833"/>
                      <a:pt x="3466529" y="1679162"/>
                    </a:cubicBezTo>
                    <a:cubicBezTo>
                      <a:pt x="3495008" y="1639348"/>
                      <a:pt x="3519392" y="1596771"/>
                      <a:pt x="3538633" y="1551718"/>
                    </a:cubicBezTo>
                    <a:cubicBezTo>
                      <a:pt x="3562731" y="1495616"/>
                      <a:pt x="3578924" y="1436465"/>
                      <a:pt x="3588544" y="1376172"/>
                    </a:cubicBezTo>
                    <a:cubicBezTo>
                      <a:pt x="3592925" y="1348740"/>
                      <a:pt x="3595688" y="1321022"/>
                      <a:pt x="3597402" y="1293305"/>
                    </a:cubicBezTo>
                    <a:cubicBezTo>
                      <a:pt x="3605974" y="1155859"/>
                      <a:pt x="3717703" y="1018127"/>
                      <a:pt x="3721227" y="880491"/>
                    </a:cubicBezTo>
                    <a:cubicBezTo>
                      <a:pt x="3724751" y="740855"/>
                      <a:pt x="3743135" y="602171"/>
                      <a:pt x="3761137" y="463677"/>
                    </a:cubicBezTo>
                    <a:cubicBezTo>
                      <a:pt x="3776186" y="347758"/>
                      <a:pt x="3934968" y="116205"/>
                      <a:pt x="3946874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201FEC27-F3E2-41E5-8C3B-FF66A13D843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395978" y="2441733"/>
                <a:ext cx="3665410" cy="2985611"/>
              </a:xfrm>
              <a:custGeom>
                <a:avLst/>
                <a:gdLst>
                  <a:gd name="connsiteX0" fmla="*/ 0 w 3665410"/>
                  <a:gd name="connsiteY0" fmla="*/ 2985611 h 2985611"/>
                  <a:gd name="connsiteX1" fmla="*/ 166211 w 3665410"/>
                  <a:gd name="connsiteY1" fmla="*/ 2699766 h 2985611"/>
                  <a:gd name="connsiteX2" fmla="*/ 397002 w 3665410"/>
                  <a:gd name="connsiteY2" fmla="*/ 2414969 h 2985611"/>
                  <a:gd name="connsiteX3" fmla="*/ 620173 w 3665410"/>
                  <a:gd name="connsiteY3" fmla="*/ 2237899 h 2985611"/>
                  <a:gd name="connsiteX4" fmla="*/ 823341 w 3665410"/>
                  <a:gd name="connsiteY4" fmla="*/ 2085499 h 2985611"/>
                  <a:gd name="connsiteX5" fmla="*/ 1089565 w 3665410"/>
                  <a:gd name="connsiteY5" fmla="*/ 1911477 h 2985611"/>
                  <a:gd name="connsiteX6" fmla="*/ 1145000 w 3665410"/>
                  <a:gd name="connsiteY6" fmla="*/ 1886807 h 2985611"/>
                  <a:gd name="connsiteX7" fmla="*/ 1375791 w 3665410"/>
                  <a:gd name="connsiteY7" fmla="*/ 1842135 h 2985611"/>
                  <a:gd name="connsiteX8" fmla="*/ 1486567 w 3665410"/>
                  <a:gd name="connsiteY8" fmla="*/ 1857566 h 2985611"/>
                  <a:gd name="connsiteX9" fmla="*/ 1568101 w 3665410"/>
                  <a:gd name="connsiteY9" fmla="*/ 1871377 h 2985611"/>
                  <a:gd name="connsiteX10" fmla="*/ 1810607 w 3665410"/>
                  <a:gd name="connsiteY10" fmla="*/ 1871377 h 2985611"/>
                  <a:gd name="connsiteX11" fmla="*/ 1997964 w 3665410"/>
                  <a:gd name="connsiteY11" fmla="*/ 1790605 h 2985611"/>
                  <a:gd name="connsiteX12" fmla="*/ 2109883 w 3665410"/>
                  <a:gd name="connsiteY12" fmla="*/ 1702784 h 2985611"/>
                  <a:gd name="connsiteX13" fmla="*/ 2321433 w 3665410"/>
                  <a:gd name="connsiteY13" fmla="*/ 1552384 h 2985611"/>
                  <a:gd name="connsiteX14" fmla="*/ 2558891 w 3665410"/>
                  <a:gd name="connsiteY14" fmla="*/ 1453420 h 2985611"/>
                  <a:gd name="connsiteX15" fmla="*/ 2709767 w 3665410"/>
                  <a:gd name="connsiteY15" fmla="*/ 1377887 h 2985611"/>
                  <a:gd name="connsiteX16" fmla="*/ 2885408 w 3665410"/>
                  <a:gd name="connsiteY16" fmla="*/ 1237393 h 2985611"/>
                  <a:gd name="connsiteX17" fmla="*/ 3017711 w 3665410"/>
                  <a:gd name="connsiteY17" fmla="*/ 1072229 h 2985611"/>
                  <a:gd name="connsiteX18" fmla="*/ 3150680 w 3665410"/>
                  <a:gd name="connsiteY18" fmla="*/ 921830 h 2985611"/>
                  <a:gd name="connsiteX19" fmla="*/ 3255169 w 3665410"/>
                  <a:gd name="connsiteY19" fmla="*/ 801815 h 2985611"/>
                  <a:gd name="connsiteX20" fmla="*/ 3339275 w 3665410"/>
                  <a:gd name="connsiteY20" fmla="*/ 694182 h 2985611"/>
                  <a:gd name="connsiteX21" fmla="*/ 3409188 w 3665410"/>
                  <a:gd name="connsiteY21" fmla="*/ 546926 h 2985611"/>
                  <a:gd name="connsiteX22" fmla="*/ 3464243 w 3665410"/>
                  <a:gd name="connsiteY22" fmla="*/ 347663 h 2985611"/>
                  <a:gd name="connsiteX23" fmla="*/ 3665411 w 3665410"/>
                  <a:gd name="connsiteY23" fmla="*/ 0 h 2985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665410" h="2985611">
                    <a:moveTo>
                      <a:pt x="0" y="2985611"/>
                    </a:moveTo>
                    <a:cubicBezTo>
                      <a:pt x="0" y="2985611"/>
                      <a:pt x="86773" y="2802827"/>
                      <a:pt x="166211" y="2699766"/>
                    </a:cubicBezTo>
                    <a:cubicBezTo>
                      <a:pt x="240983" y="2602706"/>
                      <a:pt x="309182" y="2500122"/>
                      <a:pt x="397002" y="2414969"/>
                    </a:cubicBezTo>
                    <a:cubicBezTo>
                      <a:pt x="465296" y="2348865"/>
                      <a:pt x="543592" y="2294477"/>
                      <a:pt x="620173" y="2237899"/>
                    </a:cubicBezTo>
                    <a:cubicBezTo>
                      <a:pt x="688277" y="2187607"/>
                      <a:pt x="755333" y="2135886"/>
                      <a:pt x="823341" y="2085499"/>
                    </a:cubicBezTo>
                    <a:cubicBezTo>
                      <a:pt x="908685" y="2022253"/>
                      <a:pt x="994791" y="1959197"/>
                      <a:pt x="1089565" y="1911477"/>
                    </a:cubicBezTo>
                    <a:cubicBezTo>
                      <a:pt x="1107662" y="1902428"/>
                      <a:pt x="1126141" y="1894141"/>
                      <a:pt x="1145000" y="1886807"/>
                    </a:cubicBezTo>
                    <a:cubicBezTo>
                      <a:pt x="1218819" y="1858232"/>
                      <a:pt x="1296924" y="1838611"/>
                      <a:pt x="1375791" y="1842135"/>
                    </a:cubicBezTo>
                    <a:cubicBezTo>
                      <a:pt x="1413129" y="1843754"/>
                      <a:pt x="1449896" y="1850422"/>
                      <a:pt x="1486567" y="1857566"/>
                    </a:cubicBezTo>
                    <a:cubicBezTo>
                      <a:pt x="1513618" y="1862804"/>
                      <a:pt x="1540859" y="1867376"/>
                      <a:pt x="1568101" y="1871377"/>
                    </a:cubicBezTo>
                    <a:cubicBezTo>
                      <a:pt x="1648778" y="1883188"/>
                      <a:pt x="1730978" y="1887665"/>
                      <a:pt x="1810607" y="1871377"/>
                    </a:cubicBezTo>
                    <a:cubicBezTo>
                      <a:pt x="1877854" y="1857661"/>
                      <a:pt x="1941100" y="1829086"/>
                      <a:pt x="1997964" y="1790605"/>
                    </a:cubicBezTo>
                    <a:cubicBezTo>
                      <a:pt x="2037302" y="1764030"/>
                      <a:pt x="2073497" y="1733264"/>
                      <a:pt x="2109883" y="1702784"/>
                    </a:cubicBezTo>
                    <a:cubicBezTo>
                      <a:pt x="2176367" y="1647063"/>
                      <a:pt x="2244852" y="1593151"/>
                      <a:pt x="2321433" y="1552384"/>
                    </a:cubicBezTo>
                    <a:cubicBezTo>
                      <a:pt x="2397157" y="1512094"/>
                      <a:pt x="2479548" y="1486281"/>
                      <a:pt x="2558891" y="1453420"/>
                    </a:cubicBezTo>
                    <a:cubicBezTo>
                      <a:pt x="2610898" y="1431798"/>
                      <a:pt x="2661571" y="1407033"/>
                      <a:pt x="2709767" y="1377887"/>
                    </a:cubicBezTo>
                    <a:cubicBezTo>
                      <a:pt x="2774252" y="1338929"/>
                      <a:pt x="2834069" y="1292447"/>
                      <a:pt x="2885408" y="1237393"/>
                    </a:cubicBezTo>
                    <a:cubicBezTo>
                      <a:pt x="2933605" y="1185767"/>
                      <a:pt x="2973324" y="1127093"/>
                      <a:pt x="3017711" y="1072229"/>
                    </a:cubicBezTo>
                    <a:cubicBezTo>
                      <a:pt x="3059811" y="1020223"/>
                      <a:pt x="3105912" y="971645"/>
                      <a:pt x="3150680" y="921830"/>
                    </a:cubicBezTo>
                    <a:cubicBezTo>
                      <a:pt x="3186113" y="882396"/>
                      <a:pt x="3220593" y="842010"/>
                      <a:pt x="3255169" y="801815"/>
                    </a:cubicBezTo>
                    <a:cubicBezTo>
                      <a:pt x="3284887" y="767239"/>
                      <a:pt x="3314605" y="732473"/>
                      <a:pt x="3339275" y="694182"/>
                    </a:cubicBezTo>
                    <a:cubicBezTo>
                      <a:pt x="3368707" y="648367"/>
                      <a:pt x="3390138" y="597980"/>
                      <a:pt x="3409188" y="546926"/>
                    </a:cubicBezTo>
                    <a:cubicBezTo>
                      <a:pt x="3433382" y="482156"/>
                      <a:pt x="3453384" y="415861"/>
                      <a:pt x="3464243" y="347663"/>
                    </a:cubicBezTo>
                    <a:cubicBezTo>
                      <a:pt x="3476244" y="272224"/>
                      <a:pt x="3661696" y="76295"/>
                      <a:pt x="366541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CBFE67A7-A995-43D6-8414-EBB2A758A03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790402" y="5229700"/>
                <a:ext cx="285940" cy="199072"/>
              </a:xfrm>
              <a:custGeom>
                <a:avLst/>
                <a:gdLst>
                  <a:gd name="connsiteX0" fmla="*/ 0 w 285940"/>
                  <a:gd name="connsiteY0" fmla="*/ 199073 h 199072"/>
                  <a:gd name="connsiteX1" fmla="*/ 285940 w 285940"/>
                  <a:gd name="connsiteY1" fmla="*/ 0 h 199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5940" h="199072">
                    <a:moveTo>
                      <a:pt x="0" y="199073"/>
                    </a:moveTo>
                    <a:cubicBezTo>
                      <a:pt x="0" y="199073"/>
                      <a:pt x="242125" y="39243"/>
                      <a:pt x="28594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6DB28E40-FF5E-459D-B516-A16554BBBF2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393114" y="5049773"/>
                <a:ext cx="655796" cy="381190"/>
              </a:xfrm>
              <a:custGeom>
                <a:avLst/>
                <a:gdLst>
                  <a:gd name="connsiteX0" fmla="*/ 0 w 655796"/>
                  <a:gd name="connsiteY0" fmla="*/ 381190 h 381190"/>
                  <a:gd name="connsiteX1" fmla="*/ 655796 w 655796"/>
                  <a:gd name="connsiteY1" fmla="*/ 0 h 381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55796" h="381190">
                    <a:moveTo>
                      <a:pt x="0" y="381190"/>
                    </a:moveTo>
                    <a:cubicBezTo>
                      <a:pt x="0" y="381190"/>
                      <a:pt x="461105" y="172117"/>
                      <a:pt x="65579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9724247A-6615-4D27-80F0-33927628267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154072" y="3867816"/>
                <a:ext cx="2907315" cy="1544764"/>
              </a:xfrm>
              <a:custGeom>
                <a:avLst/>
                <a:gdLst>
                  <a:gd name="connsiteX0" fmla="*/ 0 w 2907315"/>
                  <a:gd name="connsiteY0" fmla="*/ 1544764 h 1544764"/>
                  <a:gd name="connsiteX1" fmla="*/ 201644 w 2907315"/>
                  <a:gd name="connsiteY1" fmla="*/ 1352550 h 1544764"/>
                  <a:gd name="connsiteX2" fmla="*/ 423196 w 2907315"/>
                  <a:gd name="connsiteY2" fmla="*/ 1196054 h 1544764"/>
                  <a:gd name="connsiteX3" fmla="*/ 782193 w 2907315"/>
                  <a:gd name="connsiteY3" fmla="*/ 1099947 h 1544764"/>
                  <a:gd name="connsiteX4" fmla="*/ 1052513 w 2907315"/>
                  <a:gd name="connsiteY4" fmla="*/ 1042321 h 1544764"/>
                  <a:gd name="connsiteX5" fmla="*/ 1311783 w 2907315"/>
                  <a:gd name="connsiteY5" fmla="*/ 1056037 h 1544764"/>
                  <a:gd name="connsiteX6" fmla="*/ 1484662 w 2907315"/>
                  <a:gd name="connsiteY6" fmla="*/ 1083469 h 1544764"/>
                  <a:gd name="connsiteX7" fmla="*/ 1788224 w 2907315"/>
                  <a:gd name="connsiteY7" fmla="*/ 1023080 h 1544764"/>
                  <a:gd name="connsiteX8" fmla="*/ 2269045 w 2907315"/>
                  <a:gd name="connsiteY8" fmla="*/ 734758 h 1544764"/>
                  <a:gd name="connsiteX9" fmla="*/ 2534984 w 2907315"/>
                  <a:gd name="connsiteY9" fmla="*/ 572738 h 1544764"/>
                  <a:gd name="connsiteX10" fmla="*/ 2907316 w 2907315"/>
                  <a:gd name="connsiteY10" fmla="*/ 0 h 1544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907315" h="1544764">
                    <a:moveTo>
                      <a:pt x="0" y="1544764"/>
                    </a:moveTo>
                    <a:cubicBezTo>
                      <a:pt x="0" y="1544764"/>
                      <a:pt x="98012" y="1443990"/>
                      <a:pt x="201644" y="1352550"/>
                    </a:cubicBezTo>
                    <a:cubicBezTo>
                      <a:pt x="271272" y="1291209"/>
                      <a:pt x="343662" y="1234249"/>
                      <a:pt x="423196" y="1196054"/>
                    </a:cubicBezTo>
                    <a:cubicBezTo>
                      <a:pt x="537591" y="1141095"/>
                      <a:pt x="661226" y="1127189"/>
                      <a:pt x="782193" y="1099947"/>
                    </a:cubicBezTo>
                    <a:cubicBezTo>
                      <a:pt x="872300" y="1079659"/>
                      <a:pt x="961358" y="1051370"/>
                      <a:pt x="1052513" y="1042321"/>
                    </a:cubicBezTo>
                    <a:cubicBezTo>
                      <a:pt x="1139000" y="1033653"/>
                      <a:pt x="1225868" y="1040321"/>
                      <a:pt x="1311783" y="1056037"/>
                    </a:cubicBezTo>
                    <a:cubicBezTo>
                      <a:pt x="1369314" y="1066609"/>
                      <a:pt x="1426559" y="1079373"/>
                      <a:pt x="1484662" y="1083469"/>
                    </a:cubicBezTo>
                    <a:cubicBezTo>
                      <a:pt x="1587913" y="1090803"/>
                      <a:pt x="1690402" y="1064800"/>
                      <a:pt x="1788224" y="1023080"/>
                    </a:cubicBezTo>
                    <a:cubicBezTo>
                      <a:pt x="1956721" y="951262"/>
                      <a:pt x="2106549" y="825722"/>
                      <a:pt x="2269045" y="734758"/>
                    </a:cubicBezTo>
                    <a:cubicBezTo>
                      <a:pt x="2359438" y="684181"/>
                      <a:pt x="2452497" y="640556"/>
                      <a:pt x="2534984" y="572738"/>
                    </a:cubicBezTo>
                    <a:cubicBezTo>
                      <a:pt x="2673001" y="459391"/>
                      <a:pt x="2847023" y="191453"/>
                      <a:pt x="290731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495168B2-CEF6-486B-AD0C-D063CDD9885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07946" y="3479100"/>
                <a:ext cx="3168300" cy="1952434"/>
              </a:xfrm>
              <a:custGeom>
                <a:avLst/>
                <a:gdLst>
                  <a:gd name="connsiteX0" fmla="*/ 0 w 3168300"/>
                  <a:gd name="connsiteY0" fmla="*/ 1952435 h 1952434"/>
                  <a:gd name="connsiteX1" fmla="*/ 202121 w 3168300"/>
                  <a:gd name="connsiteY1" fmla="*/ 1687068 h 1952434"/>
                  <a:gd name="connsiteX2" fmla="*/ 545116 w 3168300"/>
                  <a:gd name="connsiteY2" fmla="*/ 1450277 h 1952434"/>
                  <a:gd name="connsiteX3" fmla="*/ 906780 w 3168300"/>
                  <a:gd name="connsiteY3" fmla="*/ 1354455 h 1952434"/>
                  <a:gd name="connsiteX4" fmla="*/ 1332262 w 3168300"/>
                  <a:gd name="connsiteY4" fmla="*/ 1285304 h 1952434"/>
                  <a:gd name="connsiteX5" fmla="*/ 1691259 w 3168300"/>
                  <a:gd name="connsiteY5" fmla="*/ 1240060 h 1952434"/>
                  <a:gd name="connsiteX6" fmla="*/ 2010346 w 3168300"/>
                  <a:gd name="connsiteY6" fmla="*/ 1141667 h 1952434"/>
                  <a:gd name="connsiteX7" fmla="*/ 2393252 w 3168300"/>
                  <a:gd name="connsiteY7" fmla="*/ 1027271 h 1952434"/>
                  <a:gd name="connsiteX8" fmla="*/ 2582037 w 3168300"/>
                  <a:gd name="connsiteY8" fmla="*/ 958120 h 1952434"/>
                  <a:gd name="connsiteX9" fmla="*/ 2760155 w 3168300"/>
                  <a:gd name="connsiteY9" fmla="*/ 827723 h 1952434"/>
                  <a:gd name="connsiteX10" fmla="*/ 2914364 w 3168300"/>
                  <a:gd name="connsiteY10" fmla="*/ 567023 h 1952434"/>
                  <a:gd name="connsiteX11" fmla="*/ 3168301 w 3168300"/>
                  <a:gd name="connsiteY11" fmla="*/ 0 h 19524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168300" h="1952434">
                    <a:moveTo>
                      <a:pt x="0" y="1952435"/>
                    </a:moveTo>
                    <a:cubicBezTo>
                      <a:pt x="0" y="1952435"/>
                      <a:pt x="91059" y="1796415"/>
                      <a:pt x="202121" y="1687068"/>
                    </a:cubicBezTo>
                    <a:cubicBezTo>
                      <a:pt x="301943" y="1588675"/>
                      <a:pt x="416528" y="1505617"/>
                      <a:pt x="545116" y="1450277"/>
                    </a:cubicBezTo>
                    <a:cubicBezTo>
                      <a:pt x="659987" y="1400747"/>
                      <a:pt x="783622" y="1377601"/>
                      <a:pt x="906780" y="1354455"/>
                    </a:cubicBezTo>
                    <a:cubicBezTo>
                      <a:pt x="1048036" y="1327976"/>
                      <a:pt x="1189482" y="1301972"/>
                      <a:pt x="1332262" y="1285304"/>
                    </a:cubicBezTo>
                    <a:cubicBezTo>
                      <a:pt x="1452182" y="1271302"/>
                      <a:pt x="1573340" y="1265873"/>
                      <a:pt x="1691259" y="1240060"/>
                    </a:cubicBezTo>
                    <a:cubicBezTo>
                      <a:pt x="1800035" y="1216247"/>
                      <a:pt x="1904619" y="1176718"/>
                      <a:pt x="2010346" y="1141667"/>
                    </a:cubicBezTo>
                    <a:cubicBezTo>
                      <a:pt x="2136743" y="1099661"/>
                      <a:pt x="2265902" y="1066229"/>
                      <a:pt x="2393252" y="1027271"/>
                    </a:cubicBezTo>
                    <a:cubicBezTo>
                      <a:pt x="2457450" y="1007650"/>
                      <a:pt x="2521744" y="987552"/>
                      <a:pt x="2582037" y="958120"/>
                    </a:cubicBezTo>
                    <a:cubicBezTo>
                      <a:pt x="2648807" y="925449"/>
                      <a:pt x="2710815" y="883349"/>
                      <a:pt x="2760155" y="827723"/>
                    </a:cubicBezTo>
                    <a:cubicBezTo>
                      <a:pt x="2827496" y="751904"/>
                      <a:pt x="2867978" y="657511"/>
                      <a:pt x="2914364" y="567023"/>
                    </a:cubicBezTo>
                    <a:cubicBezTo>
                      <a:pt x="2972753" y="453200"/>
                      <a:pt x="3119152" y="118015"/>
                      <a:pt x="316830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E27C133D-9749-4B34-9018-29F3FF86C0F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704778" y="2976752"/>
                <a:ext cx="3356800" cy="2452020"/>
              </a:xfrm>
              <a:custGeom>
                <a:avLst/>
                <a:gdLst>
                  <a:gd name="connsiteX0" fmla="*/ 0 w 3356800"/>
                  <a:gd name="connsiteY0" fmla="*/ 2452021 h 2452020"/>
                  <a:gd name="connsiteX1" fmla="*/ 130874 w 3356800"/>
                  <a:gd name="connsiteY1" fmla="*/ 2247710 h 2452020"/>
                  <a:gd name="connsiteX2" fmla="*/ 437197 w 3356800"/>
                  <a:gd name="connsiteY2" fmla="*/ 1941195 h 2452020"/>
                  <a:gd name="connsiteX3" fmla="*/ 737140 w 3356800"/>
                  <a:gd name="connsiteY3" fmla="*/ 1736884 h 2452020"/>
                  <a:gd name="connsiteX4" fmla="*/ 1031843 w 3356800"/>
                  <a:gd name="connsiteY4" fmla="*/ 1685068 h 2452020"/>
                  <a:gd name="connsiteX5" fmla="*/ 1287304 w 3356800"/>
                  <a:gd name="connsiteY5" fmla="*/ 1655826 h 2452020"/>
                  <a:gd name="connsiteX6" fmla="*/ 1471994 w 3356800"/>
                  <a:gd name="connsiteY6" fmla="*/ 1634300 h 2452020"/>
                  <a:gd name="connsiteX7" fmla="*/ 1898237 w 3356800"/>
                  <a:gd name="connsiteY7" fmla="*/ 1512665 h 2452020"/>
                  <a:gd name="connsiteX8" fmla="*/ 2229136 w 3356800"/>
                  <a:gd name="connsiteY8" fmla="*/ 1355598 h 2452020"/>
                  <a:gd name="connsiteX9" fmla="*/ 2512314 w 3356800"/>
                  <a:gd name="connsiteY9" fmla="*/ 1238631 h 2452020"/>
                  <a:gd name="connsiteX10" fmla="*/ 2758535 w 3356800"/>
                  <a:gd name="connsiteY10" fmla="*/ 1096994 h 2452020"/>
                  <a:gd name="connsiteX11" fmla="*/ 2935510 w 3356800"/>
                  <a:gd name="connsiteY11" fmla="*/ 919925 h 2452020"/>
                  <a:gd name="connsiteX12" fmla="*/ 3081719 w 3356800"/>
                  <a:gd name="connsiteY12" fmla="*/ 687419 h 2452020"/>
                  <a:gd name="connsiteX13" fmla="*/ 3356800 w 3356800"/>
                  <a:gd name="connsiteY13" fmla="*/ 0 h 2452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356800" h="2452020">
                    <a:moveTo>
                      <a:pt x="0" y="2452021"/>
                    </a:moveTo>
                    <a:cubicBezTo>
                      <a:pt x="0" y="2452021"/>
                      <a:pt x="57150" y="2344198"/>
                      <a:pt x="130874" y="2247710"/>
                    </a:cubicBezTo>
                    <a:cubicBezTo>
                      <a:pt x="218694" y="2132648"/>
                      <a:pt x="328136" y="2036635"/>
                      <a:pt x="437197" y="1941195"/>
                    </a:cubicBezTo>
                    <a:cubicBezTo>
                      <a:pt x="529304" y="1860709"/>
                      <a:pt x="623030" y="1779556"/>
                      <a:pt x="737140" y="1736884"/>
                    </a:cubicBezTo>
                    <a:cubicBezTo>
                      <a:pt x="830866" y="1701736"/>
                      <a:pt x="932021" y="1695450"/>
                      <a:pt x="1031843" y="1685068"/>
                    </a:cubicBezTo>
                    <a:cubicBezTo>
                      <a:pt x="1117092" y="1676210"/>
                      <a:pt x="1202055" y="1665160"/>
                      <a:pt x="1287304" y="1655826"/>
                    </a:cubicBezTo>
                    <a:cubicBezTo>
                      <a:pt x="1348931" y="1649063"/>
                      <a:pt x="1410653" y="1643539"/>
                      <a:pt x="1471994" y="1634300"/>
                    </a:cubicBezTo>
                    <a:cubicBezTo>
                      <a:pt x="1618679" y="1612011"/>
                      <a:pt x="1761935" y="1571149"/>
                      <a:pt x="1898237" y="1512665"/>
                    </a:cubicBezTo>
                    <a:cubicBezTo>
                      <a:pt x="2010442" y="1464564"/>
                      <a:pt x="2117503" y="1405128"/>
                      <a:pt x="2229136" y="1355598"/>
                    </a:cubicBezTo>
                    <a:cubicBezTo>
                      <a:pt x="2322481" y="1314164"/>
                      <a:pt x="2418969" y="1280160"/>
                      <a:pt x="2512314" y="1238631"/>
                    </a:cubicBezTo>
                    <a:cubicBezTo>
                      <a:pt x="2599087" y="1199960"/>
                      <a:pt x="2683193" y="1154811"/>
                      <a:pt x="2758535" y="1096994"/>
                    </a:cubicBezTo>
                    <a:cubicBezTo>
                      <a:pt x="2825020" y="1046035"/>
                      <a:pt x="2883789" y="985837"/>
                      <a:pt x="2935510" y="919925"/>
                    </a:cubicBezTo>
                    <a:cubicBezTo>
                      <a:pt x="2992184" y="847725"/>
                      <a:pt x="3039904" y="769144"/>
                      <a:pt x="3081719" y="687419"/>
                    </a:cubicBezTo>
                    <a:cubicBezTo>
                      <a:pt x="3138297" y="576739"/>
                      <a:pt x="3314129" y="116776"/>
                      <a:pt x="335680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</p:grp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10388060-18B7-4BD6-A3C5-F6B8E1467E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80400" y="5197178"/>
              <a:ext cx="4211600" cy="1660822"/>
            </a:xfrm>
            <a:custGeom>
              <a:avLst/>
              <a:gdLst>
                <a:gd name="connsiteX0" fmla="*/ 4211600 w 4211600"/>
                <a:gd name="connsiteY0" fmla="*/ 0 h 1660822"/>
                <a:gd name="connsiteX1" fmla="*/ 4211600 w 4211600"/>
                <a:gd name="connsiteY1" fmla="*/ 58430 h 1660822"/>
                <a:gd name="connsiteX2" fmla="*/ 4136524 w 4211600"/>
                <a:gd name="connsiteY2" fmla="*/ 208808 h 1660822"/>
                <a:gd name="connsiteX3" fmla="*/ 3973354 w 4211600"/>
                <a:gd name="connsiteY3" fmla="*/ 437313 h 1660822"/>
                <a:gd name="connsiteX4" fmla="*/ 3884746 w 4211600"/>
                <a:gd name="connsiteY4" fmla="*/ 553613 h 1660822"/>
                <a:gd name="connsiteX5" fmla="*/ 3849435 w 4211600"/>
                <a:gd name="connsiteY5" fmla="*/ 603143 h 1660822"/>
                <a:gd name="connsiteX6" fmla="*/ 3661849 w 4211600"/>
                <a:gd name="connsiteY6" fmla="*/ 819075 h 1660822"/>
                <a:gd name="connsiteX7" fmla="*/ 3402589 w 4211600"/>
                <a:gd name="connsiteY7" fmla="*/ 952996 h 1660822"/>
                <a:gd name="connsiteX8" fmla="*/ 3130202 w 4211600"/>
                <a:gd name="connsiteY8" fmla="*/ 1023386 h 1660822"/>
                <a:gd name="connsiteX9" fmla="*/ 2914657 w 4211600"/>
                <a:gd name="connsiteY9" fmla="*/ 1068058 h 1660822"/>
                <a:gd name="connsiteX10" fmla="*/ 2582149 w 4211600"/>
                <a:gd name="connsiteY10" fmla="*/ 1138924 h 1660822"/>
                <a:gd name="connsiteX11" fmla="*/ 2483958 w 4211600"/>
                <a:gd name="connsiteY11" fmla="*/ 1162356 h 1660822"/>
                <a:gd name="connsiteX12" fmla="*/ 2123750 w 4211600"/>
                <a:gd name="connsiteY12" fmla="*/ 1238651 h 1660822"/>
                <a:gd name="connsiteX13" fmla="*/ 1761444 w 4211600"/>
                <a:gd name="connsiteY13" fmla="*/ 1273417 h 1660822"/>
                <a:gd name="connsiteX14" fmla="*/ 1608382 w 4211600"/>
                <a:gd name="connsiteY14" fmla="*/ 1284466 h 1660822"/>
                <a:gd name="connsiteX15" fmla="*/ 999942 w 4211600"/>
                <a:gd name="connsiteY15" fmla="*/ 1354284 h 1660822"/>
                <a:gd name="connsiteX16" fmla="*/ 484705 w 4211600"/>
                <a:gd name="connsiteY16" fmla="*/ 1450487 h 1660822"/>
                <a:gd name="connsiteX17" fmla="*/ 113310 w 4211600"/>
                <a:gd name="connsiteY17" fmla="*/ 1613700 h 1660822"/>
                <a:gd name="connsiteX18" fmla="*/ 39668 w 4211600"/>
                <a:gd name="connsiteY18" fmla="*/ 1660822 h 1660822"/>
                <a:gd name="connsiteX19" fmla="*/ 0 w 4211600"/>
                <a:gd name="connsiteY19" fmla="*/ 1660822 h 1660822"/>
                <a:gd name="connsiteX20" fmla="*/ 96701 w 4211600"/>
                <a:gd name="connsiteY20" fmla="*/ 1598934 h 1660822"/>
                <a:gd name="connsiteX21" fmla="*/ 474335 w 4211600"/>
                <a:gd name="connsiteY21" fmla="*/ 1433056 h 1660822"/>
                <a:gd name="connsiteX22" fmla="*/ 994299 w 4211600"/>
                <a:gd name="connsiteY22" fmla="*/ 1335806 h 1660822"/>
                <a:gd name="connsiteX23" fmla="*/ 1605231 w 4211600"/>
                <a:gd name="connsiteY23" fmla="*/ 1265702 h 1660822"/>
                <a:gd name="connsiteX24" fmla="*/ 1758819 w 4211600"/>
                <a:gd name="connsiteY24" fmla="*/ 1254558 h 1660822"/>
                <a:gd name="connsiteX25" fmla="*/ 2118106 w 4211600"/>
                <a:gd name="connsiteY25" fmla="*/ 1220077 h 1660822"/>
                <a:gd name="connsiteX26" fmla="*/ 2475557 w 4211600"/>
                <a:gd name="connsiteY26" fmla="*/ 1144353 h 1660822"/>
                <a:gd name="connsiteX27" fmla="*/ 2573878 w 4211600"/>
                <a:gd name="connsiteY27" fmla="*/ 1120827 h 1660822"/>
                <a:gd name="connsiteX28" fmla="*/ 2907437 w 4211600"/>
                <a:gd name="connsiteY28" fmla="*/ 1049675 h 1660822"/>
                <a:gd name="connsiteX29" fmla="*/ 3122589 w 4211600"/>
                <a:gd name="connsiteY29" fmla="*/ 1005098 h 1660822"/>
                <a:gd name="connsiteX30" fmla="*/ 3391169 w 4211600"/>
                <a:gd name="connsiteY30" fmla="*/ 935756 h 1660822"/>
                <a:gd name="connsiteX31" fmla="*/ 3642290 w 4211600"/>
                <a:gd name="connsiteY31" fmla="*/ 806216 h 1660822"/>
                <a:gd name="connsiteX32" fmla="*/ 3825937 w 4211600"/>
                <a:gd name="connsiteY32" fmla="*/ 594475 h 1660822"/>
                <a:gd name="connsiteX33" fmla="*/ 3861381 w 4211600"/>
                <a:gd name="connsiteY33" fmla="*/ 544755 h 1660822"/>
                <a:gd name="connsiteX34" fmla="*/ 3950381 w 4211600"/>
                <a:gd name="connsiteY34" fmla="*/ 427978 h 1660822"/>
                <a:gd name="connsiteX35" fmla="*/ 4112370 w 4211600"/>
                <a:gd name="connsiteY35" fmla="*/ 201378 h 1660822"/>
                <a:gd name="connsiteX36" fmla="*/ 4195989 w 4211600"/>
                <a:gd name="connsiteY36" fmla="*/ 33834 h 166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211600" h="1660822">
                  <a:moveTo>
                    <a:pt x="4211600" y="0"/>
                  </a:moveTo>
                  <a:lnTo>
                    <a:pt x="4211600" y="58430"/>
                  </a:lnTo>
                  <a:lnTo>
                    <a:pt x="4136524" y="208808"/>
                  </a:lnTo>
                  <a:cubicBezTo>
                    <a:pt x="4089791" y="287770"/>
                    <a:pt x="4030588" y="363780"/>
                    <a:pt x="3973354" y="437313"/>
                  </a:cubicBezTo>
                  <a:cubicBezTo>
                    <a:pt x="3943819" y="475222"/>
                    <a:pt x="3913231" y="514465"/>
                    <a:pt x="3884746" y="553613"/>
                  </a:cubicBezTo>
                  <a:cubicBezTo>
                    <a:pt x="3872801" y="569996"/>
                    <a:pt x="3861119" y="586569"/>
                    <a:pt x="3849435" y="603143"/>
                  </a:cubicBezTo>
                  <a:cubicBezTo>
                    <a:pt x="3796665" y="678009"/>
                    <a:pt x="3742187" y="755352"/>
                    <a:pt x="3661849" y="819075"/>
                  </a:cubicBezTo>
                  <a:cubicBezTo>
                    <a:pt x="3596214" y="871176"/>
                    <a:pt x="3509050" y="916230"/>
                    <a:pt x="3402589" y="952996"/>
                  </a:cubicBezTo>
                  <a:cubicBezTo>
                    <a:pt x="3312406" y="984048"/>
                    <a:pt x="3215660" y="1005003"/>
                    <a:pt x="3130202" y="1023386"/>
                  </a:cubicBezTo>
                  <a:cubicBezTo>
                    <a:pt x="3058529" y="1038816"/>
                    <a:pt x="2985412" y="1053675"/>
                    <a:pt x="2914657" y="1068058"/>
                  </a:cubicBezTo>
                  <a:cubicBezTo>
                    <a:pt x="2805176" y="1090251"/>
                    <a:pt x="2692021" y="1113207"/>
                    <a:pt x="2582149" y="1138924"/>
                  </a:cubicBezTo>
                  <a:cubicBezTo>
                    <a:pt x="2549330" y="1146639"/>
                    <a:pt x="2516644" y="1154450"/>
                    <a:pt x="2483958" y="1162356"/>
                  </a:cubicBezTo>
                  <a:cubicBezTo>
                    <a:pt x="2367257" y="1190550"/>
                    <a:pt x="2246621" y="1219601"/>
                    <a:pt x="2123750" y="1238651"/>
                  </a:cubicBezTo>
                  <a:cubicBezTo>
                    <a:pt x="2004294" y="1257129"/>
                    <a:pt x="1880769" y="1265416"/>
                    <a:pt x="1761444" y="1273417"/>
                  </a:cubicBezTo>
                  <a:cubicBezTo>
                    <a:pt x="1711167" y="1276751"/>
                    <a:pt x="1659184" y="1280275"/>
                    <a:pt x="1608382" y="1284466"/>
                  </a:cubicBezTo>
                  <a:cubicBezTo>
                    <a:pt x="1408589" y="1300944"/>
                    <a:pt x="1214570" y="1325805"/>
                    <a:pt x="999942" y="1354284"/>
                  </a:cubicBezTo>
                  <a:cubicBezTo>
                    <a:pt x="826403" y="1377240"/>
                    <a:pt x="647744" y="1400957"/>
                    <a:pt x="484705" y="1450487"/>
                  </a:cubicBezTo>
                  <a:cubicBezTo>
                    <a:pt x="355831" y="1489635"/>
                    <a:pt x="231387" y="1544374"/>
                    <a:pt x="113310" y="1613700"/>
                  </a:cubicBezTo>
                  <a:lnTo>
                    <a:pt x="39668" y="1660822"/>
                  </a:lnTo>
                  <a:lnTo>
                    <a:pt x="0" y="1660822"/>
                  </a:lnTo>
                  <a:lnTo>
                    <a:pt x="96701" y="1598934"/>
                  </a:lnTo>
                  <a:cubicBezTo>
                    <a:pt x="216635" y="1528533"/>
                    <a:pt x="343196" y="1472919"/>
                    <a:pt x="474335" y="1433056"/>
                  </a:cubicBezTo>
                  <a:cubicBezTo>
                    <a:pt x="639999" y="1382669"/>
                    <a:pt x="820102" y="1358856"/>
                    <a:pt x="994299" y="1335806"/>
                  </a:cubicBezTo>
                  <a:cubicBezTo>
                    <a:pt x="1210239" y="1307231"/>
                    <a:pt x="1404650" y="1282275"/>
                    <a:pt x="1605231" y="1265702"/>
                  </a:cubicBezTo>
                  <a:cubicBezTo>
                    <a:pt x="1656428" y="1261511"/>
                    <a:pt x="1708411" y="1257987"/>
                    <a:pt x="1758819" y="1254558"/>
                  </a:cubicBezTo>
                  <a:cubicBezTo>
                    <a:pt x="1877487" y="1246557"/>
                    <a:pt x="2000094" y="1238365"/>
                    <a:pt x="2118106" y="1220077"/>
                  </a:cubicBezTo>
                  <a:cubicBezTo>
                    <a:pt x="2239531" y="1201313"/>
                    <a:pt x="2359513" y="1172357"/>
                    <a:pt x="2475557" y="1144353"/>
                  </a:cubicBezTo>
                  <a:cubicBezTo>
                    <a:pt x="2508243" y="1136448"/>
                    <a:pt x="2541060" y="1128542"/>
                    <a:pt x="2573878" y="1120827"/>
                  </a:cubicBezTo>
                  <a:cubicBezTo>
                    <a:pt x="2684276" y="1094919"/>
                    <a:pt x="2797694" y="1071963"/>
                    <a:pt x="2907437" y="1049675"/>
                  </a:cubicBezTo>
                  <a:cubicBezTo>
                    <a:pt x="2978061" y="1035387"/>
                    <a:pt x="3051178" y="1020528"/>
                    <a:pt x="3122589" y="1005098"/>
                  </a:cubicBezTo>
                  <a:cubicBezTo>
                    <a:pt x="3206997" y="986810"/>
                    <a:pt x="3302823" y="966141"/>
                    <a:pt x="3391169" y="935756"/>
                  </a:cubicBezTo>
                  <a:cubicBezTo>
                    <a:pt x="3494479" y="900132"/>
                    <a:pt x="3578886" y="856508"/>
                    <a:pt x="3642290" y="806216"/>
                  </a:cubicBezTo>
                  <a:cubicBezTo>
                    <a:pt x="3720133" y="744303"/>
                    <a:pt x="3773953" y="668103"/>
                    <a:pt x="3825937" y="594475"/>
                  </a:cubicBezTo>
                  <a:cubicBezTo>
                    <a:pt x="3837621" y="577902"/>
                    <a:pt x="3849435" y="561233"/>
                    <a:pt x="3861381" y="544755"/>
                  </a:cubicBezTo>
                  <a:cubicBezTo>
                    <a:pt x="3889997" y="505416"/>
                    <a:pt x="3920715" y="465983"/>
                    <a:pt x="3950381" y="427978"/>
                  </a:cubicBezTo>
                  <a:cubicBezTo>
                    <a:pt x="4007353" y="354921"/>
                    <a:pt x="4066163" y="279388"/>
                    <a:pt x="4112370" y="201378"/>
                  </a:cubicBezTo>
                  <a:cubicBezTo>
                    <a:pt x="4144662" y="146800"/>
                    <a:pt x="4170785" y="89364"/>
                    <a:pt x="4195989" y="338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graphicFrame>
        <p:nvGraphicFramePr>
          <p:cNvPr id="7" name="Diagramme 6">
            <a:extLst>
              <a:ext uri="{FF2B5EF4-FFF2-40B4-BE49-F238E27FC236}">
                <a16:creationId xmlns:a16="http://schemas.microsoft.com/office/drawing/2014/main" id="{F20CA549-F439-1F1C-6F12-A40EF564156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72486176"/>
              </p:ext>
            </p:extLst>
          </p:nvPr>
        </p:nvGraphicFramePr>
        <p:xfrm>
          <a:off x="402355" y="2412646"/>
          <a:ext cx="10982090" cy="42760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8" name="Groupe 7">
            <a:extLst>
              <a:ext uri="{FF2B5EF4-FFF2-40B4-BE49-F238E27FC236}">
                <a16:creationId xmlns:a16="http://schemas.microsoft.com/office/drawing/2014/main" id="{1D3E9562-AC33-EC74-E7BA-D9AA5A5A90AC}"/>
              </a:ext>
            </a:extLst>
          </p:cNvPr>
          <p:cNvGrpSpPr/>
          <p:nvPr/>
        </p:nvGrpSpPr>
        <p:grpSpPr>
          <a:xfrm>
            <a:off x="462681" y="567841"/>
            <a:ext cx="7820445" cy="531360"/>
            <a:chOff x="558603" y="4116"/>
            <a:chExt cx="7820445" cy="531360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089AD73E-861B-495C-15FB-3A546A0D78D7}"/>
                </a:ext>
              </a:extLst>
            </p:cNvPr>
            <p:cNvSpPr/>
            <p:nvPr/>
          </p:nvSpPr>
          <p:spPr>
            <a:xfrm>
              <a:off x="558603" y="4116"/>
              <a:ext cx="7820445" cy="53136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fr-BE"/>
            </a:p>
          </p:txBody>
        </p:sp>
        <p:sp>
          <p:nvSpPr>
            <p:cNvPr id="10" name="Rectangle : coins arrondis 4">
              <a:extLst>
                <a:ext uri="{FF2B5EF4-FFF2-40B4-BE49-F238E27FC236}">
                  <a16:creationId xmlns:a16="http://schemas.microsoft.com/office/drawing/2014/main" id="{C043DACC-354B-0B06-77FC-188251860135}"/>
                </a:ext>
              </a:extLst>
            </p:cNvPr>
            <p:cNvSpPr txBox="1"/>
            <p:nvPr/>
          </p:nvSpPr>
          <p:spPr>
            <a:xfrm>
              <a:off x="584542" y="30055"/>
              <a:ext cx="7768567" cy="47948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95594" tIns="0" rIns="295594" bIns="0" numCol="1" spcCol="1270" anchor="ctr" anchorCtr="0">
              <a:noAutofit/>
            </a:bodyPr>
            <a:lstStyle/>
            <a:p>
              <a:pPr marL="0" lvl="0" indent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3200" b="1" kern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RELATION TRUSTOR - TRUSTEE</a:t>
              </a:r>
              <a:endParaRPr lang="fr-BE" sz="32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9BB6C69-9BCE-9491-C5AF-CD227C3D2D48}"/>
              </a:ext>
            </a:extLst>
          </p:cNvPr>
          <p:cNvGrpSpPr/>
          <p:nvPr/>
        </p:nvGrpSpPr>
        <p:grpSpPr>
          <a:xfrm>
            <a:off x="336695" y="869312"/>
            <a:ext cx="11175547" cy="1233500"/>
            <a:chOff x="-167190" y="-74885"/>
            <a:chExt cx="11339255" cy="1705481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277FF7C-B967-1664-44A3-7E21B49A0F62}"/>
                </a:ext>
              </a:extLst>
            </p:cNvPr>
            <p:cNvSpPr/>
            <p:nvPr/>
          </p:nvSpPr>
          <p:spPr>
            <a:xfrm>
              <a:off x="0" y="269796"/>
              <a:ext cx="11172065" cy="1360800"/>
            </a:xfrm>
            <a:prstGeom prst="rect">
              <a:avLst/>
            </a:prstGeom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BE"/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0ED214BD-3302-9660-685E-1E6996709DB8}"/>
                </a:ext>
              </a:extLst>
            </p:cNvPr>
            <p:cNvSpPr txBox="1"/>
            <p:nvPr/>
          </p:nvSpPr>
          <p:spPr>
            <a:xfrm>
              <a:off x="-167190" y="-74885"/>
              <a:ext cx="11172065" cy="13608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67076" tIns="374904" rIns="867076" bIns="128016" numCol="1" spcCol="1270" anchor="t" anchorCtr="0">
              <a:noAutofit/>
            </a:bodyPr>
            <a:lstStyle/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fr-FR" sz="1800" kern="1200" dirty="0"/>
                <a:t>Relation représentants – représentés</a:t>
              </a:r>
              <a:endParaRPr lang="fr-BE" sz="1800" kern="1200" dirty="0"/>
            </a:p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fr-FR" sz="1800" kern="1200" dirty="0"/>
                <a:t>Approche </a:t>
              </a:r>
              <a:r>
                <a:rPr lang="fr-FR" sz="1800" i="1" kern="1200" dirty="0"/>
                <a:t>formelle</a:t>
              </a:r>
              <a:r>
                <a:rPr lang="fr-FR" sz="1800" kern="1200" dirty="0"/>
                <a:t> de la représentation</a:t>
              </a:r>
              <a:endParaRPr lang="fr-BE" sz="1800" kern="1200" dirty="0"/>
            </a:p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fr-FR" sz="1800" kern="1200" dirty="0"/>
                <a:t>Qui est le représentant ?</a:t>
              </a:r>
              <a:endParaRPr lang="fr-BE" sz="18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6274684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id="{A1963C98-8B9B-80E5-8ED6-968988EB7C2D}"/>
              </a:ext>
            </a:extLst>
          </p:cNvPr>
          <p:cNvGrpSpPr/>
          <p:nvPr/>
        </p:nvGrpSpPr>
        <p:grpSpPr>
          <a:xfrm>
            <a:off x="886932" y="432681"/>
            <a:ext cx="7820445" cy="531360"/>
            <a:chOff x="558603" y="1727796"/>
            <a:chExt cx="7820445" cy="53136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E4A1737-B7B0-C885-21D0-5AB1172E0D75}"/>
                </a:ext>
              </a:extLst>
            </p:cNvPr>
            <p:cNvSpPr/>
            <p:nvPr/>
          </p:nvSpPr>
          <p:spPr>
            <a:xfrm>
              <a:off x="558603" y="1727796"/>
              <a:ext cx="7820445" cy="53136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fr-BE"/>
            </a:p>
          </p:txBody>
        </p:sp>
        <p:sp>
          <p:nvSpPr>
            <p:cNvPr id="6" name="Rectangle : coins arrondis 4">
              <a:extLst>
                <a:ext uri="{FF2B5EF4-FFF2-40B4-BE49-F238E27FC236}">
                  <a16:creationId xmlns:a16="http://schemas.microsoft.com/office/drawing/2014/main" id="{21144C87-10A3-CCE0-EB7C-81EF9A89C807}"/>
                </a:ext>
              </a:extLst>
            </p:cNvPr>
            <p:cNvSpPr txBox="1"/>
            <p:nvPr/>
          </p:nvSpPr>
          <p:spPr>
            <a:xfrm>
              <a:off x="584542" y="1753735"/>
              <a:ext cx="7768567" cy="47948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95594" tIns="0" rIns="295594" bIns="0" numCol="1" spcCol="1270" anchor="ctr" anchorCtr="0">
              <a:noAutofit/>
            </a:bodyPr>
            <a:lstStyle/>
            <a:p>
              <a:pPr marL="0" lvl="0" indent="0" algn="l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3600" b="1" kern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venir Next LT Pro"/>
                  <a:ea typeface="+mn-ea"/>
                  <a:cs typeface="+mn-cs"/>
                </a:rPr>
                <a:t>OBJET</a:t>
              </a:r>
              <a:endParaRPr lang="fr-BE" sz="18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"/>
                <a:ea typeface="+mn-ea"/>
                <a:cs typeface="+mn-cs"/>
              </a:endParaRP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522EC046-011E-9EFA-C718-8C879445CFDC}"/>
              </a:ext>
            </a:extLst>
          </p:cNvPr>
          <p:cNvGrpSpPr/>
          <p:nvPr/>
        </p:nvGrpSpPr>
        <p:grpSpPr>
          <a:xfrm>
            <a:off x="587674" y="964041"/>
            <a:ext cx="11471323" cy="1074889"/>
            <a:chOff x="-299258" y="1967538"/>
            <a:chExt cx="11471323" cy="1074889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6EB5C5B-06BA-F0EA-202D-780E2B75A3CA}"/>
                </a:ext>
              </a:extLst>
            </p:cNvPr>
            <p:cNvSpPr/>
            <p:nvPr/>
          </p:nvSpPr>
          <p:spPr>
            <a:xfrm>
              <a:off x="0" y="1993477"/>
              <a:ext cx="11172065" cy="1048950"/>
            </a:xfrm>
            <a:prstGeom prst="rect">
              <a:avLst/>
            </a:prstGeom>
          </p:spPr>
          <p:style>
            <a:lnRef idx="2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BE"/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8FDA974A-9CB4-A8C7-8711-7405628C8232}"/>
                </a:ext>
              </a:extLst>
            </p:cNvPr>
            <p:cNvSpPr txBox="1"/>
            <p:nvPr/>
          </p:nvSpPr>
          <p:spPr>
            <a:xfrm>
              <a:off x="-299258" y="1967538"/>
              <a:ext cx="11172065" cy="104895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67076" tIns="374904" rIns="867076" bIns="128016" numCol="1" spcCol="1270" anchor="t" anchorCtr="0">
              <a:noAutofit/>
            </a:bodyPr>
            <a:lstStyle/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fr-FR" sz="1800" kern="1200" dirty="0"/>
                <a:t>Approche </a:t>
              </a:r>
              <a:r>
                <a:rPr lang="fr-FR" sz="1800" i="1" kern="1200" dirty="0"/>
                <a:t>substantielle</a:t>
              </a:r>
              <a:r>
                <a:rPr lang="fr-FR" sz="1800" kern="1200" dirty="0"/>
                <a:t> de la représentation</a:t>
              </a:r>
              <a:endParaRPr lang="fr-BE" sz="1800" kern="1200" dirty="0"/>
            </a:p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fr-FR" sz="1800" kern="1200" dirty="0"/>
                <a:t>Quelles sont les attentes des représentés vis-à-vis de leurs représentants ?</a:t>
              </a:r>
              <a:endParaRPr lang="fr-BE" sz="1800" kern="1200" dirty="0"/>
            </a:p>
          </p:txBody>
        </p:sp>
      </p:grpSp>
      <p:graphicFrame>
        <p:nvGraphicFramePr>
          <p:cNvPr id="10" name="Diagramme 9">
            <a:extLst>
              <a:ext uri="{FF2B5EF4-FFF2-40B4-BE49-F238E27FC236}">
                <a16:creationId xmlns:a16="http://schemas.microsoft.com/office/drawing/2014/main" id="{F16E511C-201B-5050-51F6-D00568F0CA9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69780911"/>
              </p:ext>
            </p:extLst>
          </p:nvPr>
        </p:nvGraphicFramePr>
        <p:xfrm>
          <a:off x="1117599" y="2544351"/>
          <a:ext cx="10642139" cy="35475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51304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8651CFA9-6065-4243-AC48-858E35978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962AE0-6A1C-4B76-9D52-10E5E6D7D3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grpSp>
        <p:nvGrpSpPr>
          <p:cNvPr id="15" name="Top left">
            <a:extLst>
              <a:ext uri="{FF2B5EF4-FFF2-40B4-BE49-F238E27FC236}">
                <a16:creationId xmlns:a16="http://schemas.microsoft.com/office/drawing/2014/main" id="{32D15CB3-AC64-41F7-86F8-22A111F3DC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25" y="-1543"/>
            <a:ext cx="2198951" cy="3349518"/>
            <a:chOff x="10849" y="-3086"/>
            <a:chExt cx="2198951" cy="3349518"/>
          </a:xfrm>
        </p:grpSpPr>
        <p:sp>
          <p:nvSpPr>
            <p:cNvPr id="8" name="Freeform: Shape 15">
              <a:extLst>
                <a:ext uri="{FF2B5EF4-FFF2-40B4-BE49-F238E27FC236}">
                  <a16:creationId xmlns:a16="http://schemas.microsoft.com/office/drawing/2014/main" id="{9B8FAC53-55F6-4B51-8FAD-977E5E7D7E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692844" y="-3086"/>
              <a:ext cx="1326111" cy="597603"/>
            </a:xfrm>
            <a:custGeom>
              <a:avLst/>
              <a:gdLst>
                <a:gd name="connsiteX0" fmla="*/ 741051 w 1482102"/>
                <a:gd name="connsiteY0" fmla="*/ 0 h 679363"/>
                <a:gd name="connsiteX1" fmla="*/ 1473822 w 1482102"/>
                <a:gd name="connsiteY1" fmla="*/ 597226 h 679363"/>
                <a:gd name="connsiteX2" fmla="*/ 1482102 w 1482102"/>
                <a:gd name="connsiteY2" fmla="*/ 679363 h 679363"/>
                <a:gd name="connsiteX3" fmla="*/ 0 w 1482102"/>
                <a:gd name="connsiteY3" fmla="*/ 679363 h 679363"/>
                <a:gd name="connsiteX4" fmla="*/ 8280 w 1482102"/>
                <a:gd name="connsiteY4" fmla="*/ 597226 h 679363"/>
                <a:gd name="connsiteX5" fmla="*/ 741051 w 1482102"/>
                <a:gd name="connsiteY5" fmla="*/ 0 h 679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82102" h="679363">
                  <a:moveTo>
                    <a:pt x="741051" y="0"/>
                  </a:moveTo>
                  <a:cubicBezTo>
                    <a:pt x="1102506" y="0"/>
                    <a:pt x="1404077" y="256390"/>
                    <a:pt x="1473822" y="597226"/>
                  </a:cubicBezTo>
                  <a:lnTo>
                    <a:pt x="1482102" y="679363"/>
                  </a:lnTo>
                  <a:lnTo>
                    <a:pt x="0" y="679363"/>
                  </a:lnTo>
                  <a:lnTo>
                    <a:pt x="8280" y="597226"/>
                  </a:lnTo>
                  <a:cubicBezTo>
                    <a:pt x="78025" y="256390"/>
                    <a:pt x="379596" y="0"/>
                    <a:pt x="74105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endParaRPr>
            </a:p>
          </p:txBody>
        </p:sp>
        <p:sp>
          <p:nvSpPr>
            <p:cNvPr id="9" name="Freeform: Shape 16">
              <a:extLst>
                <a:ext uri="{FF2B5EF4-FFF2-40B4-BE49-F238E27FC236}">
                  <a16:creationId xmlns:a16="http://schemas.microsoft.com/office/drawing/2014/main" id="{BC29D267-CD4D-4FD7-8F45-1C8FB4235A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9394" y="15241"/>
              <a:ext cx="2190406" cy="3331191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0" name="Freeform: Shape 17">
              <a:extLst>
                <a:ext uri="{FF2B5EF4-FFF2-40B4-BE49-F238E27FC236}">
                  <a16:creationId xmlns:a16="http://schemas.microsoft.com/office/drawing/2014/main" id="{0EFC9A2B-D1CA-4247-836D-EAB80EB5ED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978674" cy="307495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2" name="Freeform: Shape 18">
              <a:extLst>
                <a:ext uri="{FF2B5EF4-FFF2-40B4-BE49-F238E27FC236}">
                  <a16:creationId xmlns:a16="http://schemas.microsoft.com/office/drawing/2014/main" id="{F4F9AB28-B3F0-425B-8E51-E16DDB8536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92" y="15178"/>
              <a:ext cx="1566146" cy="2737264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4" name="Freeform: Shape 19">
              <a:extLst>
                <a:ext uri="{FF2B5EF4-FFF2-40B4-BE49-F238E27FC236}">
                  <a16:creationId xmlns:a16="http://schemas.microsoft.com/office/drawing/2014/main" id="{891B00CE-2CF5-4DF1-A345-4516E2E83D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368431" cy="2644975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4" name="Freeform: Shape 20">
              <a:extLst>
                <a:ext uri="{FF2B5EF4-FFF2-40B4-BE49-F238E27FC236}">
                  <a16:creationId xmlns:a16="http://schemas.microsoft.com/office/drawing/2014/main" id="{8B332657-F1E9-428F-BA70-8DD848E553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825" y="543780"/>
              <a:ext cx="494287" cy="1905590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35" name="Freeform: Shape 21">
              <a:extLst>
                <a:ext uri="{FF2B5EF4-FFF2-40B4-BE49-F238E27FC236}">
                  <a16:creationId xmlns:a16="http://schemas.microsoft.com/office/drawing/2014/main" id="{766A6EF8-94C7-4127-9EF9-584AD6885B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672286"/>
              <a:ext cx="396930" cy="1690303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36" name="Freeform: Shape 22">
              <a:extLst>
                <a:ext uri="{FF2B5EF4-FFF2-40B4-BE49-F238E27FC236}">
                  <a16:creationId xmlns:a16="http://schemas.microsoft.com/office/drawing/2014/main" id="{3B1C2001-8549-4C7B-86AB-049B0C99EF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002" y="881264"/>
              <a:ext cx="258791" cy="1336561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</p:grpSp>
      <p:grpSp>
        <p:nvGrpSpPr>
          <p:cNvPr id="25" name="Bottom Right">
            <a:extLst>
              <a:ext uri="{FF2B5EF4-FFF2-40B4-BE49-F238E27FC236}">
                <a16:creationId xmlns:a16="http://schemas.microsoft.com/office/drawing/2014/main" id="{921D9B61-CDA2-49D1-82AA-534691496F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74976" y="3278144"/>
            <a:ext cx="4211600" cy="3581399"/>
            <a:chOff x="7980400" y="3276601"/>
            <a:chExt cx="4211600" cy="3581399"/>
          </a:xfrm>
        </p:grpSpPr>
        <p:grpSp>
          <p:nvGrpSpPr>
            <p:cNvPr id="26" name="Graphic 157">
              <a:extLst>
                <a:ext uri="{FF2B5EF4-FFF2-40B4-BE49-F238E27FC236}">
                  <a16:creationId xmlns:a16="http://schemas.microsoft.com/office/drawing/2014/main" id="{A202591B-301C-460E-801A-4C116AC08C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8662740" y="3276601"/>
              <a:ext cx="3529260" cy="3581396"/>
              <a:chOff x="4114800" y="1423987"/>
              <a:chExt cx="3961542" cy="4007547"/>
            </a:xfrm>
            <a:noFill/>
          </p:grpSpPr>
          <p:sp>
            <p:nvSpPr>
              <p:cNvPr id="37" name="Freeform: Shape 27">
                <a:extLst>
                  <a:ext uri="{FF2B5EF4-FFF2-40B4-BE49-F238E27FC236}">
                    <a16:creationId xmlns:a16="http://schemas.microsoft.com/office/drawing/2014/main" id="{257EC7EC-4934-4A65-B3AA-6AE3BD0739C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114800" y="1423987"/>
                <a:ext cx="3946874" cy="3989641"/>
              </a:xfrm>
              <a:custGeom>
                <a:avLst/>
                <a:gdLst>
                  <a:gd name="connsiteX0" fmla="*/ 0 w 3946874"/>
                  <a:gd name="connsiteY0" fmla="*/ 3989641 h 3989641"/>
                  <a:gd name="connsiteX1" fmla="*/ 79439 w 3946874"/>
                  <a:gd name="connsiteY1" fmla="*/ 3891153 h 3989641"/>
                  <a:gd name="connsiteX2" fmla="*/ 297371 w 3946874"/>
                  <a:gd name="connsiteY2" fmla="*/ 3626930 h 3989641"/>
                  <a:gd name="connsiteX3" fmla="*/ 454343 w 3946874"/>
                  <a:gd name="connsiteY3" fmla="*/ 3440335 h 3989641"/>
                  <a:gd name="connsiteX4" fmla="*/ 622363 w 3946874"/>
                  <a:gd name="connsiteY4" fmla="*/ 3290697 h 3989641"/>
                  <a:gd name="connsiteX5" fmla="*/ 927068 w 3946874"/>
                  <a:gd name="connsiteY5" fmla="*/ 3087434 h 3989641"/>
                  <a:gd name="connsiteX6" fmla="*/ 1176338 w 3946874"/>
                  <a:gd name="connsiteY6" fmla="*/ 2915603 h 3989641"/>
                  <a:gd name="connsiteX7" fmla="*/ 1394270 w 3946874"/>
                  <a:gd name="connsiteY7" fmla="*/ 2780729 h 3989641"/>
                  <a:gd name="connsiteX8" fmla="*/ 1601057 w 3946874"/>
                  <a:gd name="connsiteY8" fmla="*/ 2723483 h 3989641"/>
                  <a:gd name="connsiteX9" fmla="*/ 1756220 w 3946874"/>
                  <a:gd name="connsiteY9" fmla="*/ 2743772 h 3989641"/>
                  <a:gd name="connsiteX10" fmla="*/ 1889189 w 3946874"/>
                  <a:gd name="connsiteY10" fmla="*/ 2765965 h 3989641"/>
                  <a:gd name="connsiteX11" fmla="*/ 2007394 w 3946874"/>
                  <a:gd name="connsiteY11" fmla="*/ 2765965 h 3989641"/>
                  <a:gd name="connsiteX12" fmla="*/ 2184654 w 3946874"/>
                  <a:gd name="connsiteY12" fmla="*/ 2671763 h 3989641"/>
                  <a:gd name="connsiteX13" fmla="*/ 2372773 w 3946874"/>
                  <a:gd name="connsiteY13" fmla="*/ 2538984 h 3989641"/>
                  <a:gd name="connsiteX14" fmla="*/ 2439543 w 3946874"/>
                  <a:gd name="connsiteY14" fmla="*/ 2510504 h 3989641"/>
                  <a:gd name="connsiteX15" fmla="*/ 2650617 w 3946874"/>
                  <a:gd name="connsiteY15" fmla="*/ 2434781 h 3989641"/>
                  <a:gd name="connsiteX16" fmla="*/ 2785110 w 3946874"/>
                  <a:gd name="connsiteY16" fmla="*/ 2383060 h 3989641"/>
                  <a:gd name="connsiteX17" fmla="*/ 2897315 w 3946874"/>
                  <a:gd name="connsiteY17" fmla="*/ 2318861 h 3989641"/>
                  <a:gd name="connsiteX18" fmla="*/ 2997994 w 3946874"/>
                  <a:gd name="connsiteY18" fmla="*/ 2226183 h 3989641"/>
                  <a:gd name="connsiteX19" fmla="*/ 3061240 w 3946874"/>
                  <a:gd name="connsiteY19" fmla="*/ 2141506 h 3989641"/>
                  <a:gd name="connsiteX20" fmla="*/ 3152108 w 3946874"/>
                  <a:gd name="connsiteY20" fmla="*/ 2005203 h 3989641"/>
                  <a:gd name="connsiteX21" fmla="*/ 3274124 w 3946874"/>
                  <a:gd name="connsiteY21" fmla="*/ 1871567 h 3989641"/>
                  <a:gd name="connsiteX22" fmla="*/ 3388138 w 3946874"/>
                  <a:gd name="connsiteY22" fmla="*/ 1770888 h 3989641"/>
                  <a:gd name="connsiteX23" fmla="*/ 3466529 w 3946874"/>
                  <a:gd name="connsiteY23" fmla="*/ 1679162 h 3989641"/>
                  <a:gd name="connsiteX24" fmla="*/ 3538633 w 3946874"/>
                  <a:gd name="connsiteY24" fmla="*/ 1551718 h 3989641"/>
                  <a:gd name="connsiteX25" fmla="*/ 3588544 w 3946874"/>
                  <a:gd name="connsiteY25" fmla="*/ 1376172 h 3989641"/>
                  <a:gd name="connsiteX26" fmla="*/ 3597402 w 3946874"/>
                  <a:gd name="connsiteY26" fmla="*/ 1293305 h 3989641"/>
                  <a:gd name="connsiteX27" fmla="*/ 3721227 w 3946874"/>
                  <a:gd name="connsiteY27" fmla="*/ 880491 h 3989641"/>
                  <a:gd name="connsiteX28" fmla="*/ 3761137 w 3946874"/>
                  <a:gd name="connsiteY28" fmla="*/ 463677 h 3989641"/>
                  <a:gd name="connsiteX29" fmla="*/ 3946874 w 3946874"/>
                  <a:gd name="connsiteY29" fmla="*/ 0 h 3989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3946874" h="3989641">
                    <a:moveTo>
                      <a:pt x="0" y="3989641"/>
                    </a:moveTo>
                    <a:cubicBezTo>
                      <a:pt x="19050" y="3957257"/>
                      <a:pt x="50959" y="3916013"/>
                      <a:pt x="79439" y="3891153"/>
                    </a:cubicBezTo>
                    <a:cubicBezTo>
                      <a:pt x="165544" y="3815906"/>
                      <a:pt x="227933" y="3717989"/>
                      <a:pt x="297371" y="3626930"/>
                    </a:cubicBezTo>
                    <a:cubicBezTo>
                      <a:pt x="346615" y="3562255"/>
                      <a:pt x="398050" y="3499009"/>
                      <a:pt x="454343" y="3440335"/>
                    </a:cubicBezTo>
                    <a:cubicBezTo>
                      <a:pt x="506349" y="3386042"/>
                      <a:pt x="562642" y="3336227"/>
                      <a:pt x="622363" y="3290697"/>
                    </a:cubicBezTo>
                    <a:cubicBezTo>
                      <a:pt x="719519" y="3216688"/>
                      <a:pt x="824960" y="3154585"/>
                      <a:pt x="927068" y="3087434"/>
                    </a:cubicBezTo>
                    <a:cubicBezTo>
                      <a:pt x="1011365" y="3031998"/>
                      <a:pt x="1093565" y="2973324"/>
                      <a:pt x="1176338" y="2915603"/>
                    </a:cubicBezTo>
                    <a:cubicBezTo>
                      <a:pt x="1246537" y="2866644"/>
                      <a:pt x="1317308" y="2818066"/>
                      <a:pt x="1394270" y="2780729"/>
                    </a:cubicBezTo>
                    <a:cubicBezTo>
                      <a:pt x="1459421" y="2749106"/>
                      <a:pt x="1528763" y="2724436"/>
                      <a:pt x="1601057" y="2723483"/>
                    </a:cubicBezTo>
                    <a:cubicBezTo>
                      <a:pt x="1653350" y="2722721"/>
                      <a:pt x="1704785" y="2733485"/>
                      <a:pt x="1756220" y="2743772"/>
                    </a:cubicBezTo>
                    <a:cubicBezTo>
                      <a:pt x="1800320" y="2752630"/>
                      <a:pt x="1844612" y="2760250"/>
                      <a:pt x="1889189" y="2765965"/>
                    </a:cubicBezTo>
                    <a:cubicBezTo>
                      <a:pt x="1928622" y="2771013"/>
                      <a:pt x="1968437" y="2773299"/>
                      <a:pt x="2007394" y="2765965"/>
                    </a:cubicBezTo>
                    <a:cubicBezTo>
                      <a:pt x="2073878" y="2753487"/>
                      <a:pt x="2130647" y="2712911"/>
                      <a:pt x="2184654" y="2671763"/>
                    </a:cubicBezTo>
                    <a:cubicBezTo>
                      <a:pt x="2245900" y="2625090"/>
                      <a:pt x="2304002" y="2573465"/>
                      <a:pt x="2372773" y="2538984"/>
                    </a:cubicBezTo>
                    <a:cubicBezTo>
                      <a:pt x="2394395" y="2528126"/>
                      <a:pt x="2416874" y="2518982"/>
                      <a:pt x="2439543" y="2510504"/>
                    </a:cubicBezTo>
                    <a:cubicBezTo>
                      <a:pt x="2509552" y="2484215"/>
                      <a:pt x="2580037" y="2459450"/>
                      <a:pt x="2650617" y="2434781"/>
                    </a:cubicBezTo>
                    <a:cubicBezTo>
                      <a:pt x="2695956" y="2418874"/>
                      <a:pt x="2741295" y="2402872"/>
                      <a:pt x="2785110" y="2383060"/>
                    </a:cubicBezTo>
                    <a:cubicBezTo>
                      <a:pt x="2824448" y="2365248"/>
                      <a:pt x="2862358" y="2344198"/>
                      <a:pt x="2897315" y="2318861"/>
                    </a:cubicBezTo>
                    <a:cubicBezTo>
                      <a:pt x="2934367" y="2292096"/>
                      <a:pt x="2968085" y="2260854"/>
                      <a:pt x="2997994" y="2226183"/>
                    </a:cubicBezTo>
                    <a:cubicBezTo>
                      <a:pt x="3020949" y="2199513"/>
                      <a:pt x="3041714" y="2170938"/>
                      <a:pt x="3061240" y="2141506"/>
                    </a:cubicBezTo>
                    <a:cubicBezTo>
                      <a:pt x="3091529" y="2095976"/>
                      <a:pt x="3119533" y="2049018"/>
                      <a:pt x="3152108" y="2005203"/>
                    </a:cubicBezTo>
                    <a:cubicBezTo>
                      <a:pt x="3188113" y="1956626"/>
                      <a:pt x="3229261" y="1912144"/>
                      <a:pt x="3274124" y="1871567"/>
                    </a:cubicBezTo>
                    <a:cubicBezTo>
                      <a:pt x="3311747" y="1837563"/>
                      <a:pt x="3351848" y="1806321"/>
                      <a:pt x="3388138" y="1770888"/>
                    </a:cubicBezTo>
                    <a:cubicBezTo>
                      <a:pt x="3416999" y="1742694"/>
                      <a:pt x="3443002" y="1711833"/>
                      <a:pt x="3466529" y="1679162"/>
                    </a:cubicBezTo>
                    <a:cubicBezTo>
                      <a:pt x="3495008" y="1639348"/>
                      <a:pt x="3519392" y="1596771"/>
                      <a:pt x="3538633" y="1551718"/>
                    </a:cubicBezTo>
                    <a:cubicBezTo>
                      <a:pt x="3562731" y="1495616"/>
                      <a:pt x="3578924" y="1436465"/>
                      <a:pt x="3588544" y="1376172"/>
                    </a:cubicBezTo>
                    <a:cubicBezTo>
                      <a:pt x="3592925" y="1348740"/>
                      <a:pt x="3595688" y="1321022"/>
                      <a:pt x="3597402" y="1293305"/>
                    </a:cubicBezTo>
                    <a:cubicBezTo>
                      <a:pt x="3605974" y="1155859"/>
                      <a:pt x="3717703" y="1018127"/>
                      <a:pt x="3721227" y="880491"/>
                    </a:cubicBezTo>
                    <a:cubicBezTo>
                      <a:pt x="3724751" y="740855"/>
                      <a:pt x="3743135" y="602171"/>
                      <a:pt x="3761137" y="463677"/>
                    </a:cubicBezTo>
                    <a:cubicBezTo>
                      <a:pt x="3776186" y="347758"/>
                      <a:pt x="3934968" y="116205"/>
                      <a:pt x="3946874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38" name="Freeform: Shape 28">
                <a:extLst>
                  <a:ext uri="{FF2B5EF4-FFF2-40B4-BE49-F238E27FC236}">
                    <a16:creationId xmlns:a16="http://schemas.microsoft.com/office/drawing/2014/main" id="{201FEC27-F3E2-41E5-8C3B-FF66A13D843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395978" y="2441733"/>
                <a:ext cx="3665410" cy="2985611"/>
              </a:xfrm>
              <a:custGeom>
                <a:avLst/>
                <a:gdLst>
                  <a:gd name="connsiteX0" fmla="*/ 0 w 3665410"/>
                  <a:gd name="connsiteY0" fmla="*/ 2985611 h 2985611"/>
                  <a:gd name="connsiteX1" fmla="*/ 166211 w 3665410"/>
                  <a:gd name="connsiteY1" fmla="*/ 2699766 h 2985611"/>
                  <a:gd name="connsiteX2" fmla="*/ 397002 w 3665410"/>
                  <a:gd name="connsiteY2" fmla="*/ 2414969 h 2985611"/>
                  <a:gd name="connsiteX3" fmla="*/ 620173 w 3665410"/>
                  <a:gd name="connsiteY3" fmla="*/ 2237899 h 2985611"/>
                  <a:gd name="connsiteX4" fmla="*/ 823341 w 3665410"/>
                  <a:gd name="connsiteY4" fmla="*/ 2085499 h 2985611"/>
                  <a:gd name="connsiteX5" fmla="*/ 1089565 w 3665410"/>
                  <a:gd name="connsiteY5" fmla="*/ 1911477 h 2985611"/>
                  <a:gd name="connsiteX6" fmla="*/ 1145000 w 3665410"/>
                  <a:gd name="connsiteY6" fmla="*/ 1886807 h 2985611"/>
                  <a:gd name="connsiteX7" fmla="*/ 1375791 w 3665410"/>
                  <a:gd name="connsiteY7" fmla="*/ 1842135 h 2985611"/>
                  <a:gd name="connsiteX8" fmla="*/ 1486567 w 3665410"/>
                  <a:gd name="connsiteY8" fmla="*/ 1857566 h 2985611"/>
                  <a:gd name="connsiteX9" fmla="*/ 1568101 w 3665410"/>
                  <a:gd name="connsiteY9" fmla="*/ 1871377 h 2985611"/>
                  <a:gd name="connsiteX10" fmla="*/ 1810607 w 3665410"/>
                  <a:gd name="connsiteY10" fmla="*/ 1871377 h 2985611"/>
                  <a:gd name="connsiteX11" fmla="*/ 1997964 w 3665410"/>
                  <a:gd name="connsiteY11" fmla="*/ 1790605 h 2985611"/>
                  <a:gd name="connsiteX12" fmla="*/ 2109883 w 3665410"/>
                  <a:gd name="connsiteY12" fmla="*/ 1702784 h 2985611"/>
                  <a:gd name="connsiteX13" fmla="*/ 2321433 w 3665410"/>
                  <a:gd name="connsiteY13" fmla="*/ 1552384 h 2985611"/>
                  <a:gd name="connsiteX14" fmla="*/ 2558891 w 3665410"/>
                  <a:gd name="connsiteY14" fmla="*/ 1453420 h 2985611"/>
                  <a:gd name="connsiteX15" fmla="*/ 2709767 w 3665410"/>
                  <a:gd name="connsiteY15" fmla="*/ 1377887 h 2985611"/>
                  <a:gd name="connsiteX16" fmla="*/ 2885408 w 3665410"/>
                  <a:gd name="connsiteY16" fmla="*/ 1237393 h 2985611"/>
                  <a:gd name="connsiteX17" fmla="*/ 3017711 w 3665410"/>
                  <a:gd name="connsiteY17" fmla="*/ 1072229 h 2985611"/>
                  <a:gd name="connsiteX18" fmla="*/ 3150680 w 3665410"/>
                  <a:gd name="connsiteY18" fmla="*/ 921830 h 2985611"/>
                  <a:gd name="connsiteX19" fmla="*/ 3255169 w 3665410"/>
                  <a:gd name="connsiteY19" fmla="*/ 801815 h 2985611"/>
                  <a:gd name="connsiteX20" fmla="*/ 3339275 w 3665410"/>
                  <a:gd name="connsiteY20" fmla="*/ 694182 h 2985611"/>
                  <a:gd name="connsiteX21" fmla="*/ 3409188 w 3665410"/>
                  <a:gd name="connsiteY21" fmla="*/ 546926 h 2985611"/>
                  <a:gd name="connsiteX22" fmla="*/ 3464243 w 3665410"/>
                  <a:gd name="connsiteY22" fmla="*/ 347663 h 2985611"/>
                  <a:gd name="connsiteX23" fmla="*/ 3665411 w 3665410"/>
                  <a:gd name="connsiteY23" fmla="*/ 0 h 2985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665410" h="2985611">
                    <a:moveTo>
                      <a:pt x="0" y="2985611"/>
                    </a:moveTo>
                    <a:cubicBezTo>
                      <a:pt x="0" y="2985611"/>
                      <a:pt x="86773" y="2802827"/>
                      <a:pt x="166211" y="2699766"/>
                    </a:cubicBezTo>
                    <a:cubicBezTo>
                      <a:pt x="240983" y="2602706"/>
                      <a:pt x="309182" y="2500122"/>
                      <a:pt x="397002" y="2414969"/>
                    </a:cubicBezTo>
                    <a:cubicBezTo>
                      <a:pt x="465296" y="2348865"/>
                      <a:pt x="543592" y="2294477"/>
                      <a:pt x="620173" y="2237899"/>
                    </a:cubicBezTo>
                    <a:cubicBezTo>
                      <a:pt x="688277" y="2187607"/>
                      <a:pt x="755333" y="2135886"/>
                      <a:pt x="823341" y="2085499"/>
                    </a:cubicBezTo>
                    <a:cubicBezTo>
                      <a:pt x="908685" y="2022253"/>
                      <a:pt x="994791" y="1959197"/>
                      <a:pt x="1089565" y="1911477"/>
                    </a:cubicBezTo>
                    <a:cubicBezTo>
                      <a:pt x="1107662" y="1902428"/>
                      <a:pt x="1126141" y="1894141"/>
                      <a:pt x="1145000" y="1886807"/>
                    </a:cubicBezTo>
                    <a:cubicBezTo>
                      <a:pt x="1218819" y="1858232"/>
                      <a:pt x="1296924" y="1838611"/>
                      <a:pt x="1375791" y="1842135"/>
                    </a:cubicBezTo>
                    <a:cubicBezTo>
                      <a:pt x="1413129" y="1843754"/>
                      <a:pt x="1449896" y="1850422"/>
                      <a:pt x="1486567" y="1857566"/>
                    </a:cubicBezTo>
                    <a:cubicBezTo>
                      <a:pt x="1513618" y="1862804"/>
                      <a:pt x="1540859" y="1867376"/>
                      <a:pt x="1568101" y="1871377"/>
                    </a:cubicBezTo>
                    <a:cubicBezTo>
                      <a:pt x="1648778" y="1883188"/>
                      <a:pt x="1730978" y="1887665"/>
                      <a:pt x="1810607" y="1871377"/>
                    </a:cubicBezTo>
                    <a:cubicBezTo>
                      <a:pt x="1877854" y="1857661"/>
                      <a:pt x="1941100" y="1829086"/>
                      <a:pt x="1997964" y="1790605"/>
                    </a:cubicBezTo>
                    <a:cubicBezTo>
                      <a:pt x="2037302" y="1764030"/>
                      <a:pt x="2073497" y="1733264"/>
                      <a:pt x="2109883" y="1702784"/>
                    </a:cubicBezTo>
                    <a:cubicBezTo>
                      <a:pt x="2176367" y="1647063"/>
                      <a:pt x="2244852" y="1593151"/>
                      <a:pt x="2321433" y="1552384"/>
                    </a:cubicBezTo>
                    <a:cubicBezTo>
                      <a:pt x="2397157" y="1512094"/>
                      <a:pt x="2479548" y="1486281"/>
                      <a:pt x="2558891" y="1453420"/>
                    </a:cubicBezTo>
                    <a:cubicBezTo>
                      <a:pt x="2610898" y="1431798"/>
                      <a:pt x="2661571" y="1407033"/>
                      <a:pt x="2709767" y="1377887"/>
                    </a:cubicBezTo>
                    <a:cubicBezTo>
                      <a:pt x="2774252" y="1338929"/>
                      <a:pt x="2834069" y="1292447"/>
                      <a:pt x="2885408" y="1237393"/>
                    </a:cubicBezTo>
                    <a:cubicBezTo>
                      <a:pt x="2933605" y="1185767"/>
                      <a:pt x="2973324" y="1127093"/>
                      <a:pt x="3017711" y="1072229"/>
                    </a:cubicBezTo>
                    <a:cubicBezTo>
                      <a:pt x="3059811" y="1020223"/>
                      <a:pt x="3105912" y="971645"/>
                      <a:pt x="3150680" y="921830"/>
                    </a:cubicBezTo>
                    <a:cubicBezTo>
                      <a:pt x="3186113" y="882396"/>
                      <a:pt x="3220593" y="842010"/>
                      <a:pt x="3255169" y="801815"/>
                    </a:cubicBezTo>
                    <a:cubicBezTo>
                      <a:pt x="3284887" y="767239"/>
                      <a:pt x="3314605" y="732473"/>
                      <a:pt x="3339275" y="694182"/>
                    </a:cubicBezTo>
                    <a:cubicBezTo>
                      <a:pt x="3368707" y="648367"/>
                      <a:pt x="3390138" y="597980"/>
                      <a:pt x="3409188" y="546926"/>
                    </a:cubicBezTo>
                    <a:cubicBezTo>
                      <a:pt x="3433382" y="482156"/>
                      <a:pt x="3453384" y="415861"/>
                      <a:pt x="3464243" y="347663"/>
                    </a:cubicBezTo>
                    <a:cubicBezTo>
                      <a:pt x="3476244" y="272224"/>
                      <a:pt x="3661696" y="76295"/>
                      <a:pt x="366541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39" name="Freeform: Shape 29">
                <a:extLst>
                  <a:ext uri="{FF2B5EF4-FFF2-40B4-BE49-F238E27FC236}">
                    <a16:creationId xmlns:a16="http://schemas.microsoft.com/office/drawing/2014/main" id="{CBFE67A7-A995-43D6-8414-EBB2A758A03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790402" y="5229700"/>
                <a:ext cx="285940" cy="199072"/>
              </a:xfrm>
              <a:custGeom>
                <a:avLst/>
                <a:gdLst>
                  <a:gd name="connsiteX0" fmla="*/ 0 w 285940"/>
                  <a:gd name="connsiteY0" fmla="*/ 199073 h 199072"/>
                  <a:gd name="connsiteX1" fmla="*/ 285940 w 285940"/>
                  <a:gd name="connsiteY1" fmla="*/ 0 h 199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5940" h="199072">
                    <a:moveTo>
                      <a:pt x="0" y="199073"/>
                    </a:moveTo>
                    <a:cubicBezTo>
                      <a:pt x="0" y="199073"/>
                      <a:pt x="242125" y="39243"/>
                      <a:pt x="28594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40" name="Freeform: Shape 30">
                <a:extLst>
                  <a:ext uri="{FF2B5EF4-FFF2-40B4-BE49-F238E27FC236}">
                    <a16:creationId xmlns:a16="http://schemas.microsoft.com/office/drawing/2014/main" id="{6DB28E40-FF5E-459D-B516-A16554BBBF2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393114" y="5049773"/>
                <a:ext cx="655796" cy="381190"/>
              </a:xfrm>
              <a:custGeom>
                <a:avLst/>
                <a:gdLst>
                  <a:gd name="connsiteX0" fmla="*/ 0 w 655796"/>
                  <a:gd name="connsiteY0" fmla="*/ 381190 h 381190"/>
                  <a:gd name="connsiteX1" fmla="*/ 655796 w 655796"/>
                  <a:gd name="connsiteY1" fmla="*/ 0 h 381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55796" h="381190">
                    <a:moveTo>
                      <a:pt x="0" y="381190"/>
                    </a:moveTo>
                    <a:cubicBezTo>
                      <a:pt x="0" y="381190"/>
                      <a:pt x="461105" y="172117"/>
                      <a:pt x="65579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41" name="Freeform: Shape 31">
                <a:extLst>
                  <a:ext uri="{FF2B5EF4-FFF2-40B4-BE49-F238E27FC236}">
                    <a16:creationId xmlns:a16="http://schemas.microsoft.com/office/drawing/2014/main" id="{9724247A-6615-4D27-80F0-33927628267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154072" y="3867816"/>
                <a:ext cx="2907315" cy="1544764"/>
              </a:xfrm>
              <a:custGeom>
                <a:avLst/>
                <a:gdLst>
                  <a:gd name="connsiteX0" fmla="*/ 0 w 2907315"/>
                  <a:gd name="connsiteY0" fmla="*/ 1544764 h 1544764"/>
                  <a:gd name="connsiteX1" fmla="*/ 201644 w 2907315"/>
                  <a:gd name="connsiteY1" fmla="*/ 1352550 h 1544764"/>
                  <a:gd name="connsiteX2" fmla="*/ 423196 w 2907315"/>
                  <a:gd name="connsiteY2" fmla="*/ 1196054 h 1544764"/>
                  <a:gd name="connsiteX3" fmla="*/ 782193 w 2907315"/>
                  <a:gd name="connsiteY3" fmla="*/ 1099947 h 1544764"/>
                  <a:gd name="connsiteX4" fmla="*/ 1052513 w 2907315"/>
                  <a:gd name="connsiteY4" fmla="*/ 1042321 h 1544764"/>
                  <a:gd name="connsiteX5" fmla="*/ 1311783 w 2907315"/>
                  <a:gd name="connsiteY5" fmla="*/ 1056037 h 1544764"/>
                  <a:gd name="connsiteX6" fmla="*/ 1484662 w 2907315"/>
                  <a:gd name="connsiteY6" fmla="*/ 1083469 h 1544764"/>
                  <a:gd name="connsiteX7" fmla="*/ 1788224 w 2907315"/>
                  <a:gd name="connsiteY7" fmla="*/ 1023080 h 1544764"/>
                  <a:gd name="connsiteX8" fmla="*/ 2269045 w 2907315"/>
                  <a:gd name="connsiteY8" fmla="*/ 734758 h 1544764"/>
                  <a:gd name="connsiteX9" fmla="*/ 2534984 w 2907315"/>
                  <a:gd name="connsiteY9" fmla="*/ 572738 h 1544764"/>
                  <a:gd name="connsiteX10" fmla="*/ 2907316 w 2907315"/>
                  <a:gd name="connsiteY10" fmla="*/ 0 h 1544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907315" h="1544764">
                    <a:moveTo>
                      <a:pt x="0" y="1544764"/>
                    </a:moveTo>
                    <a:cubicBezTo>
                      <a:pt x="0" y="1544764"/>
                      <a:pt x="98012" y="1443990"/>
                      <a:pt x="201644" y="1352550"/>
                    </a:cubicBezTo>
                    <a:cubicBezTo>
                      <a:pt x="271272" y="1291209"/>
                      <a:pt x="343662" y="1234249"/>
                      <a:pt x="423196" y="1196054"/>
                    </a:cubicBezTo>
                    <a:cubicBezTo>
                      <a:pt x="537591" y="1141095"/>
                      <a:pt x="661226" y="1127189"/>
                      <a:pt x="782193" y="1099947"/>
                    </a:cubicBezTo>
                    <a:cubicBezTo>
                      <a:pt x="872300" y="1079659"/>
                      <a:pt x="961358" y="1051370"/>
                      <a:pt x="1052513" y="1042321"/>
                    </a:cubicBezTo>
                    <a:cubicBezTo>
                      <a:pt x="1139000" y="1033653"/>
                      <a:pt x="1225868" y="1040321"/>
                      <a:pt x="1311783" y="1056037"/>
                    </a:cubicBezTo>
                    <a:cubicBezTo>
                      <a:pt x="1369314" y="1066609"/>
                      <a:pt x="1426559" y="1079373"/>
                      <a:pt x="1484662" y="1083469"/>
                    </a:cubicBezTo>
                    <a:cubicBezTo>
                      <a:pt x="1587913" y="1090803"/>
                      <a:pt x="1690402" y="1064800"/>
                      <a:pt x="1788224" y="1023080"/>
                    </a:cubicBezTo>
                    <a:cubicBezTo>
                      <a:pt x="1956721" y="951262"/>
                      <a:pt x="2106549" y="825722"/>
                      <a:pt x="2269045" y="734758"/>
                    </a:cubicBezTo>
                    <a:cubicBezTo>
                      <a:pt x="2359438" y="684181"/>
                      <a:pt x="2452497" y="640556"/>
                      <a:pt x="2534984" y="572738"/>
                    </a:cubicBezTo>
                    <a:cubicBezTo>
                      <a:pt x="2673001" y="459391"/>
                      <a:pt x="2847023" y="191453"/>
                      <a:pt x="290731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42" name="Freeform: Shape 32">
                <a:extLst>
                  <a:ext uri="{FF2B5EF4-FFF2-40B4-BE49-F238E27FC236}">
                    <a16:creationId xmlns:a16="http://schemas.microsoft.com/office/drawing/2014/main" id="{495168B2-CEF6-486B-AD0C-D063CDD9885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07946" y="3479100"/>
                <a:ext cx="3168300" cy="1952434"/>
              </a:xfrm>
              <a:custGeom>
                <a:avLst/>
                <a:gdLst>
                  <a:gd name="connsiteX0" fmla="*/ 0 w 3168300"/>
                  <a:gd name="connsiteY0" fmla="*/ 1952435 h 1952434"/>
                  <a:gd name="connsiteX1" fmla="*/ 202121 w 3168300"/>
                  <a:gd name="connsiteY1" fmla="*/ 1687068 h 1952434"/>
                  <a:gd name="connsiteX2" fmla="*/ 545116 w 3168300"/>
                  <a:gd name="connsiteY2" fmla="*/ 1450277 h 1952434"/>
                  <a:gd name="connsiteX3" fmla="*/ 906780 w 3168300"/>
                  <a:gd name="connsiteY3" fmla="*/ 1354455 h 1952434"/>
                  <a:gd name="connsiteX4" fmla="*/ 1332262 w 3168300"/>
                  <a:gd name="connsiteY4" fmla="*/ 1285304 h 1952434"/>
                  <a:gd name="connsiteX5" fmla="*/ 1691259 w 3168300"/>
                  <a:gd name="connsiteY5" fmla="*/ 1240060 h 1952434"/>
                  <a:gd name="connsiteX6" fmla="*/ 2010346 w 3168300"/>
                  <a:gd name="connsiteY6" fmla="*/ 1141667 h 1952434"/>
                  <a:gd name="connsiteX7" fmla="*/ 2393252 w 3168300"/>
                  <a:gd name="connsiteY7" fmla="*/ 1027271 h 1952434"/>
                  <a:gd name="connsiteX8" fmla="*/ 2582037 w 3168300"/>
                  <a:gd name="connsiteY8" fmla="*/ 958120 h 1952434"/>
                  <a:gd name="connsiteX9" fmla="*/ 2760155 w 3168300"/>
                  <a:gd name="connsiteY9" fmla="*/ 827723 h 1952434"/>
                  <a:gd name="connsiteX10" fmla="*/ 2914364 w 3168300"/>
                  <a:gd name="connsiteY10" fmla="*/ 567023 h 1952434"/>
                  <a:gd name="connsiteX11" fmla="*/ 3168301 w 3168300"/>
                  <a:gd name="connsiteY11" fmla="*/ 0 h 19524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168300" h="1952434">
                    <a:moveTo>
                      <a:pt x="0" y="1952435"/>
                    </a:moveTo>
                    <a:cubicBezTo>
                      <a:pt x="0" y="1952435"/>
                      <a:pt x="91059" y="1796415"/>
                      <a:pt x="202121" y="1687068"/>
                    </a:cubicBezTo>
                    <a:cubicBezTo>
                      <a:pt x="301943" y="1588675"/>
                      <a:pt x="416528" y="1505617"/>
                      <a:pt x="545116" y="1450277"/>
                    </a:cubicBezTo>
                    <a:cubicBezTo>
                      <a:pt x="659987" y="1400747"/>
                      <a:pt x="783622" y="1377601"/>
                      <a:pt x="906780" y="1354455"/>
                    </a:cubicBezTo>
                    <a:cubicBezTo>
                      <a:pt x="1048036" y="1327976"/>
                      <a:pt x="1189482" y="1301972"/>
                      <a:pt x="1332262" y="1285304"/>
                    </a:cubicBezTo>
                    <a:cubicBezTo>
                      <a:pt x="1452182" y="1271302"/>
                      <a:pt x="1573340" y="1265873"/>
                      <a:pt x="1691259" y="1240060"/>
                    </a:cubicBezTo>
                    <a:cubicBezTo>
                      <a:pt x="1800035" y="1216247"/>
                      <a:pt x="1904619" y="1176718"/>
                      <a:pt x="2010346" y="1141667"/>
                    </a:cubicBezTo>
                    <a:cubicBezTo>
                      <a:pt x="2136743" y="1099661"/>
                      <a:pt x="2265902" y="1066229"/>
                      <a:pt x="2393252" y="1027271"/>
                    </a:cubicBezTo>
                    <a:cubicBezTo>
                      <a:pt x="2457450" y="1007650"/>
                      <a:pt x="2521744" y="987552"/>
                      <a:pt x="2582037" y="958120"/>
                    </a:cubicBezTo>
                    <a:cubicBezTo>
                      <a:pt x="2648807" y="925449"/>
                      <a:pt x="2710815" y="883349"/>
                      <a:pt x="2760155" y="827723"/>
                    </a:cubicBezTo>
                    <a:cubicBezTo>
                      <a:pt x="2827496" y="751904"/>
                      <a:pt x="2867978" y="657511"/>
                      <a:pt x="2914364" y="567023"/>
                    </a:cubicBezTo>
                    <a:cubicBezTo>
                      <a:pt x="2972753" y="453200"/>
                      <a:pt x="3119152" y="118015"/>
                      <a:pt x="316830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43" name="Freeform: Shape 33">
                <a:extLst>
                  <a:ext uri="{FF2B5EF4-FFF2-40B4-BE49-F238E27FC236}">
                    <a16:creationId xmlns:a16="http://schemas.microsoft.com/office/drawing/2014/main" id="{E27C133D-9749-4B34-9018-29F3FF86C0F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704778" y="2976752"/>
                <a:ext cx="3356800" cy="2452020"/>
              </a:xfrm>
              <a:custGeom>
                <a:avLst/>
                <a:gdLst>
                  <a:gd name="connsiteX0" fmla="*/ 0 w 3356800"/>
                  <a:gd name="connsiteY0" fmla="*/ 2452021 h 2452020"/>
                  <a:gd name="connsiteX1" fmla="*/ 130874 w 3356800"/>
                  <a:gd name="connsiteY1" fmla="*/ 2247710 h 2452020"/>
                  <a:gd name="connsiteX2" fmla="*/ 437197 w 3356800"/>
                  <a:gd name="connsiteY2" fmla="*/ 1941195 h 2452020"/>
                  <a:gd name="connsiteX3" fmla="*/ 737140 w 3356800"/>
                  <a:gd name="connsiteY3" fmla="*/ 1736884 h 2452020"/>
                  <a:gd name="connsiteX4" fmla="*/ 1031843 w 3356800"/>
                  <a:gd name="connsiteY4" fmla="*/ 1685068 h 2452020"/>
                  <a:gd name="connsiteX5" fmla="*/ 1287304 w 3356800"/>
                  <a:gd name="connsiteY5" fmla="*/ 1655826 h 2452020"/>
                  <a:gd name="connsiteX6" fmla="*/ 1471994 w 3356800"/>
                  <a:gd name="connsiteY6" fmla="*/ 1634300 h 2452020"/>
                  <a:gd name="connsiteX7" fmla="*/ 1898237 w 3356800"/>
                  <a:gd name="connsiteY7" fmla="*/ 1512665 h 2452020"/>
                  <a:gd name="connsiteX8" fmla="*/ 2229136 w 3356800"/>
                  <a:gd name="connsiteY8" fmla="*/ 1355598 h 2452020"/>
                  <a:gd name="connsiteX9" fmla="*/ 2512314 w 3356800"/>
                  <a:gd name="connsiteY9" fmla="*/ 1238631 h 2452020"/>
                  <a:gd name="connsiteX10" fmla="*/ 2758535 w 3356800"/>
                  <a:gd name="connsiteY10" fmla="*/ 1096994 h 2452020"/>
                  <a:gd name="connsiteX11" fmla="*/ 2935510 w 3356800"/>
                  <a:gd name="connsiteY11" fmla="*/ 919925 h 2452020"/>
                  <a:gd name="connsiteX12" fmla="*/ 3081719 w 3356800"/>
                  <a:gd name="connsiteY12" fmla="*/ 687419 h 2452020"/>
                  <a:gd name="connsiteX13" fmla="*/ 3356800 w 3356800"/>
                  <a:gd name="connsiteY13" fmla="*/ 0 h 2452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356800" h="2452020">
                    <a:moveTo>
                      <a:pt x="0" y="2452021"/>
                    </a:moveTo>
                    <a:cubicBezTo>
                      <a:pt x="0" y="2452021"/>
                      <a:pt x="57150" y="2344198"/>
                      <a:pt x="130874" y="2247710"/>
                    </a:cubicBezTo>
                    <a:cubicBezTo>
                      <a:pt x="218694" y="2132648"/>
                      <a:pt x="328136" y="2036635"/>
                      <a:pt x="437197" y="1941195"/>
                    </a:cubicBezTo>
                    <a:cubicBezTo>
                      <a:pt x="529304" y="1860709"/>
                      <a:pt x="623030" y="1779556"/>
                      <a:pt x="737140" y="1736884"/>
                    </a:cubicBezTo>
                    <a:cubicBezTo>
                      <a:pt x="830866" y="1701736"/>
                      <a:pt x="932021" y="1695450"/>
                      <a:pt x="1031843" y="1685068"/>
                    </a:cubicBezTo>
                    <a:cubicBezTo>
                      <a:pt x="1117092" y="1676210"/>
                      <a:pt x="1202055" y="1665160"/>
                      <a:pt x="1287304" y="1655826"/>
                    </a:cubicBezTo>
                    <a:cubicBezTo>
                      <a:pt x="1348931" y="1649063"/>
                      <a:pt x="1410653" y="1643539"/>
                      <a:pt x="1471994" y="1634300"/>
                    </a:cubicBezTo>
                    <a:cubicBezTo>
                      <a:pt x="1618679" y="1612011"/>
                      <a:pt x="1761935" y="1571149"/>
                      <a:pt x="1898237" y="1512665"/>
                    </a:cubicBezTo>
                    <a:cubicBezTo>
                      <a:pt x="2010442" y="1464564"/>
                      <a:pt x="2117503" y="1405128"/>
                      <a:pt x="2229136" y="1355598"/>
                    </a:cubicBezTo>
                    <a:cubicBezTo>
                      <a:pt x="2322481" y="1314164"/>
                      <a:pt x="2418969" y="1280160"/>
                      <a:pt x="2512314" y="1238631"/>
                    </a:cubicBezTo>
                    <a:cubicBezTo>
                      <a:pt x="2599087" y="1199960"/>
                      <a:pt x="2683193" y="1154811"/>
                      <a:pt x="2758535" y="1096994"/>
                    </a:cubicBezTo>
                    <a:cubicBezTo>
                      <a:pt x="2825020" y="1046035"/>
                      <a:pt x="2883789" y="985837"/>
                      <a:pt x="2935510" y="919925"/>
                    </a:cubicBezTo>
                    <a:cubicBezTo>
                      <a:pt x="2992184" y="847725"/>
                      <a:pt x="3039904" y="769144"/>
                      <a:pt x="3081719" y="687419"/>
                    </a:cubicBezTo>
                    <a:cubicBezTo>
                      <a:pt x="3138297" y="576739"/>
                      <a:pt x="3314129" y="116776"/>
                      <a:pt x="335680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</p:grpSp>
        <p:sp>
          <p:nvSpPr>
            <p:cNvPr id="44" name="Freeform: Shape 26">
              <a:extLst>
                <a:ext uri="{FF2B5EF4-FFF2-40B4-BE49-F238E27FC236}">
                  <a16:creationId xmlns:a16="http://schemas.microsoft.com/office/drawing/2014/main" id="{10388060-18B7-4BD6-A3C5-F6B8E1467E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80400" y="5197178"/>
              <a:ext cx="4211600" cy="1660822"/>
            </a:xfrm>
            <a:custGeom>
              <a:avLst/>
              <a:gdLst>
                <a:gd name="connsiteX0" fmla="*/ 4211600 w 4211600"/>
                <a:gd name="connsiteY0" fmla="*/ 0 h 1660822"/>
                <a:gd name="connsiteX1" fmla="*/ 4211600 w 4211600"/>
                <a:gd name="connsiteY1" fmla="*/ 58430 h 1660822"/>
                <a:gd name="connsiteX2" fmla="*/ 4136524 w 4211600"/>
                <a:gd name="connsiteY2" fmla="*/ 208808 h 1660822"/>
                <a:gd name="connsiteX3" fmla="*/ 3973354 w 4211600"/>
                <a:gd name="connsiteY3" fmla="*/ 437313 h 1660822"/>
                <a:gd name="connsiteX4" fmla="*/ 3884746 w 4211600"/>
                <a:gd name="connsiteY4" fmla="*/ 553613 h 1660822"/>
                <a:gd name="connsiteX5" fmla="*/ 3849435 w 4211600"/>
                <a:gd name="connsiteY5" fmla="*/ 603143 h 1660822"/>
                <a:gd name="connsiteX6" fmla="*/ 3661849 w 4211600"/>
                <a:gd name="connsiteY6" fmla="*/ 819075 h 1660822"/>
                <a:gd name="connsiteX7" fmla="*/ 3402589 w 4211600"/>
                <a:gd name="connsiteY7" fmla="*/ 952996 h 1660822"/>
                <a:gd name="connsiteX8" fmla="*/ 3130202 w 4211600"/>
                <a:gd name="connsiteY8" fmla="*/ 1023386 h 1660822"/>
                <a:gd name="connsiteX9" fmla="*/ 2914657 w 4211600"/>
                <a:gd name="connsiteY9" fmla="*/ 1068058 h 1660822"/>
                <a:gd name="connsiteX10" fmla="*/ 2582149 w 4211600"/>
                <a:gd name="connsiteY10" fmla="*/ 1138924 h 1660822"/>
                <a:gd name="connsiteX11" fmla="*/ 2483958 w 4211600"/>
                <a:gd name="connsiteY11" fmla="*/ 1162356 h 1660822"/>
                <a:gd name="connsiteX12" fmla="*/ 2123750 w 4211600"/>
                <a:gd name="connsiteY12" fmla="*/ 1238651 h 1660822"/>
                <a:gd name="connsiteX13" fmla="*/ 1761444 w 4211600"/>
                <a:gd name="connsiteY13" fmla="*/ 1273417 h 1660822"/>
                <a:gd name="connsiteX14" fmla="*/ 1608382 w 4211600"/>
                <a:gd name="connsiteY14" fmla="*/ 1284466 h 1660822"/>
                <a:gd name="connsiteX15" fmla="*/ 999942 w 4211600"/>
                <a:gd name="connsiteY15" fmla="*/ 1354284 h 1660822"/>
                <a:gd name="connsiteX16" fmla="*/ 484705 w 4211600"/>
                <a:gd name="connsiteY16" fmla="*/ 1450487 h 1660822"/>
                <a:gd name="connsiteX17" fmla="*/ 113310 w 4211600"/>
                <a:gd name="connsiteY17" fmla="*/ 1613700 h 1660822"/>
                <a:gd name="connsiteX18" fmla="*/ 39668 w 4211600"/>
                <a:gd name="connsiteY18" fmla="*/ 1660822 h 1660822"/>
                <a:gd name="connsiteX19" fmla="*/ 0 w 4211600"/>
                <a:gd name="connsiteY19" fmla="*/ 1660822 h 1660822"/>
                <a:gd name="connsiteX20" fmla="*/ 96701 w 4211600"/>
                <a:gd name="connsiteY20" fmla="*/ 1598934 h 1660822"/>
                <a:gd name="connsiteX21" fmla="*/ 474335 w 4211600"/>
                <a:gd name="connsiteY21" fmla="*/ 1433056 h 1660822"/>
                <a:gd name="connsiteX22" fmla="*/ 994299 w 4211600"/>
                <a:gd name="connsiteY22" fmla="*/ 1335806 h 1660822"/>
                <a:gd name="connsiteX23" fmla="*/ 1605231 w 4211600"/>
                <a:gd name="connsiteY23" fmla="*/ 1265702 h 1660822"/>
                <a:gd name="connsiteX24" fmla="*/ 1758819 w 4211600"/>
                <a:gd name="connsiteY24" fmla="*/ 1254558 h 1660822"/>
                <a:gd name="connsiteX25" fmla="*/ 2118106 w 4211600"/>
                <a:gd name="connsiteY25" fmla="*/ 1220077 h 1660822"/>
                <a:gd name="connsiteX26" fmla="*/ 2475557 w 4211600"/>
                <a:gd name="connsiteY26" fmla="*/ 1144353 h 1660822"/>
                <a:gd name="connsiteX27" fmla="*/ 2573878 w 4211600"/>
                <a:gd name="connsiteY27" fmla="*/ 1120827 h 1660822"/>
                <a:gd name="connsiteX28" fmla="*/ 2907437 w 4211600"/>
                <a:gd name="connsiteY28" fmla="*/ 1049675 h 1660822"/>
                <a:gd name="connsiteX29" fmla="*/ 3122589 w 4211600"/>
                <a:gd name="connsiteY29" fmla="*/ 1005098 h 1660822"/>
                <a:gd name="connsiteX30" fmla="*/ 3391169 w 4211600"/>
                <a:gd name="connsiteY30" fmla="*/ 935756 h 1660822"/>
                <a:gd name="connsiteX31" fmla="*/ 3642290 w 4211600"/>
                <a:gd name="connsiteY31" fmla="*/ 806216 h 1660822"/>
                <a:gd name="connsiteX32" fmla="*/ 3825937 w 4211600"/>
                <a:gd name="connsiteY32" fmla="*/ 594475 h 1660822"/>
                <a:gd name="connsiteX33" fmla="*/ 3861381 w 4211600"/>
                <a:gd name="connsiteY33" fmla="*/ 544755 h 1660822"/>
                <a:gd name="connsiteX34" fmla="*/ 3950381 w 4211600"/>
                <a:gd name="connsiteY34" fmla="*/ 427978 h 1660822"/>
                <a:gd name="connsiteX35" fmla="*/ 4112370 w 4211600"/>
                <a:gd name="connsiteY35" fmla="*/ 201378 h 1660822"/>
                <a:gd name="connsiteX36" fmla="*/ 4195989 w 4211600"/>
                <a:gd name="connsiteY36" fmla="*/ 33834 h 166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211600" h="1660822">
                  <a:moveTo>
                    <a:pt x="4211600" y="0"/>
                  </a:moveTo>
                  <a:lnTo>
                    <a:pt x="4211600" y="58430"/>
                  </a:lnTo>
                  <a:lnTo>
                    <a:pt x="4136524" y="208808"/>
                  </a:lnTo>
                  <a:cubicBezTo>
                    <a:pt x="4089791" y="287770"/>
                    <a:pt x="4030588" y="363780"/>
                    <a:pt x="3973354" y="437313"/>
                  </a:cubicBezTo>
                  <a:cubicBezTo>
                    <a:pt x="3943819" y="475222"/>
                    <a:pt x="3913231" y="514465"/>
                    <a:pt x="3884746" y="553613"/>
                  </a:cubicBezTo>
                  <a:cubicBezTo>
                    <a:pt x="3872801" y="569996"/>
                    <a:pt x="3861119" y="586569"/>
                    <a:pt x="3849435" y="603143"/>
                  </a:cubicBezTo>
                  <a:cubicBezTo>
                    <a:pt x="3796665" y="678009"/>
                    <a:pt x="3742187" y="755352"/>
                    <a:pt x="3661849" y="819075"/>
                  </a:cubicBezTo>
                  <a:cubicBezTo>
                    <a:pt x="3596214" y="871176"/>
                    <a:pt x="3509050" y="916230"/>
                    <a:pt x="3402589" y="952996"/>
                  </a:cubicBezTo>
                  <a:cubicBezTo>
                    <a:pt x="3312406" y="984048"/>
                    <a:pt x="3215660" y="1005003"/>
                    <a:pt x="3130202" y="1023386"/>
                  </a:cubicBezTo>
                  <a:cubicBezTo>
                    <a:pt x="3058529" y="1038816"/>
                    <a:pt x="2985412" y="1053675"/>
                    <a:pt x="2914657" y="1068058"/>
                  </a:cubicBezTo>
                  <a:cubicBezTo>
                    <a:pt x="2805176" y="1090251"/>
                    <a:pt x="2692021" y="1113207"/>
                    <a:pt x="2582149" y="1138924"/>
                  </a:cubicBezTo>
                  <a:cubicBezTo>
                    <a:pt x="2549330" y="1146639"/>
                    <a:pt x="2516644" y="1154450"/>
                    <a:pt x="2483958" y="1162356"/>
                  </a:cubicBezTo>
                  <a:cubicBezTo>
                    <a:pt x="2367257" y="1190550"/>
                    <a:pt x="2246621" y="1219601"/>
                    <a:pt x="2123750" y="1238651"/>
                  </a:cubicBezTo>
                  <a:cubicBezTo>
                    <a:pt x="2004294" y="1257129"/>
                    <a:pt x="1880769" y="1265416"/>
                    <a:pt x="1761444" y="1273417"/>
                  </a:cubicBezTo>
                  <a:cubicBezTo>
                    <a:pt x="1711167" y="1276751"/>
                    <a:pt x="1659184" y="1280275"/>
                    <a:pt x="1608382" y="1284466"/>
                  </a:cubicBezTo>
                  <a:cubicBezTo>
                    <a:pt x="1408589" y="1300944"/>
                    <a:pt x="1214570" y="1325805"/>
                    <a:pt x="999942" y="1354284"/>
                  </a:cubicBezTo>
                  <a:cubicBezTo>
                    <a:pt x="826403" y="1377240"/>
                    <a:pt x="647744" y="1400957"/>
                    <a:pt x="484705" y="1450487"/>
                  </a:cubicBezTo>
                  <a:cubicBezTo>
                    <a:pt x="355831" y="1489635"/>
                    <a:pt x="231387" y="1544374"/>
                    <a:pt x="113310" y="1613700"/>
                  </a:cubicBezTo>
                  <a:lnTo>
                    <a:pt x="39668" y="1660822"/>
                  </a:lnTo>
                  <a:lnTo>
                    <a:pt x="0" y="1660822"/>
                  </a:lnTo>
                  <a:lnTo>
                    <a:pt x="96701" y="1598934"/>
                  </a:lnTo>
                  <a:cubicBezTo>
                    <a:pt x="216635" y="1528533"/>
                    <a:pt x="343196" y="1472919"/>
                    <a:pt x="474335" y="1433056"/>
                  </a:cubicBezTo>
                  <a:cubicBezTo>
                    <a:pt x="639999" y="1382669"/>
                    <a:pt x="820102" y="1358856"/>
                    <a:pt x="994299" y="1335806"/>
                  </a:cubicBezTo>
                  <a:cubicBezTo>
                    <a:pt x="1210239" y="1307231"/>
                    <a:pt x="1404650" y="1282275"/>
                    <a:pt x="1605231" y="1265702"/>
                  </a:cubicBezTo>
                  <a:cubicBezTo>
                    <a:pt x="1656428" y="1261511"/>
                    <a:pt x="1708411" y="1257987"/>
                    <a:pt x="1758819" y="1254558"/>
                  </a:cubicBezTo>
                  <a:cubicBezTo>
                    <a:pt x="1877487" y="1246557"/>
                    <a:pt x="2000094" y="1238365"/>
                    <a:pt x="2118106" y="1220077"/>
                  </a:cubicBezTo>
                  <a:cubicBezTo>
                    <a:pt x="2239531" y="1201313"/>
                    <a:pt x="2359513" y="1172357"/>
                    <a:pt x="2475557" y="1144353"/>
                  </a:cubicBezTo>
                  <a:cubicBezTo>
                    <a:pt x="2508243" y="1136448"/>
                    <a:pt x="2541060" y="1128542"/>
                    <a:pt x="2573878" y="1120827"/>
                  </a:cubicBezTo>
                  <a:cubicBezTo>
                    <a:pt x="2684276" y="1094919"/>
                    <a:pt x="2797694" y="1071963"/>
                    <a:pt x="2907437" y="1049675"/>
                  </a:cubicBezTo>
                  <a:cubicBezTo>
                    <a:pt x="2978061" y="1035387"/>
                    <a:pt x="3051178" y="1020528"/>
                    <a:pt x="3122589" y="1005098"/>
                  </a:cubicBezTo>
                  <a:cubicBezTo>
                    <a:pt x="3206997" y="986810"/>
                    <a:pt x="3302823" y="966141"/>
                    <a:pt x="3391169" y="935756"/>
                  </a:cubicBezTo>
                  <a:cubicBezTo>
                    <a:pt x="3494479" y="900132"/>
                    <a:pt x="3578886" y="856508"/>
                    <a:pt x="3642290" y="806216"/>
                  </a:cubicBezTo>
                  <a:cubicBezTo>
                    <a:pt x="3720133" y="744303"/>
                    <a:pt x="3773953" y="668103"/>
                    <a:pt x="3825937" y="594475"/>
                  </a:cubicBezTo>
                  <a:cubicBezTo>
                    <a:pt x="3837621" y="577902"/>
                    <a:pt x="3849435" y="561233"/>
                    <a:pt x="3861381" y="544755"/>
                  </a:cubicBezTo>
                  <a:cubicBezTo>
                    <a:pt x="3889997" y="505416"/>
                    <a:pt x="3920715" y="465983"/>
                    <a:pt x="3950381" y="427978"/>
                  </a:cubicBezTo>
                  <a:cubicBezTo>
                    <a:pt x="4007353" y="354921"/>
                    <a:pt x="4066163" y="279388"/>
                    <a:pt x="4112370" y="201378"/>
                  </a:cubicBezTo>
                  <a:cubicBezTo>
                    <a:pt x="4144662" y="146800"/>
                    <a:pt x="4170785" y="89364"/>
                    <a:pt x="4195989" y="338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D497D659-C5F1-F942-EA5B-4CCEBF5B2EC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95810038"/>
              </p:ext>
            </p:extLst>
          </p:nvPr>
        </p:nvGraphicFramePr>
        <p:xfrm>
          <a:off x="583353" y="1790388"/>
          <a:ext cx="11172065" cy="47135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itre 1">
            <a:extLst>
              <a:ext uri="{FF2B5EF4-FFF2-40B4-BE49-F238E27FC236}">
                <a16:creationId xmlns:a16="http://schemas.microsoft.com/office/drawing/2014/main" id="{D2D88A66-7EDF-1B80-8601-0FEDD3EEDC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fr-F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La confiance dans les représentants politiques</a:t>
            </a:r>
            <a:endParaRPr lang="fr-B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316973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1">
            <a:extLst>
              <a:ext uri="{FF2B5EF4-FFF2-40B4-BE49-F238E27FC236}">
                <a16:creationId xmlns:a16="http://schemas.microsoft.com/office/drawing/2014/main" id="{44C0DBC8-E578-786D-75D1-C6297BB4285A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325563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Le droit public belge face au déclin de confiance politique</a:t>
            </a:r>
            <a:endParaRPr lang="fr-BE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Espace réservé du contenu 2">
            <a:extLst>
              <a:ext uri="{FF2B5EF4-FFF2-40B4-BE49-F238E27FC236}">
                <a16:creationId xmlns:a16="http://schemas.microsoft.com/office/drawing/2014/main" id="{78B549C2-5FA1-1457-6F7E-F9AC7A8D84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 fontScale="70000" lnSpcReduction="20000"/>
          </a:bodyPr>
          <a:lstStyle/>
          <a:p>
            <a:r>
              <a:rPr lang="fr-FR" sz="3400" b="1" dirty="0"/>
              <a:t>Exemples de normes motivées par une volonté de restaurer la confiance citoyenne : </a:t>
            </a:r>
          </a:p>
          <a:p>
            <a:pPr marL="0" indent="0">
              <a:buNone/>
            </a:pPr>
            <a:endParaRPr lang="fr-FR" sz="3400" b="1" dirty="0"/>
          </a:p>
          <a:p>
            <a:pPr lvl="1" algn="just"/>
            <a:r>
              <a:rPr lang="fr-FR" b="1" dirty="0"/>
              <a:t>Décret spécial du 9 décembre 2010 limitant le cumul de mandats dans le chef des députés du Parlement wallon, M.B., 22 décembre 2010. </a:t>
            </a:r>
          </a:p>
          <a:p>
            <a:pPr lvl="1" algn="just"/>
            <a:r>
              <a:rPr lang="fr-FR" dirty="0"/>
              <a:t>Parlement de la Région de Bruxelles-Capitale et Assemblée réunie de la Commission communautaire commune, Proposition de modification du règlement visant à introduire la faculté de créer des commissions délibératives entre députés et citoyens composées de députés et invitant des citoyens tirés au sort à participer à leurs travaux, n° 100/1 et n° 19/1, 28 novembre 2019</a:t>
            </a:r>
          </a:p>
          <a:p>
            <a:pPr lvl="1" algn="just"/>
            <a:r>
              <a:rPr lang="fr-FR" dirty="0"/>
              <a:t>Loi du 1</a:t>
            </a:r>
            <a:r>
              <a:rPr lang="fr-FR" baseline="30000" dirty="0"/>
              <a:t>er</a:t>
            </a:r>
            <a:r>
              <a:rPr lang="fr-FR" dirty="0"/>
              <a:t> juin 2022 modifiant la loi du 23 mars 1989 relative à l'élection du Parlement européen en vue d'offrir aux citoyens la faculté de voter dès l'âge de 16 ans, M.B., 28 juin 2022. </a:t>
            </a:r>
            <a:endParaRPr lang="fr-BE" dirty="0"/>
          </a:p>
          <a:p>
            <a:pPr lvl="1" algn="just"/>
            <a:r>
              <a:rPr lang="fr-FR" dirty="0"/>
              <a:t>Loi du 17 juillet 2023 modifiant la loi du 6 janvier 2014 portant création d'une Commission fédérale de déontologie et contenant le Code de déontologie des mandataires publics, M.B., 15 septembre 2023.</a:t>
            </a:r>
          </a:p>
        </p:txBody>
      </p:sp>
    </p:spTree>
    <p:extLst>
      <p:ext uri="{BB962C8B-B14F-4D97-AF65-F5344CB8AC3E}">
        <p14:creationId xmlns:p14="http://schemas.microsoft.com/office/powerpoint/2010/main" val="16777428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1">
            <a:extLst>
              <a:ext uri="{FF2B5EF4-FFF2-40B4-BE49-F238E27FC236}">
                <a16:creationId xmlns:a16="http://schemas.microsoft.com/office/drawing/2014/main" id="{44C0DBC8-E578-786D-75D1-C6297BB4285A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325563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Le droit public belge face au déclin de confiance politique</a:t>
            </a:r>
            <a:endParaRPr lang="fr-BE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2812706-475D-C1C8-5A22-364800C595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733" y="2224592"/>
            <a:ext cx="5130652" cy="324414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CCAA310-CBCA-415A-50E3-EDCBFFFC43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8402" y="1862053"/>
            <a:ext cx="4977198" cy="3829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506721"/>
      </p:ext>
    </p:extLst>
  </p:cSld>
  <p:clrMapOvr>
    <a:masterClrMapping/>
  </p:clrMapOvr>
</p:sld>
</file>

<file path=ppt/theme/theme1.xml><?xml version="1.0" encoding="utf-8"?>
<a:theme xmlns:a="http://schemas.openxmlformats.org/drawingml/2006/main" name="ExploreVTI">
  <a:themeElements>
    <a:clrScheme name="Custom 33">
      <a:dk1>
        <a:sysClr val="windowText" lastClr="000000"/>
      </a:dk1>
      <a:lt1>
        <a:sysClr val="window" lastClr="FFFFFF"/>
      </a:lt1>
      <a:dk2>
        <a:srgbClr val="201449"/>
      </a:dk2>
      <a:lt2>
        <a:srgbClr val="F3F0E9"/>
      </a:lt2>
      <a:accent1>
        <a:srgbClr val="E45221"/>
      </a:accent1>
      <a:accent2>
        <a:srgbClr val="4D4EE6"/>
      </a:accent2>
      <a:accent3>
        <a:srgbClr val="454B78"/>
      </a:accent3>
      <a:accent4>
        <a:srgbClr val="A3A3C1"/>
      </a:accent4>
      <a:accent5>
        <a:srgbClr val="7162FE"/>
      </a:accent5>
      <a:accent6>
        <a:srgbClr val="1EBE9B"/>
      </a:accent6>
      <a:hlink>
        <a:srgbClr val="F900A0"/>
      </a:hlink>
      <a:folHlink>
        <a:srgbClr val="954F72"/>
      </a:folHlink>
    </a:clrScheme>
    <a:fontScheme name="Custom 23">
      <a:majorFont>
        <a:latin typeface="Posterama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xploreVTI" id="{157DDAE2-BFCD-43FD-9602-E5EFEAD66DC3}" vid="{04B6EBF8-4645-4305-9753-050B4204785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1165</TotalTime>
  <Words>1193</Words>
  <Application>Microsoft Office PowerPoint</Application>
  <PresentationFormat>Grand écran</PresentationFormat>
  <Paragraphs>91</Paragraphs>
  <Slides>17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24" baseType="lpstr">
      <vt:lpstr>Arial</vt:lpstr>
      <vt:lpstr>Avenir Next LT Pro</vt:lpstr>
      <vt:lpstr>AvenirNext LT Pro Medium</vt:lpstr>
      <vt:lpstr>Calibri</vt:lpstr>
      <vt:lpstr>Posterama</vt:lpstr>
      <vt:lpstr>Wingdings</vt:lpstr>
      <vt:lpstr>ExploreVTI</vt:lpstr>
      <vt:lpstr>La confiance politique entre les représentants et les représentés  Quelle place pour le droit public ?</vt:lpstr>
      <vt:lpstr>Présentation PowerPoint</vt:lpstr>
      <vt:lpstr>Présentation PowerPoint</vt:lpstr>
      <vt:lpstr>1. La confiance dans les représentants politiques</vt:lpstr>
      <vt:lpstr>Présentation PowerPoint</vt:lpstr>
      <vt:lpstr>Présentation PowerPoint</vt:lpstr>
      <vt:lpstr>1. La confiance dans les représentants politiques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confiance politique entre les représentants et les représentés</dc:title>
  <dc:creator>Lena Geron</dc:creator>
  <cp:lastModifiedBy>Lena Geron</cp:lastModifiedBy>
  <cp:revision>41</cp:revision>
  <dcterms:created xsi:type="dcterms:W3CDTF">2023-10-12T11:26:13Z</dcterms:created>
  <dcterms:modified xsi:type="dcterms:W3CDTF">2023-10-13T06:51:52Z</dcterms:modified>
</cp:coreProperties>
</file>