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7" r:id="rId4"/>
    <p:sldId id="261" r:id="rId5"/>
    <p:sldId id="262" r:id="rId6"/>
    <p:sldId id="264" r:id="rId7"/>
    <p:sldId id="263" r:id="rId8"/>
    <p:sldId id="266" r:id="rId9"/>
    <p:sldId id="267" r:id="rId10"/>
    <p:sldId id="274" r:id="rId11"/>
    <p:sldId id="273" r:id="rId12"/>
    <p:sldId id="275" r:id="rId13"/>
    <p:sldId id="259" r:id="rId14"/>
    <p:sldId id="276" r:id="rId15"/>
    <p:sldId id="271" r:id="rId16"/>
    <p:sldId id="260" r:id="rId17"/>
    <p:sldId id="26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5" d="100"/>
          <a:sy n="45" d="100"/>
        </p:scale>
        <p:origin x="2054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A80F5-B8F4-4823-A89A-B85A296CC48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3352F2-A57E-4C3C-99A6-7C8E9B082C0C}">
      <dgm:prSet/>
      <dgm:spPr/>
      <dgm:t>
        <a:bodyPr/>
        <a:lstStyle/>
        <a:p>
          <a:r>
            <a:rPr lang="fr-FR" b="1"/>
            <a:t>1. La confiance dans les représentants politiques</a:t>
          </a:r>
          <a:endParaRPr lang="en-US"/>
        </a:p>
      </dgm:t>
    </dgm:pt>
    <dgm:pt modelId="{407AC49F-11E8-4696-9227-C7BC982DE4C4}" type="parTrans" cxnId="{4D0253E0-638B-4307-AA97-11BCA17B1552}">
      <dgm:prSet/>
      <dgm:spPr/>
      <dgm:t>
        <a:bodyPr/>
        <a:lstStyle/>
        <a:p>
          <a:endParaRPr lang="en-US"/>
        </a:p>
      </dgm:t>
    </dgm:pt>
    <dgm:pt modelId="{EF165593-46F3-4E76-A10F-E4E5F5848BC0}" type="sibTrans" cxnId="{4D0253E0-638B-4307-AA97-11BCA17B1552}">
      <dgm:prSet/>
      <dgm:spPr/>
      <dgm:t>
        <a:bodyPr/>
        <a:lstStyle/>
        <a:p>
          <a:endParaRPr lang="en-US"/>
        </a:p>
      </dgm:t>
    </dgm:pt>
    <dgm:pt modelId="{4DFF78CC-A87B-498B-870A-898AE117D672}">
      <dgm:prSet/>
      <dgm:spPr/>
      <dgm:t>
        <a:bodyPr/>
        <a:lstStyle/>
        <a:p>
          <a:r>
            <a:rPr lang="fr-FR" b="1" dirty="0"/>
            <a:t>2. Le droit public belge face au déclin de confiance politique</a:t>
          </a:r>
          <a:endParaRPr lang="en-US" dirty="0"/>
        </a:p>
      </dgm:t>
    </dgm:pt>
    <dgm:pt modelId="{B229831C-63F5-4600-98C0-E61F501C7EA1}" type="parTrans" cxnId="{5E5B7E67-FA25-4FBE-B6D7-3C14D600E6F3}">
      <dgm:prSet/>
      <dgm:spPr/>
      <dgm:t>
        <a:bodyPr/>
        <a:lstStyle/>
        <a:p>
          <a:endParaRPr lang="en-US"/>
        </a:p>
      </dgm:t>
    </dgm:pt>
    <dgm:pt modelId="{3FF1024F-B814-4189-A180-869A76ACBA68}" type="sibTrans" cxnId="{5E5B7E67-FA25-4FBE-B6D7-3C14D600E6F3}">
      <dgm:prSet/>
      <dgm:spPr/>
      <dgm:t>
        <a:bodyPr/>
        <a:lstStyle/>
        <a:p>
          <a:endParaRPr lang="en-US"/>
        </a:p>
      </dgm:t>
    </dgm:pt>
    <dgm:pt modelId="{D4007AF5-8059-4AF6-B284-4B4F6DF976A5}">
      <dgm:prSet/>
      <dgm:spPr/>
      <dgm:t>
        <a:bodyPr/>
        <a:lstStyle/>
        <a:p>
          <a:r>
            <a:rPr lang="fr-FR" b="1" dirty="0"/>
            <a:t>3. Approche critique des normes qui visent à restaurer la confiance</a:t>
          </a:r>
          <a:endParaRPr lang="en-US" dirty="0"/>
        </a:p>
      </dgm:t>
    </dgm:pt>
    <dgm:pt modelId="{94CDE82E-0D00-48A0-9E1D-53A8E8B2E843}" type="parTrans" cxnId="{B90C537C-1A12-4318-9486-969785ACA928}">
      <dgm:prSet/>
      <dgm:spPr/>
      <dgm:t>
        <a:bodyPr/>
        <a:lstStyle/>
        <a:p>
          <a:endParaRPr lang="en-US"/>
        </a:p>
      </dgm:t>
    </dgm:pt>
    <dgm:pt modelId="{CC371D7C-7C75-4616-9E57-4104440A088E}" type="sibTrans" cxnId="{B90C537C-1A12-4318-9486-969785ACA928}">
      <dgm:prSet/>
      <dgm:spPr/>
      <dgm:t>
        <a:bodyPr/>
        <a:lstStyle/>
        <a:p>
          <a:endParaRPr lang="en-US"/>
        </a:p>
      </dgm:t>
    </dgm:pt>
    <dgm:pt modelId="{B90F278C-3940-41E9-9A69-A94AC90AE7D3}">
      <dgm:prSet/>
      <dgm:spPr/>
      <dgm:t>
        <a:bodyPr/>
        <a:lstStyle/>
        <a:p>
          <a:r>
            <a:rPr lang="fr-FR" b="1"/>
            <a:t>4. Conclusion exploratoire et réflexions</a:t>
          </a:r>
          <a:endParaRPr lang="en-US"/>
        </a:p>
      </dgm:t>
    </dgm:pt>
    <dgm:pt modelId="{DD999746-7671-40AD-A376-F3828FCE987C}" type="parTrans" cxnId="{A1341D9A-4561-4823-B0FB-087CDA65A514}">
      <dgm:prSet/>
      <dgm:spPr/>
      <dgm:t>
        <a:bodyPr/>
        <a:lstStyle/>
        <a:p>
          <a:endParaRPr lang="en-US"/>
        </a:p>
      </dgm:t>
    </dgm:pt>
    <dgm:pt modelId="{B4C50F56-26FE-4A59-827A-A9C88B307BC0}" type="sibTrans" cxnId="{A1341D9A-4561-4823-B0FB-087CDA65A514}">
      <dgm:prSet/>
      <dgm:spPr/>
      <dgm:t>
        <a:bodyPr/>
        <a:lstStyle/>
        <a:p>
          <a:endParaRPr lang="en-US"/>
        </a:p>
      </dgm:t>
    </dgm:pt>
    <dgm:pt modelId="{361D5768-C92C-429B-8BB6-C07B6F2310F0}" type="pres">
      <dgm:prSet presAssocID="{E21A80F5-B8F4-4823-A89A-B85A296CC481}" presName="linear" presStyleCnt="0">
        <dgm:presLayoutVars>
          <dgm:animLvl val="lvl"/>
          <dgm:resizeHandles val="exact"/>
        </dgm:presLayoutVars>
      </dgm:prSet>
      <dgm:spPr/>
    </dgm:pt>
    <dgm:pt modelId="{D4DC03AE-6826-4B82-8D95-74389551B242}" type="pres">
      <dgm:prSet presAssocID="{DC3352F2-A57E-4C3C-99A6-7C8E9B082C0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BCC0EE-3C4D-4C90-9763-8D8BD638FFC7}" type="pres">
      <dgm:prSet presAssocID="{EF165593-46F3-4E76-A10F-E4E5F5848BC0}" presName="spacer" presStyleCnt="0"/>
      <dgm:spPr/>
    </dgm:pt>
    <dgm:pt modelId="{A7190060-AD51-41C2-9319-79CCDAEE732D}" type="pres">
      <dgm:prSet presAssocID="{4DFF78CC-A87B-498B-870A-898AE117D672}" presName="parentText" presStyleLbl="node1" presStyleIdx="1" presStyleCnt="4" custLinFactNeighborX="-151">
        <dgm:presLayoutVars>
          <dgm:chMax val="0"/>
          <dgm:bulletEnabled val="1"/>
        </dgm:presLayoutVars>
      </dgm:prSet>
      <dgm:spPr/>
    </dgm:pt>
    <dgm:pt modelId="{DF644E5E-B4D1-42BF-B56C-FB2E1E06DC5B}" type="pres">
      <dgm:prSet presAssocID="{3FF1024F-B814-4189-A180-869A76ACBA68}" presName="spacer" presStyleCnt="0"/>
      <dgm:spPr/>
    </dgm:pt>
    <dgm:pt modelId="{081D48A5-80BE-434F-94C8-001492B30FB1}" type="pres">
      <dgm:prSet presAssocID="{D4007AF5-8059-4AF6-B284-4B4F6DF976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BB0069-CD9C-49E5-9DBB-12906C9ADA3B}" type="pres">
      <dgm:prSet presAssocID="{CC371D7C-7C75-4616-9E57-4104440A088E}" presName="spacer" presStyleCnt="0"/>
      <dgm:spPr/>
    </dgm:pt>
    <dgm:pt modelId="{64D5A264-C338-4711-86E8-44A30249E0AE}" type="pres">
      <dgm:prSet presAssocID="{B90F278C-3940-41E9-9A69-A94AC90AE7D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BB97636-F0B7-4F5D-BA01-16B055D86D93}" type="presOf" srcId="{E21A80F5-B8F4-4823-A89A-B85A296CC481}" destId="{361D5768-C92C-429B-8BB6-C07B6F2310F0}" srcOrd="0" destOrd="0" presId="urn:microsoft.com/office/officeart/2005/8/layout/vList2"/>
    <dgm:cxn modelId="{5E5B7E67-FA25-4FBE-B6D7-3C14D600E6F3}" srcId="{E21A80F5-B8F4-4823-A89A-B85A296CC481}" destId="{4DFF78CC-A87B-498B-870A-898AE117D672}" srcOrd="1" destOrd="0" parTransId="{B229831C-63F5-4600-98C0-E61F501C7EA1}" sibTransId="{3FF1024F-B814-4189-A180-869A76ACBA68}"/>
    <dgm:cxn modelId="{8F755C49-866D-4EF2-8397-5C9EB13FEB80}" type="presOf" srcId="{B90F278C-3940-41E9-9A69-A94AC90AE7D3}" destId="{64D5A264-C338-4711-86E8-44A30249E0AE}" srcOrd="0" destOrd="0" presId="urn:microsoft.com/office/officeart/2005/8/layout/vList2"/>
    <dgm:cxn modelId="{B90C537C-1A12-4318-9486-969785ACA928}" srcId="{E21A80F5-B8F4-4823-A89A-B85A296CC481}" destId="{D4007AF5-8059-4AF6-B284-4B4F6DF976A5}" srcOrd="2" destOrd="0" parTransId="{94CDE82E-0D00-48A0-9E1D-53A8E8B2E843}" sibTransId="{CC371D7C-7C75-4616-9E57-4104440A088E}"/>
    <dgm:cxn modelId="{A1341D9A-4561-4823-B0FB-087CDA65A514}" srcId="{E21A80F5-B8F4-4823-A89A-B85A296CC481}" destId="{B90F278C-3940-41E9-9A69-A94AC90AE7D3}" srcOrd="3" destOrd="0" parTransId="{DD999746-7671-40AD-A376-F3828FCE987C}" sibTransId="{B4C50F56-26FE-4A59-827A-A9C88B307BC0}"/>
    <dgm:cxn modelId="{AC6362A1-185B-487C-B085-26C08F186BDA}" type="presOf" srcId="{4DFF78CC-A87B-498B-870A-898AE117D672}" destId="{A7190060-AD51-41C2-9319-79CCDAEE732D}" srcOrd="0" destOrd="0" presId="urn:microsoft.com/office/officeart/2005/8/layout/vList2"/>
    <dgm:cxn modelId="{4D0253E0-638B-4307-AA97-11BCA17B1552}" srcId="{E21A80F5-B8F4-4823-A89A-B85A296CC481}" destId="{DC3352F2-A57E-4C3C-99A6-7C8E9B082C0C}" srcOrd="0" destOrd="0" parTransId="{407AC49F-11E8-4696-9227-C7BC982DE4C4}" sibTransId="{EF165593-46F3-4E76-A10F-E4E5F5848BC0}"/>
    <dgm:cxn modelId="{67F10AEF-CF6F-4C83-82C5-3E4A5AC995CC}" type="presOf" srcId="{DC3352F2-A57E-4C3C-99A6-7C8E9B082C0C}" destId="{D4DC03AE-6826-4B82-8D95-74389551B242}" srcOrd="0" destOrd="0" presId="urn:microsoft.com/office/officeart/2005/8/layout/vList2"/>
    <dgm:cxn modelId="{245C09F4-CDF2-4979-929A-213BE94C911C}" type="presOf" srcId="{D4007AF5-8059-4AF6-B284-4B4F6DF976A5}" destId="{081D48A5-80BE-434F-94C8-001492B30FB1}" srcOrd="0" destOrd="0" presId="urn:microsoft.com/office/officeart/2005/8/layout/vList2"/>
    <dgm:cxn modelId="{AAFF45AC-36D8-4116-BA6A-99EC3BB79240}" type="presParOf" srcId="{361D5768-C92C-429B-8BB6-C07B6F2310F0}" destId="{D4DC03AE-6826-4B82-8D95-74389551B242}" srcOrd="0" destOrd="0" presId="urn:microsoft.com/office/officeart/2005/8/layout/vList2"/>
    <dgm:cxn modelId="{A6B7A57F-F453-45C1-BAC3-BDB6CC52FC90}" type="presParOf" srcId="{361D5768-C92C-429B-8BB6-C07B6F2310F0}" destId="{DEBCC0EE-3C4D-4C90-9763-8D8BD638FFC7}" srcOrd="1" destOrd="0" presId="urn:microsoft.com/office/officeart/2005/8/layout/vList2"/>
    <dgm:cxn modelId="{54ED350D-DD0B-46D5-989F-3D816E5757B0}" type="presParOf" srcId="{361D5768-C92C-429B-8BB6-C07B6F2310F0}" destId="{A7190060-AD51-41C2-9319-79CCDAEE732D}" srcOrd="2" destOrd="0" presId="urn:microsoft.com/office/officeart/2005/8/layout/vList2"/>
    <dgm:cxn modelId="{27431E88-34AE-496B-BDB0-A52C9F138AD0}" type="presParOf" srcId="{361D5768-C92C-429B-8BB6-C07B6F2310F0}" destId="{DF644E5E-B4D1-42BF-B56C-FB2E1E06DC5B}" srcOrd="3" destOrd="0" presId="urn:microsoft.com/office/officeart/2005/8/layout/vList2"/>
    <dgm:cxn modelId="{043988FF-32C1-4137-AA29-8AEB68D45A17}" type="presParOf" srcId="{361D5768-C92C-429B-8BB6-C07B6F2310F0}" destId="{081D48A5-80BE-434F-94C8-001492B30FB1}" srcOrd="4" destOrd="0" presId="urn:microsoft.com/office/officeart/2005/8/layout/vList2"/>
    <dgm:cxn modelId="{FFAD4EB2-E19A-4BF0-946B-475EE8708058}" type="presParOf" srcId="{361D5768-C92C-429B-8BB6-C07B6F2310F0}" destId="{1DBB0069-CD9C-49E5-9DBB-12906C9ADA3B}" srcOrd="5" destOrd="0" presId="urn:microsoft.com/office/officeart/2005/8/layout/vList2"/>
    <dgm:cxn modelId="{6E1C86F9-7068-4C8F-8398-9CCEECCC234E}" type="presParOf" srcId="{361D5768-C92C-429B-8BB6-C07B6F2310F0}" destId="{64D5A264-C338-4711-86E8-44A30249E0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45AFB-80F9-4346-B148-50804BF96B6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5C904B1F-6746-4BEC-8B81-8D117CA11D4F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 TRUSTOR - TRUSTEE</a:t>
          </a:r>
          <a:endParaRPr lang="fr-B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94A2E2-0771-4B82-8508-A4EC0A09FC20}" type="parTrans" cxnId="{E586BC77-127E-4F87-971F-8D36606DD28E}">
      <dgm:prSet/>
      <dgm:spPr/>
      <dgm:t>
        <a:bodyPr/>
        <a:lstStyle/>
        <a:p>
          <a:endParaRPr lang="fr-BE"/>
        </a:p>
      </dgm:t>
    </dgm:pt>
    <dgm:pt modelId="{DB85A0CE-421A-464C-92BB-9526592044A7}" type="sibTrans" cxnId="{E586BC77-127E-4F87-971F-8D36606DD28E}">
      <dgm:prSet/>
      <dgm:spPr/>
      <dgm:t>
        <a:bodyPr/>
        <a:lstStyle/>
        <a:p>
          <a:endParaRPr lang="fr-BE"/>
        </a:p>
      </dgm:t>
    </dgm:pt>
    <dgm:pt modelId="{75E99C08-4E9B-4386-AA8E-D4211C529927}">
      <dgm:prSet phldrT="[Texte]"/>
      <dgm:spPr/>
      <dgm:t>
        <a:bodyPr/>
        <a:lstStyle/>
        <a:p>
          <a:r>
            <a:rPr lang="fr-FR" dirty="0"/>
            <a:t>?</a:t>
          </a:r>
          <a:endParaRPr lang="fr-BE" dirty="0"/>
        </a:p>
      </dgm:t>
    </dgm:pt>
    <dgm:pt modelId="{EFF8D580-E19F-4A2E-96B6-0FE54EF53285}" type="parTrans" cxnId="{DA3951AF-BB50-4735-80F0-4E131BE1AD49}">
      <dgm:prSet/>
      <dgm:spPr/>
      <dgm:t>
        <a:bodyPr/>
        <a:lstStyle/>
        <a:p>
          <a:endParaRPr lang="fr-BE"/>
        </a:p>
      </dgm:t>
    </dgm:pt>
    <dgm:pt modelId="{863F7D97-A5C5-4676-AF9D-02EAB11A0145}" type="sibTrans" cxnId="{DA3951AF-BB50-4735-80F0-4E131BE1AD49}">
      <dgm:prSet/>
      <dgm:spPr/>
      <dgm:t>
        <a:bodyPr/>
        <a:lstStyle/>
        <a:p>
          <a:endParaRPr lang="fr-BE"/>
        </a:p>
      </dgm:t>
    </dgm:pt>
    <dgm:pt modelId="{0BA31AC5-B774-4C8F-A8D5-6B9807B8EC60}">
      <dgm:prSet phldrT="[Texte]"/>
      <dgm:spPr/>
      <dgm:t>
        <a:bodyPr/>
        <a:lstStyle/>
        <a:p>
          <a:pPr marL="0" lvl="0" indent="0" defTabSz="1022350">
            <a:spcBef>
              <a:spcPct val="0"/>
            </a:spcBef>
            <a:spcAft>
              <a:spcPct val="35000"/>
            </a:spcAft>
            <a:buNone/>
          </a:pPr>
          <a:r>
            <a:rPr lang="fr-FR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OBJET</a:t>
          </a:r>
          <a:endParaRPr lang="fr-BE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gm:t>
    </dgm:pt>
    <dgm:pt modelId="{AF43A6AC-3D45-4BE7-966B-55C490A3C5E0}" type="parTrans" cxnId="{D1BB2953-BB01-4A9C-BF10-3963D26D337B}">
      <dgm:prSet/>
      <dgm:spPr/>
      <dgm:t>
        <a:bodyPr/>
        <a:lstStyle/>
        <a:p>
          <a:endParaRPr lang="fr-BE"/>
        </a:p>
      </dgm:t>
    </dgm:pt>
    <dgm:pt modelId="{74EE2DCC-188F-46BD-91ED-60394AD704A3}" type="sibTrans" cxnId="{D1BB2953-BB01-4A9C-BF10-3963D26D337B}">
      <dgm:prSet/>
      <dgm:spPr/>
      <dgm:t>
        <a:bodyPr/>
        <a:lstStyle/>
        <a:p>
          <a:endParaRPr lang="fr-BE"/>
        </a:p>
      </dgm:t>
    </dgm:pt>
    <dgm:pt modelId="{E793F4EA-B3B5-47F6-80C7-1050EFC83E6C}">
      <dgm:prSet phldrT="[Texte]"/>
      <dgm:spPr/>
      <dgm:t>
        <a:bodyPr/>
        <a:lstStyle/>
        <a:p>
          <a:pPr marL="0" lvl="0" indent="0" defTabSz="1022350">
            <a:spcBef>
              <a:spcPct val="0"/>
            </a:spcBef>
            <a:spcAft>
              <a:spcPct val="35000"/>
            </a:spcAft>
            <a:buNone/>
          </a:pPr>
          <a:r>
            <a:rPr lang="fr-FR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SITUATION D’INCERTITUDE</a:t>
          </a:r>
          <a:endParaRPr lang="fr-BE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gm:t>
    </dgm:pt>
    <dgm:pt modelId="{566267EC-5177-4824-8E4D-5922D792CB47}" type="parTrans" cxnId="{230D1FD8-FF08-40E0-A632-F16EC980D5CB}">
      <dgm:prSet/>
      <dgm:spPr/>
      <dgm:t>
        <a:bodyPr/>
        <a:lstStyle/>
        <a:p>
          <a:endParaRPr lang="fr-BE"/>
        </a:p>
      </dgm:t>
    </dgm:pt>
    <dgm:pt modelId="{A3962ECE-54E5-45A7-A572-E61F3C147B57}" type="sibTrans" cxnId="{230D1FD8-FF08-40E0-A632-F16EC980D5CB}">
      <dgm:prSet/>
      <dgm:spPr/>
      <dgm:t>
        <a:bodyPr/>
        <a:lstStyle/>
        <a:p>
          <a:endParaRPr lang="fr-BE"/>
        </a:p>
      </dgm:t>
    </dgm:pt>
    <dgm:pt modelId="{6CADFD30-B831-4796-8532-30BC72D16DBF}">
      <dgm:prSet phldrT="[Texte]"/>
      <dgm:spPr/>
      <dgm:t>
        <a:bodyPr/>
        <a:lstStyle/>
        <a:p>
          <a:r>
            <a:rPr lang="fr-FR" dirty="0"/>
            <a:t>?</a:t>
          </a:r>
          <a:endParaRPr lang="fr-BE" dirty="0"/>
        </a:p>
      </dgm:t>
    </dgm:pt>
    <dgm:pt modelId="{C6DBBBBC-8A8D-46D7-97F6-DFA884798AD6}" type="parTrans" cxnId="{1699F9DD-FD09-4FB7-B530-4762F33B9301}">
      <dgm:prSet/>
      <dgm:spPr/>
      <dgm:t>
        <a:bodyPr/>
        <a:lstStyle/>
        <a:p>
          <a:endParaRPr lang="fr-BE"/>
        </a:p>
      </dgm:t>
    </dgm:pt>
    <dgm:pt modelId="{57C59FF3-EF29-4A37-8F47-780DCF1A5FC5}" type="sibTrans" cxnId="{1699F9DD-FD09-4FB7-B530-4762F33B9301}">
      <dgm:prSet/>
      <dgm:spPr/>
      <dgm:t>
        <a:bodyPr/>
        <a:lstStyle/>
        <a:p>
          <a:endParaRPr lang="fr-BE"/>
        </a:p>
      </dgm:t>
    </dgm:pt>
    <dgm:pt modelId="{6FDED575-622B-478E-9F1D-7A5E1AC5C7C3}">
      <dgm:prSet phldrT="[Texte]"/>
      <dgm:spPr/>
      <dgm:t>
        <a:bodyPr/>
        <a:lstStyle/>
        <a:p>
          <a:r>
            <a:rPr lang="fr-FR" dirty="0"/>
            <a:t>?</a:t>
          </a:r>
          <a:endParaRPr lang="fr-BE" dirty="0"/>
        </a:p>
      </dgm:t>
    </dgm:pt>
    <dgm:pt modelId="{BAA8D39F-EC8C-4DD5-8999-686FED777E21}" type="parTrans" cxnId="{2663E9BD-53AA-4431-B239-C47E207D96E6}">
      <dgm:prSet/>
      <dgm:spPr/>
      <dgm:t>
        <a:bodyPr/>
        <a:lstStyle/>
        <a:p>
          <a:endParaRPr lang="fr-BE"/>
        </a:p>
      </dgm:t>
    </dgm:pt>
    <dgm:pt modelId="{9314414F-2CD7-43C5-9F47-DD7E9D73B272}" type="sibTrans" cxnId="{2663E9BD-53AA-4431-B239-C47E207D96E6}">
      <dgm:prSet/>
      <dgm:spPr/>
      <dgm:t>
        <a:bodyPr/>
        <a:lstStyle/>
        <a:p>
          <a:endParaRPr lang="fr-BE"/>
        </a:p>
      </dgm:t>
    </dgm:pt>
    <dgm:pt modelId="{0CED1FA6-F226-43C3-87ED-B91C1573E985}" type="pres">
      <dgm:prSet presAssocID="{41545AFB-80F9-4346-B148-50804BF96B67}" presName="linear" presStyleCnt="0">
        <dgm:presLayoutVars>
          <dgm:dir/>
          <dgm:animLvl val="lvl"/>
          <dgm:resizeHandles val="exact"/>
        </dgm:presLayoutVars>
      </dgm:prSet>
      <dgm:spPr/>
    </dgm:pt>
    <dgm:pt modelId="{D8B6DE68-3E66-46D0-A66A-03F73D506688}" type="pres">
      <dgm:prSet presAssocID="{5C904B1F-6746-4BEC-8B81-8D117CA11D4F}" presName="parentLin" presStyleCnt="0"/>
      <dgm:spPr/>
    </dgm:pt>
    <dgm:pt modelId="{F83B6802-7A1E-4058-8CF9-6DC3D54377DC}" type="pres">
      <dgm:prSet presAssocID="{5C904B1F-6746-4BEC-8B81-8D117CA11D4F}" presName="parentLeftMargin" presStyleLbl="node1" presStyleIdx="0" presStyleCnt="3"/>
      <dgm:spPr/>
    </dgm:pt>
    <dgm:pt modelId="{CBDEB252-5C87-4CF8-B447-2AD55C4E0DC7}" type="pres">
      <dgm:prSet presAssocID="{5C904B1F-6746-4BEC-8B81-8D117CA11D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FBF320-B5D4-465B-9B25-B2DC7FF73835}" type="pres">
      <dgm:prSet presAssocID="{5C904B1F-6746-4BEC-8B81-8D117CA11D4F}" presName="negativeSpace" presStyleCnt="0"/>
      <dgm:spPr/>
    </dgm:pt>
    <dgm:pt modelId="{E493E628-4AAE-4176-85D6-7A5F8E998C3C}" type="pres">
      <dgm:prSet presAssocID="{5C904B1F-6746-4BEC-8B81-8D117CA11D4F}" presName="childText" presStyleLbl="conFgAcc1" presStyleIdx="0" presStyleCnt="3">
        <dgm:presLayoutVars>
          <dgm:bulletEnabled val="1"/>
        </dgm:presLayoutVars>
      </dgm:prSet>
      <dgm:spPr/>
    </dgm:pt>
    <dgm:pt modelId="{9DB6E50A-9F64-4C26-8373-45E7C3FBD040}" type="pres">
      <dgm:prSet presAssocID="{DB85A0CE-421A-464C-92BB-9526592044A7}" presName="spaceBetweenRectangles" presStyleCnt="0"/>
      <dgm:spPr/>
    </dgm:pt>
    <dgm:pt modelId="{87B82337-0921-4CB0-A2BF-32E2D44D3C9F}" type="pres">
      <dgm:prSet presAssocID="{0BA31AC5-B774-4C8F-A8D5-6B9807B8EC60}" presName="parentLin" presStyleCnt="0"/>
      <dgm:spPr/>
    </dgm:pt>
    <dgm:pt modelId="{6DC4A4F4-687F-4F46-8DED-FE2586B832AF}" type="pres">
      <dgm:prSet presAssocID="{0BA31AC5-B774-4C8F-A8D5-6B9807B8EC60}" presName="parentLeftMargin" presStyleLbl="node1" presStyleIdx="0" presStyleCnt="3"/>
      <dgm:spPr/>
    </dgm:pt>
    <dgm:pt modelId="{B9BC9BAD-D62D-4EE5-9CE6-9A9B8EE9F64D}" type="pres">
      <dgm:prSet presAssocID="{0BA31AC5-B774-4C8F-A8D5-6B9807B8EC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A6B514-4BA6-4E85-B75C-9A3CE9C9E91F}" type="pres">
      <dgm:prSet presAssocID="{0BA31AC5-B774-4C8F-A8D5-6B9807B8EC60}" presName="negativeSpace" presStyleCnt="0"/>
      <dgm:spPr/>
    </dgm:pt>
    <dgm:pt modelId="{510C69DE-FF86-4B9D-A616-FB95593296B2}" type="pres">
      <dgm:prSet presAssocID="{0BA31AC5-B774-4C8F-A8D5-6B9807B8EC60}" presName="childText" presStyleLbl="conFgAcc1" presStyleIdx="1" presStyleCnt="3">
        <dgm:presLayoutVars>
          <dgm:bulletEnabled val="1"/>
        </dgm:presLayoutVars>
      </dgm:prSet>
      <dgm:spPr/>
    </dgm:pt>
    <dgm:pt modelId="{631CF505-FBAB-417D-95F5-56A5065D7E13}" type="pres">
      <dgm:prSet presAssocID="{74EE2DCC-188F-46BD-91ED-60394AD704A3}" presName="spaceBetweenRectangles" presStyleCnt="0"/>
      <dgm:spPr/>
    </dgm:pt>
    <dgm:pt modelId="{A04971C6-A106-4945-9BC0-D708BB781DBC}" type="pres">
      <dgm:prSet presAssocID="{E793F4EA-B3B5-47F6-80C7-1050EFC83E6C}" presName="parentLin" presStyleCnt="0"/>
      <dgm:spPr/>
    </dgm:pt>
    <dgm:pt modelId="{17F206EA-D78F-4545-AAE5-163D2DCB0285}" type="pres">
      <dgm:prSet presAssocID="{E793F4EA-B3B5-47F6-80C7-1050EFC83E6C}" presName="parentLeftMargin" presStyleLbl="node1" presStyleIdx="1" presStyleCnt="3"/>
      <dgm:spPr/>
    </dgm:pt>
    <dgm:pt modelId="{77AFA2D5-9254-4754-8250-AB22D912789A}" type="pres">
      <dgm:prSet presAssocID="{E793F4EA-B3B5-47F6-80C7-1050EFC83E6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C9B4A8-A78E-41C5-B478-D2996350222B}" type="pres">
      <dgm:prSet presAssocID="{E793F4EA-B3B5-47F6-80C7-1050EFC83E6C}" presName="negativeSpace" presStyleCnt="0"/>
      <dgm:spPr/>
    </dgm:pt>
    <dgm:pt modelId="{DDCAE0AB-B276-4630-82DC-DB471D5D40F3}" type="pres">
      <dgm:prSet presAssocID="{E793F4EA-B3B5-47F6-80C7-1050EFC83E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FD4027-75CE-4FB0-B4ED-20AF9EC09829}" type="presOf" srcId="{75E99C08-4E9B-4386-AA8E-D4211C529927}" destId="{E493E628-4AAE-4176-85D6-7A5F8E998C3C}" srcOrd="0" destOrd="0" presId="urn:microsoft.com/office/officeart/2005/8/layout/list1"/>
    <dgm:cxn modelId="{881C8439-1B16-4ACF-A4FD-CF5B05050426}" type="presOf" srcId="{6CADFD30-B831-4796-8532-30BC72D16DBF}" destId="{DDCAE0AB-B276-4630-82DC-DB471D5D40F3}" srcOrd="0" destOrd="0" presId="urn:microsoft.com/office/officeart/2005/8/layout/list1"/>
    <dgm:cxn modelId="{F2CE276B-D449-486A-874D-F307A8E1DE24}" type="presOf" srcId="{0BA31AC5-B774-4C8F-A8D5-6B9807B8EC60}" destId="{B9BC9BAD-D62D-4EE5-9CE6-9A9B8EE9F64D}" srcOrd="1" destOrd="0" presId="urn:microsoft.com/office/officeart/2005/8/layout/list1"/>
    <dgm:cxn modelId="{D1BB2953-BB01-4A9C-BF10-3963D26D337B}" srcId="{41545AFB-80F9-4346-B148-50804BF96B67}" destId="{0BA31AC5-B774-4C8F-A8D5-6B9807B8EC60}" srcOrd="1" destOrd="0" parTransId="{AF43A6AC-3D45-4BE7-966B-55C490A3C5E0}" sibTransId="{74EE2DCC-188F-46BD-91ED-60394AD704A3}"/>
    <dgm:cxn modelId="{E586BC77-127E-4F87-971F-8D36606DD28E}" srcId="{41545AFB-80F9-4346-B148-50804BF96B67}" destId="{5C904B1F-6746-4BEC-8B81-8D117CA11D4F}" srcOrd="0" destOrd="0" parTransId="{BE94A2E2-0771-4B82-8508-A4EC0A09FC20}" sibTransId="{DB85A0CE-421A-464C-92BB-9526592044A7}"/>
    <dgm:cxn modelId="{782F057D-1903-407C-ADF5-F15B94D63123}" type="presOf" srcId="{6FDED575-622B-478E-9F1D-7A5E1AC5C7C3}" destId="{510C69DE-FF86-4B9D-A616-FB95593296B2}" srcOrd="0" destOrd="0" presId="urn:microsoft.com/office/officeart/2005/8/layout/list1"/>
    <dgm:cxn modelId="{8B276D93-271B-45CD-ADE0-A27E4ADBAC2B}" type="presOf" srcId="{5C904B1F-6746-4BEC-8B81-8D117CA11D4F}" destId="{CBDEB252-5C87-4CF8-B447-2AD55C4E0DC7}" srcOrd="1" destOrd="0" presId="urn:microsoft.com/office/officeart/2005/8/layout/list1"/>
    <dgm:cxn modelId="{DA3951AF-BB50-4735-80F0-4E131BE1AD49}" srcId="{5C904B1F-6746-4BEC-8B81-8D117CA11D4F}" destId="{75E99C08-4E9B-4386-AA8E-D4211C529927}" srcOrd="0" destOrd="0" parTransId="{EFF8D580-E19F-4A2E-96B6-0FE54EF53285}" sibTransId="{863F7D97-A5C5-4676-AF9D-02EAB11A0145}"/>
    <dgm:cxn modelId="{C9CB6EB3-3AB8-41A0-A94B-353807F2A3E9}" type="presOf" srcId="{41545AFB-80F9-4346-B148-50804BF96B67}" destId="{0CED1FA6-F226-43C3-87ED-B91C1573E985}" srcOrd="0" destOrd="0" presId="urn:microsoft.com/office/officeart/2005/8/layout/list1"/>
    <dgm:cxn modelId="{2663E9BD-53AA-4431-B239-C47E207D96E6}" srcId="{0BA31AC5-B774-4C8F-A8D5-6B9807B8EC60}" destId="{6FDED575-622B-478E-9F1D-7A5E1AC5C7C3}" srcOrd="0" destOrd="0" parTransId="{BAA8D39F-EC8C-4DD5-8999-686FED777E21}" sibTransId="{9314414F-2CD7-43C5-9F47-DD7E9D73B272}"/>
    <dgm:cxn modelId="{2A365BC4-FD61-4993-8A2E-15D368C8B4DA}" type="presOf" srcId="{E793F4EA-B3B5-47F6-80C7-1050EFC83E6C}" destId="{17F206EA-D78F-4545-AAE5-163D2DCB0285}" srcOrd="0" destOrd="0" presId="urn:microsoft.com/office/officeart/2005/8/layout/list1"/>
    <dgm:cxn modelId="{61E133CF-49A2-4062-9D65-19E2FE588193}" type="presOf" srcId="{E793F4EA-B3B5-47F6-80C7-1050EFC83E6C}" destId="{77AFA2D5-9254-4754-8250-AB22D912789A}" srcOrd="1" destOrd="0" presId="urn:microsoft.com/office/officeart/2005/8/layout/list1"/>
    <dgm:cxn modelId="{5E9302D1-5C69-4733-B00C-B81E196BA397}" type="presOf" srcId="{5C904B1F-6746-4BEC-8B81-8D117CA11D4F}" destId="{F83B6802-7A1E-4058-8CF9-6DC3D54377DC}" srcOrd="0" destOrd="0" presId="urn:microsoft.com/office/officeart/2005/8/layout/list1"/>
    <dgm:cxn modelId="{230D1FD8-FF08-40E0-A632-F16EC980D5CB}" srcId="{41545AFB-80F9-4346-B148-50804BF96B67}" destId="{E793F4EA-B3B5-47F6-80C7-1050EFC83E6C}" srcOrd="2" destOrd="0" parTransId="{566267EC-5177-4824-8E4D-5922D792CB47}" sibTransId="{A3962ECE-54E5-45A7-A572-E61F3C147B57}"/>
    <dgm:cxn modelId="{1699F9DD-FD09-4FB7-B530-4762F33B9301}" srcId="{E793F4EA-B3B5-47F6-80C7-1050EFC83E6C}" destId="{6CADFD30-B831-4796-8532-30BC72D16DBF}" srcOrd="0" destOrd="0" parTransId="{C6DBBBBC-8A8D-46D7-97F6-DFA884798AD6}" sibTransId="{57C59FF3-EF29-4A37-8F47-780DCF1A5FC5}"/>
    <dgm:cxn modelId="{DA5095E8-BE59-4051-8213-45C56345EE9C}" type="presOf" srcId="{0BA31AC5-B774-4C8F-A8D5-6B9807B8EC60}" destId="{6DC4A4F4-687F-4F46-8DED-FE2586B832AF}" srcOrd="0" destOrd="0" presId="urn:microsoft.com/office/officeart/2005/8/layout/list1"/>
    <dgm:cxn modelId="{87769AC4-CBA4-4C5E-8F4D-40EE0C8CADDD}" type="presParOf" srcId="{0CED1FA6-F226-43C3-87ED-B91C1573E985}" destId="{D8B6DE68-3E66-46D0-A66A-03F73D506688}" srcOrd="0" destOrd="0" presId="urn:microsoft.com/office/officeart/2005/8/layout/list1"/>
    <dgm:cxn modelId="{1BEBDE09-6351-419C-B90E-07B9D10C6967}" type="presParOf" srcId="{D8B6DE68-3E66-46D0-A66A-03F73D506688}" destId="{F83B6802-7A1E-4058-8CF9-6DC3D54377DC}" srcOrd="0" destOrd="0" presId="urn:microsoft.com/office/officeart/2005/8/layout/list1"/>
    <dgm:cxn modelId="{63426E5B-108B-4F61-84DE-1CA221BC56D9}" type="presParOf" srcId="{D8B6DE68-3E66-46D0-A66A-03F73D506688}" destId="{CBDEB252-5C87-4CF8-B447-2AD55C4E0DC7}" srcOrd="1" destOrd="0" presId="urn:microsoft.com/office/officeart/2005/8/layout/list1"/>
    <dgm:cxn modelId="{A9AD5C40-E429-4ABB-AEC1-FCC554A0BA0F}" type="presParOf" srcId="{0CED1FA6-F226-43C3-87ED-B91C1573E985}" destId="{4EFBF320-B5D4-465B-9B25-B2DC7FF73835}" srcOrd="1" destOrd="0" presId="urn:microsoft.com/office/officeart/2005/8/layout/list1"/>
    <dgm:cxn modelId="{AD364F88-E3AD-44DE-B7FD-AC3D7E3E6DAE}" type="presParOf" srcId="{0CED1FA6-F226-43C3-87ED-B91C1573E985}" destId="{E493E628-4AAE-4176-85D6-7A5F8E998C3C}" srcOrd="2" destOrd="0" presId="urn:microsoft.com/office/officeart/2005/8/layout/list1"/>
    <dgm:cxn modelId="{E1D45925-33A5-4288-AA50-4285F401D488}" type="presParOf" srcId="{0CED1FA6-F226-43C3-87ED-B91C1573E985}" destId="{9DB6E50A-9F64-4C26-8373-45E7C3FBD040}" srcOrd="3" destOrd="0" presId="urn:microsoft.com/office/officeart/2005/8/layout/list1"/>
    <dgm:cxn modelId="{1A13DAFD-EB8F-4CD2-BB9D-89DD1E0F708D}" type="presParOf" srcId="{0CED1FA6-F226-43C3-87ED-B91C1573E985}" destId="{87B82337-0921-4CB0-A2BF-32E2D44D3C9F}" srcOrd="4" destOrd="0" presId="urn:microsoft.com/office/officeart/2005/8/layout/list1"/>
    <dgm:cxn modelId="{3EB60EC2-C872-43B0-A42D-5228E509A42D}" type="presParOf" srcId="{87B82337-0921-4CB0-A2BF-32E2D44D3C9F}" destId="{6DC4A4F4-687F-4F46-8DED-FE2586B832AF}" srcOrd="0" destOrd="0" presId="urn:microsoft.com/office/officeart/2005/8/layout/list1"/>
    <dgm:cxn modelId="{CF01A81E-F715-4AEE-8D4A-AFDF84DC48DE}" type="presParOf" srcId="{87B82337-0921-4CB0-A2BF-32E2D44D3C9F}" destId="{B9BC9BAD-D62D-4EE5-9CE6-9A9B8EE9F64D}" srcOrd="1" destOrd="0" presId="urn:microsoft.com/office/officeart/2005/8/layout/list1"/>
    <dgm:cxn modelId="{0B063D95-D43D-425F-A37C-3073746640DD}" type="presParOf" srcId="{0CED1FA6-F226-43C3-87ED-B91C1573E985}" destId="{4BA6B514-4BA6-4E85-B75C-9A3CE9C9E91F}" srcOrd="5" destOrd="0" presId="urn:microsoft.com/office/officeart/2005/8/layout/list1"/>
    <dgm:cxn modelId="{90736BDE-83DB-421C-9BB8-6B16F0E4DCA6}" type="presParOf" srcId="{0CED1FA6-F226-43C3-87ED-B91C1573E985}" destId="{510C69DE-FF86-4B9D-A616-FB95593296B2}" srcOrd="6" destOrd="0" presId="urn:microsoft.com/office/officeart/2005/8/layout/list1"/>
    <dgm:cxn modelId="{13BD7950-1D6C-46FE-A7D0-3920FD64E20D}" type="presParOf" srcId="{0CED1FA6-F226-43C3-87ED-B91C1573E985}" destId="{631CF505-FBAB-417D-95F5-56A5065D7E13}" srcOrd="7" destOrd="0" presId="urn:microsoft.com/office/officeart/2005/8/layout/list1"/>
    <dgm:cxn modelId="{517ED030-52F2-4E20-B18F-AD427608DF1C}" type="presParOf" srcId="{0CED1FA6-F226-43C3-87ED-B91C1573E985}" destId="{A04971C6-A106-4945-9BC0-D708BB781DBC}" srcOrd="8" destOrd="0" presId="urn:microsoft.com/office/officeart/2005/8/layout/list1"/>
    <dgm:cxn modelId="{71E07A73-4789-4C0C-9E67-C6892B0E9669}" type="presParOf" srcId="{A04971C6-A106-4945-9BC0-D708BB781DBC}" destId="{17F206EA-D78F-4545-AAE5-163D2DCB0285}" srcOrd="0" destOrd="0" presId="urn:microsoft.com/office/officeart/2005/8/layout/list1"/>
    <dgm:cxn modelId="{70B75A94-5B07-46F8-8CD9-7C6052621976}" type="presParOf" srcId="{A04971C6-A106-4945-9BC0-D708BB781DBC}" destId="{77AFA2D5-9254-4754-8250-AB22D912789A}" srcOrd="1" destOrd="0" presId="urn:microsoft.com/office/officeart/2005/8/layout/list1"/>
    <dgm:cxn modelId="{15EB9117-6B7C-4BC2-863E-C885814F392E}" type="presParOf" srcId="{0CED1FA6-F226-43C3-87ED-B91C1573E985}" destId="{E0C9B4A8-A78E-41C5-B478-D2996350222B}" srcOrd="9" destOrd="0" presId="urn:microsoft.com/office/officeart/2005/8/layout/list1"/>
    <dgm:cxn modelId="{03DC1517-1910-460A-AC08-0591C09A5066}" type="presParOf" srcId="{0CED1FA6-F226-43C3-87ED-B91C1573E985}" destId="{DDCAE0AB-B276-4630-82DC-DB471D5D40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8C2A93-DD8D-41C8-A64F-6AA9D4210F1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BE"/>
        </a:p>
      </dgm:t>
    </dgm:pt>
    <dgm:pt modelId="{14228D1E-06B0-4B13-A26B-F744F98FBD2D}">
      <dgm:prSet phldrT="[Texte]" custT="1"/>
      <dgm:spPr/>
      <dgm:t>
        <a:bodyPr/>
        <a:lstStyle/>
        <a:p>
          <a:r>
            <a:rPr lang="fr-FR" sz="3200" b="1" dirty="0"/>
            <a:t>H. </a:t>
          </a:r>
          <a:r>
            <a:rPr lang="fr-FR" sz="3200" b="1" dirty="0" err="1"/>
            <a:t>Pitkin</a:t>
          </a:r>
          <a:endParaRPr lang="fr-BE" sz="3200" b="1" dirty="0"/>
        </a:p>
      </dgm:t>
    </dgm:pt>
    <dgm:pt modelId="{03182AB9-636F-4616-AC19-A896C09B71BB}" type="parTrans" cxnId="{389C1B26-7938-4BD2-9B1E-8E74A96A9F02}">
      <dgm:prSet/>
      <dgm:spPr/>
      <dgm:t>
        <a:bodyPr/>
        <a:lstStyle/>
        <a:p>
          <a:endParaRPr lang="fr-BE"/>
        </a:p>
      </dgm:t>
    </dgm:pt>
    <dgm:pt modelId="{F9507468-A620-4788-B438-88CF9B046FB9}" type="sibTrans" cxnId="{389C1B26-7938-4BD2-9B1E-8E74A96A9F02}">
      <dgm:prSet/>
      <dgm:spPr/>
      <dgm:t>
        <a:bodyPr/>
        <a:lstStyle/>
        <a:p>
          <a:endParaRPr lang="fr-BE"/>
        </a:p>
      </dgm:t>
    </dgm:pt>
    <dgm:pt modelId="{4302CA58-0764-42E1-A3BE-89C9DFCDF676}">
      <dgm:prSet phldrT="[Texte]" custT="1"/>
      <dgm:spPr/>
      <dgm:t>
        <a:bodyPr/>
        <a:lstStyle/>
        <a:p>
          <a:r>
            <a:rPr lang="fr-FR" sz="2000" dirty="0"/>
            <a:t>Représentation descriptive // </a:t>
          </a:r>
          <a:r>
            <a:rPr lang="fr-FR" sz="2000" dirty="0" err="1"/>
            <a:t>représentatitivité</a:t>
          </a:r>
          <a:endParaRPr lang="fr-BE" sz="2000" dirty="0"/>
        </a:p>
      </dgm:t>
    </dgm:pt>
    <dgm:pt modelId="{EBCD76FD-B7C6-4F35-870B-2572238DF79C}" type="parTrans" cxnId="{B4392C80-E837-4458-A370-BEF05793731F}">
      <dgm:prSet/>
      <dgm:spPr/>
      <dgm:t>
        <a:bodyPr/>
        <a:lstStyle/>
        <a:p>
          <a:endParaRPr lang="fr-BE"/>
        </a:p>
      </dgm:t>
    </dgm:pt>
    <dgm:pt modelId="{98ADE294-5578-4EFD-8CB4-3B308D081E26}" type="sibTrans" cxnId="{B4392C80-E837-4458-A370-BEF05793731F}">
      <dgm:prSet/>
      <dgm:spPr/>
      <dgm:t>
        <a:bodyPr/>
        <a:lstStyle/>
        <a:p>
          <a:endParaRPr lang="fr-BE"/>
        </a:p>
      </dgm:t>
    </dgm:pt>
    <dgm:pt modelId="{D6C6BF71-3FD2-4BD4-AAB4-C417990D6CAA}">
      <dgm:prSet phldrT="[Texte]" custT="1"/>
      <dgm:spPr/>
      <dgm:t>
        <a:bodyPr/>
        <a:lstStyle/>
        <a:p>
          <a:r>
            <a:rPr lang="fr-FR" sz="3200" b="1" dirty="0"/>
            <a:t>B. Manin</a:t>
          </a:r>
          <a:endParaRPr lang="fr-BE" sz="3200" b="1" dirty="0"/>
        </a:p>
      </dgm:t>
    </dgm:pt>
    <dgm:pt modelId="{314632C1-FB50-4C5C-92A6-2C92A5852DE4}" type="parTrans" cxnId="{ECA5C97F-67E7-45D1-AF53-6292684E4006}">
      <dgm:prSet/>
      <dgm:spPr/>
      <dgm:t>
        <a:bodyPr/>
        <a:lstStyle/>
        <a:p>
          <a:endParaRPr lang="fr-BE"/>
        </a:p>
      </dgm:t>
    </dgm:pt>
    <dgm:pt modelId="{CAE3FC9E-419C-4BF8-97EE-BAD2966BFF49}" type="sibTrans" cxnId="{ECA5C97F-67E7-45D1-AF53-6292684E4006}">
      <dgm:prSet/>
      <dgm:spPr/>
      <dgm:t>
        <a:bodyPr/>
        <a:lstStyle/>
        <a:p>
          <a:endParaRPr lang="fr-BE"/>
        </a:p>
      </dgm:t>
    </dgm:pt>
    <dgm:pt modelId="{4B62DA59-ADC3-4197-959B-CF6FDC1BBFA8}">
      <dgm:prSet phldrT="[Texte]" custT="1"/>
      <dgm:spPr/>
      <dgm:t>
        <a:bodyPr/>
        <a:lstStyle/>
        <a:p>
          <a:r>
            <a:rPr lang="fr-FR" sz="1900" dirty="0"/>
            <a:t>Origines du parlementarisme : lien de confiance personnel</a:t>
          </a:r>
          <a:endParaRPr lang="fr-BE" sz="1900" dirty="0"/>
        </a:p>
      </dgm:t>
    </dgm:pt>
    <dgm:pt modelId="{A1DCF783-5496-42E6-979E-6C6A3203297C}" type="parTrans" cxnId="{46ED3602-5384-4A4B-9669-5C7FC2C2167F}">
      <dgm:prSet/>
      <dgm:spPr/>
      <dgm:t>
        <a:bodyPr/>
        <a:lstStyle/>
        <a:p>
          <a:endParaRPr lang="fr-BE"/>
        </a:p>
      </dgm:t>
    </dgm:pt>
    <dgm:pt modelId="{15634A5D-259B-4C07-B7E1-FC4769A60266}" type="sibTrans" cxnId="{46ED3602-5384-4A4B-9669-5C7FC2C2167F}">
      <dgm:prSet/>
      <dgm:spPr/>
      <dgm:t>
        <a:bodyPr/>
        <a:lstStyle/>
        <a:p>
          <a:endParaRPr lang="fr-BE"/>
        </a:p>
      </dgm:t>
    </dgm:pt>
    <dgm:pt modelId="{70266757-5FC8-4397-B571-9655A3C04C67}">
      <dgm:prSet phldrT="[Texte]" custT="1"/>
      <dgm:spPr/>
      <dgm:t>
        <a:bodyPr/>
        <a:lstStyle/>
        <a:p>
          <a:r>
            <a:rPr lang="fr-FR" sz="1900" dirty="0"/>
            <a:t>Démocratie des partis : lien de confiance en raison de l’appartenance à un parti</a:t>
          </a:r>
          <a:endParaRPr lang="fr-BE" sz="1900" dirty="0"/>
        </a:p>
      </dgm:t>
    </dgm:pt>
    <dgm:pt modelId="{0D730269-0C32-4E2A-8D95-BBA41B2BB463}" type="parTrans" cxnId="{56751D45-D0EC-4F74-B592-165B34DA7506}">
      <dgm:prSet/>
      <dgm:spPr/>
      <dgm:t>
        <a:bodyPr/>
        <a:lstStyle/>
        <a:p>
          <a:endParaRPr lang="fr-BE"/>
        </a:p>
      </dgm:t>
    </dgm:pt>
    <dgm:pt modelId="{D7D441A8-1F1A-49DA-ACB6-07EE069ABF2D}" type="sibTrans" cxnId="{56751D45-D0EC-4F74-B592-165B34DA7506}">
      <dgm:prSet/>
      <dgm:spPr/>
      <dgm:t>
        <a:bodyPr/>
        <a:lstStyle/>
        <a:p>
          <a:endParaRPr lang="fr-BE"/>
        </a:p>
      </dgm:t>
    </dgm:pt>
    <dgm:pt modelId="{A8929718-C282-4E6A-8956-31D081BC08DD}">
      <dgm:prSet phldrT="[Texte]" custT="1"/>
      <dgm:spPr/>
      <dgm:t>
        <a:bodyPr/>
        <a:lstStyle/>
        <a:p>
          <a:r>
            <a:rPr lang="fr-FR" sz="1900" dirty="0"/>
            <a:t>Démocratie du public : </a:t>
          </a:r>
          <a:r>
            <a:rPr lang="fr-FR" sz="1900" dirty="0" err="1"/>
            <a:t>repersonnalisation</a:t>
          </a:r>
          <a:r>
            <a:rPr lang="fr-FR" sz="1900" dirty="0"/>
            <a:t> du lien de confiance</a:t>
          </a:r>
          <a:endParaRPr lang="fr-BE" sz="1900" dirty="0"/>
        </a:p>
      </dgm:t>
    </dgm:pt>
    <dgm:pt modelId="{8AB579A0-6FD1-48BB-B87B-A0644F16228B}" type="parTrans" cxnId="{D3FD769C-BCC3-4E61-A72A-8F0D288C8E0A}">
      <dgm:prSet/>
      <dgm:spPr/>
      <dgm:t>
        <a:bodyPr/>
        <a:lstStyle/>
        <a:p>
          <a:endParaRPr lang="fr-BE"/>
        </a:p>
      </dgm:t>
    </dgm:pt>
    <dgm:pt modelId="{3683EB88-245B-467C-959D-DE7B62C54575}" type="sibTrans" cxnId="{D3FD769C-BCC3-4E61-A72A-8F0D288C8E0A}">
      <dgm:prSet/>
      <dgm:spPr/>
      <dgm:t>
        <a:bodyPr/>
        <a:lstStyle/>
        <a:p>
          <a:endParaRPr lang="fr-BE"/>
        </a:p>
      </dgm:t>
    </dgm:pt>
    <dgm:pt modelId="{B0131654-DF56-41ED-B0E2-D54D8C6CB1E2}" type="pres">
      <dgm:prSet presAssocID="{7E8C2A93-DD8D-41C8-A64F-6AA9D4210F17}" presName="Name0" presStyleCnt="0">
        <dgm:presLayoutVars>
          <dgm:dir/>
          <dgm:animLvl val="lvl"/>
          <dgm:resizeHandles val="exact"/>
        </dgm:presLayoutVars>
      </dgm:prSet>
      <dgm:spPr/>
    </dgm:pt>
    <dgm:pt modelId="{75A0FF66-1F9A-4BEA-91AD-050C0AC10092}" type="pres">
      <dgm:prSet presAssocID="{14228D1E-06B0-4B13-A26B-F744F98FBD2D}" presName="linNode" presStyleCnt="0"/>
      <dgm:spPr/>
    </dgm:pt>
    <dgm:pt modelId="{4FC3BA07-0E68-4AA0-850B-4D4911B7B1F1}" type="pres">
      <dgm:prSet presAssocID="{14228D1E-06B0-4B13-A26B-F744F98FBD2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07E0FB7-2A54-4A14-AB1E-9B7A8A788E2C}" type="pres">
      <dgm:prSet presAssocID="{14228D1E-06B0-4B13-A26B-F744F98FBD2D}" presName="descendantText" presStyleLbl="alignAccFollowNode1" presStyleIdx="0" presStyleCnt="2">
        <dgm:presLayoutVars>
          <dgm:bulletEnabled val="1"/>
        </dgm:presLayoutVars>
      </dgm:prSet>
      <dgm:spPr/>
    </dgm:pt>
    <dgm:pt modelId="{8F7F1CFA-1FEE-45AD-AD34-8C1F10E67B01}" type="pres">
      <dgm:prSet presAssocID="{F9507468-A620-4788-B438-88CF9B046FB9}" presName="sp" presStyleCnt="0"/>
      <dgm:spPr/>
    </dgm:pt>
    <dgm:pt modelId="{1685AB16-B7A4-4158-B713-CC4A888D35F3}" type="pres">
      <dgm:prSet presAssocID="{D6C6BF71-3FD2-4BD4-AAB4-C417990D6CAA}" presName="linNode" presStyleCnt="0"/>
      <dgm:spPr/>
    </dgm:pt>
    <dgm:pt modelId="{68B9AF8E-67D0-4836-A9F9-21C9F5564C5B}" type="pres">
      <dgm:prSet presAssocID="{D6C6BF71-3FD2-4BD4-AAB4-C417990D6CA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A18E13-98B3-4269-96CF-2A56999030EC}" type="pres">
      <dgm:prSet presAssocID="{D6C6BF71-3FD2-4BD4-AAB4-C417990D6CA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6ED3602-5384-4A4B-9669-5C7FC2C2167F}" srcId="{D6C6BF71-3FD2-4BD4-AAB4-C417990D6CAA}" destId="{4B62DA59-ADC3-4197-959B-CF6FDC1BBFA8}" srcOrd="0" destOrd="0" parTransId="{A1DCF783-5496-42E6-979E-6C6A3203297C}" sibTransId="{15634A5D-259B-4C07-B7E1-FC4769A60266}"/>
    <dgm:cxn modelId="{10F4C80A-F57F-45A6-A1FD-1C865520E41B}" type="presOf" srcId="{D6C6BF71-3FD2-4BD4-AAB4-C417990D6CAA}" destId="{68B9AF8E-67D0-4836-A9F9-21C9F5564C5B}" srcOrd="0" destOrd="0" presId="urn:microsoft.com/office/officeart/2005/8/layout/vList5"/>
    <dgm:cxn modelId="{389C1B26-7938-4BD2-9B1E-8E74A96A9F02}" srcId="{7E8C2A93-DD8D-41C8-A64F-6AA9D4210F17}" destId="{14228D1E-06B0-4B13-A26B-F744F98FBD2D}" srcOrd="0" destOrd="0" parTransId="{03182AB9-636F-4616-AC19-A896C09B71BB}" sibTransId="{F9507468-A620-4788-B438-88CF9B046FB9}"/>
    <dgm:cxn modelId="{56751D45-D0EC-4F74-B592-165B34DA7506}" srcId="{D6C6BF71-3FD2-4BD4-AAB4-C417990D6CAA}" destId="{70266757-5FC8-4397-B571-9655A3C04C67}" srcOrd="1" destOrd="0" parTransId="{0D730269-0C32-4E2A-8D95-BBA41B2BB463}" sibTransId="{D7D441A8-1F1A-49DA-ACB6-07EE069ABF2D}"/>
    <dgm:cxn modelId="{13CE4E6A-4BF0-423A-A4CD-35B9001E64AC}" type="presOf" srcId="{A8929718-C282-4E6A-8956-31D081BC08DD}" destId="{E6A18E13-98B3-4269-96CF-2A56999030EC}" srcOrd="0" destOrd="2" presId="urn:microsoft.com/office/officeart/2005/8/layout/vList5"/>
    <dgm:cxn modelId="{CE83274E-752A-4FB1-8645-7DEFE6207426}" type="presOf" srcId="{4B62DA59-ADC3-4197-959B-CF6FDC1BBFA8}" destId="{E6A18E13-98B3-4269-96CF-2A56999030EC}" srcOrd="0" destOrd="0" presId="urn:microsoft.com/office/officeart/2005/8/layout/vList5"/>
    <dgm:cxn modelId="{18A4B774-DE9F-4B8E-BF8D-80998F903B76}" type="presOf" srcId="{14228D1E-06B0-4B13-A26B-F744F98FBD2D}" destId="{4FC3BA07-0E68-4AA0-850B-4D4911B7B1F1}" srcOrd="0" destOrd="0" presId="urn:microsoft.com/office/officeart/2005/8/layout/vList5"/>
    <dgm:cxn modelId="{ECA5C97F-67E7-45D1-AF53-6292684E4006}" srcId="{7E8C2A93-DD8D-41C8-A64F-6AA9D4210F17}" destId="{D6C6BF71-3FD2-4BD4-AAB4-C417990D6CAA}" srcOrd="1" destOrd="0" parTransId="{314632C1-FB50-4C5C-92A6-2C92A5852DE4}" sibTransId="{CAE3FC9E-419C-4BF8-97EE-BAD2966BFF49}"/>
    <dgm:cxn modelId="{B4392C80-E837-4458-A370-BEF05793731F}" srcId="{14228D1E-06B0-4B13-A26B-F744F98FBD2D}" destId="{4302CA58-0764-42E1-A3BE-89C9DFCDF676}" srcOrd="0" destOrd="0" parTransId="{EBCD76FD-B7C6-4F35-870B-2572238DF79C}" sibTransId="{98ADE294-5578-4EFD-8CB4-3B308D081E26}"/>
    <dgm:cxn modelId="{7532798F-F29B-4066-B0DB-61E21F740A97}" type="presOf" srcId="{70266757-5FC8-4397-B571-9655A3C04C67}" destId="{E6A18E13-98B3-4269-96CF-2A56999030EC}" srcOrd="0" destOrd="1" presId="urn:microsoft.com/office/officeart/2005/8/layout/vList5"/>
    <dgm:cxn modelId="{8CA34790-04B0-4527-B441-371E63CF7244}" type="presOf" srcId="{4302CA58-0764-42E1-A3BE-89C9DFCDF676}" destId="{407E0FB7-2A54-4A14-AB1E-9B7A8A788E2C}" srcOrd="0" destOrd="0" presId="urn:microsoft.com/office/officeart/2005/8/layout/vList5"/>
    <dgm:cxn modelId="{D3FD769C-BCC3-4E61-A72A-8F0D288C8E0A}" srcId="{D6C6BF71-3FD2-4BD4-AAB4-C417990D6CAA}" destId="{A8929718-C282-4E6A-8956-31D081BC08DD}" srcOrd="2" destOrd="0" parTransId="{8AB579A0-6FD1-48BB-B87B-A0644F16228B}" sibTransId="{3683EB88-245B-467C-959D-DE7B62C54575}"/>
    <dgm:cxn modelId="{568FA1FE-D9AA-4392-955D-DFB86305F9D9}" type="presOf" srcId="{7E8C2A93-DD8D-41C8-A64F-6AA9D4210F17}" destId="{B0131654-DF56-41ED-B0E2-D54D8C6CB1E2}" srcOrd="0" destOrd="0" presId="urn:microsoft.com/office/officeart/2005/8/layout/vList5"/>
    <dgm:cxn modelId="{B2CDCAAB-DD9E-4054-8DA2-EB9F0458E5AA}" type="presParOf" srcId="{B0131654-DF56-41ED-B0E2-D54D8C6CB1E2}" destId="{75A0FF66-1F9A-4BEA-91AD-050C0AC10092}" srcOrd="0" destOrd="0" presId="urn:microsoft.com/office/officeart/2005/8/layout/vList5"/>
    <dgm:cxn modelId="{E99DF477-E194-4360-AB63-6CAFDCEDA4E2}" type="presParOf" srcId="{75A0FF66-1F9A-4BEA-91AD-050C0AC10092}" destId="{4FC3BA07-0E68-4AA0-850B-4D4911B7B1F1}" srcOrd="0" destOrd="0" presId="urn:microsoft.com/office/officeart/2005/8/layout/vList5"/>
    <dgm:cxn modelId="{5E08E054-1FA3-4C90-A69A-79927C902C71}" type="presParOf" srcId="{75A0FF66-1F9A-4BEA-91AD-050C0AC10092}" destId="{407E0FB7-2A54-4A14-AB1E-9B7A8A788E2C}" srcOrd="1" destOrd="0" presId="urn:microsoft.com/office/officeart/2005/8/layout/vList5"/>
    <dgm:cxn modelId="{6C99AA66-4AA2-4821-8878-F21D2DDFEF6E}" type="presParOf" srcId="{B0131654-DF56-41ED-B0E2-D54D8C6CB1E2}" destId="{8F7F1CFA-1FEE-45AD-AD34-8C1F10E67B01}" srcOrd="1" destOrd="0" presId="urn:microsoft.com/office/officeart/2005/8/layout/vList5"/>
    <dgm:cxn modelId="{686CF59F-D67B-4DCF-A3FE-CAA327E4213D}" type="presParOf" srcId="{B0131654-DF56-41ED-B0E2-D54D8C6CB1E2}" destId="{1685AB16-B7A4-4158-B713-CC4A888D35F3}" srcOrd="2" destOrd="0" presId="urn:microsoft.com/office/officeart/2005/8/layout/vList5"/>
    <dgm:cxn modelId="{1FFD3B12-3827-48C8-B431-262BE7329CE1}" type="presParOf" srcId="{1685AB16-B7A4-4158-B713-CC4A888D35F3}" destId="{68B9AF8E-67D0-4836-A9F9-21C9F5564C5B}" srcOrd="0" destOrd="0" presId="urn:microsoft.com/office/officeart/2005/8/layout/vList5"/>
    <dgm:cxn modelId="{93BB171F-AC51-4437-B614-8A86A4188E2D}" type="presParOf" srcId="{1685AB16-B7A4-4158-B713-CC4A888D35F3}" destId="{E6A18E13-98B3-4269-96CF-2A56999030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9634D8-CEED-428D-A14E-A5EC21C501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8FE05FF-0268-4092-B9CB-67691569260D}">
      <dgm:prSet phldrT="[Texte]"/>
      <dgm:spPr/>
      <dgm:t>
        <a:bodyPr/>
        <a:lstStyle/>
        <a:p>
          <a:pPr algn="just"/>
          <a:r>
            <a:rPr lang="fr-FR" b="1" dirty="0"/>
            <a:t>Noyau dur de la représentation politique </a:t>
          </a:r>
          <a:endParaRPr lang="fr-BE" b="1" dirty="0"/>
        </a:p>
      </dgm:t>
    </dgm:pt>
    <dgm:pt modelId="{707BDA07-12D6-45BC-8C4C-FBDC75760F5D}" type="parTrans" cxnId="{CF126C47-AC52-4332-A1AB-853CE5435D9C}">
      <dgm:prSet/>
      <dgm:spPr/>
      <dgm:t>
        <a:bodyPr/>
        <a:lstStyle/>
        <a:p>
          <a:endParaRPr lang="fr-BE"/>
        </a:p>
      </dgm:t>
    </dgm:pt>
    <dgm:pt modelId="{14FA36C1-1D7E-49C1-896C-7BD7D3080D76}" type="sibTrans" cxnId="{CF126C47-AC52-4332-A1AB-853CE5435D9C}">
      <dgm:prSet/>
      <dgm:spPr/>
      <dgm:t>
        <a:bodyPr/>
        <a:lstStyle/>
        <a:p>
          <a:endParaRPr lang="fr-BE"/>
        </a:p>
      </dgm:t>
    </dgm:pt>
    <dgm:pt modelId="{31B8F374-A8B1-42B7-B2B6-D8C8EB229657}">
      <dgm:prSet phldrT="[Texte]"/>
      <dgm:spPr/>
      <dgm:t>
        <a:bodyPr/>
        <a:lstStyle/>
        <a:p>
          <a:r>
            <a:rPr lang="fr-FR" dirty="0"/>
            <a:t>Agir dans l’intérêt des représentés</a:t>
          </a:r>
          <a:endParaRPr lang="fr-BE" dirty="0"/>
        </a:p>
      </dgm:t>
    </dgm:pt>
    <dgm:pt modelId="{EDCE56B6-4438-4E0C-AABA-77867935A84B}" type="parTrans" cxnId="{D5BB4FF4-B99B-409C-81AD-3A70E461D964}">
      <dgm:prSet/>
      <dgm:spPr/>
      <dgm:t>
        <a:bodyPr/>
        <a:lstStyle/>
        <a:p>
          <a:endParaRPr lang="fr-BE"/>
        </a:p>
      </dgm:t>
    </dgm:pt>
    <dgm:pt modelId="{5F567226-A20C-441E-BED5-54981553D83C}" type="sibTrans" cxnId="{D5BB4FF4-B99B-409C-81AD-3A70E461D964}">
      <dgm:prSet/>
      <dgm:spPr/>
      <dgm:t>
        <a:bodyPr/>
        <a:lstStyle/>
        <a:p>
          <a:endParaRPr lang="fr-BE"/>
        </a:p>
      </dgm:t>
    </dgm:pt>
    <dgm:pt modelId="{5AADD220-8863-4B58-B5A1-DDD7410BEDD2}">
      <dgm:prSet phldrT="[Texte]"/>
      <dgm:spPr/>
      <dgm:t>
        <a:bodyPr/>
        <a:lstStyle/>
        <a:p>
          <a:r>
            <a:rPr lang="fr-FR" b="1" dirty="0"/>
            <a:t>Mais que signifie agir dans l’intérêt des représentés ?</a:t>
          </a:r>
          <a:endParaRPr lang="fr-BE" b="1" dirty="0"/>
        </a:p>
      </dgm:t>
    </dgm:pt>
    <dgm:pt modelId="{4F05EFF7-FE5D-4CC0-B6FB-45FEEE5D2945}" type="parTrans" cxnId="{4CB66F7B-A5C6-45EC-80A2-7104DDB2A490}">
      <dgm:prSet/>
      <dgm:spPr/>
      <dgm:t>
        <a:bodyPr/>
        <a:lstStyle/>
        <a:p>
          <a:endParaRPr lang="fr-BE"/>
        </a:p>
      </dgm:t>
    </dgm:pt>
    <dgm:pt modelId="{659100DF-F567-48D2-A45F-0E3977CCBFB1}" type="sibTrans" cxnId="{4CB66F7B-A5C6-45EC-80A2-7104DDB2A490}">
      <dgm:prSet/>
      <dgm:spPr/>
      <dgm:t>
        <a:bodyPr/>
        <a:lstStyle/>
        <a:p>
          <a:endParaRPr lang="fr-BE"/>
        </a:p>
      </dgm:t>
    </dgm:pt>
    <dgm:pt modelId="{3B4D7DBA-5DDE-4F82-A4E0-7B011C1160B0}">
      <dgm:prSet phldrT="[Texte]"/>
      <dgm:spPr/>
      <dgm:t>
        <a:bodyPr/>
        <a:lstStyle/>
        <a:p>
          <a:r>
            <a:rPr lang="fr-FR" dirty="0"/>
            <a:t>Des représentants exemplaires, vertueux ?</a:t>
          </a:r>
          <a:endParaRPr lang="fr-BE" dirty="0"/>
        </a:p>
      </dgm:t>
    </dgm:pt>
    <dgm:pt modelId="{22E126BB-1345-4F3B-8D16-6A1F789FF58C}" type="parTrans" cxnId="{B8240678-730D-420A-9B3B-63C3ED2EFEF0}">
      <dgm:prSet/>
      <dgm:spPr/>
      <dgm:t>
        <a:bodyPr/>
        <a:lstStyle/>
        <a:p>
          <a:endParaRPr lang="fr-BE"/>
        </a:p>
      </dgm:t>
    </dgm:pt>
    <dgm:pt modelId="{5BB6CF01-5A8E-4585-8F8F-9B2613B305D5}" type="sibTrans" cxnId="{B8240678-730D-420A-9B3B-63C3ED2EFEF0}">
      <dgm:prSet/>
      <dgm:spPr/>
      <dgm:t>
        <a:bodyPr/>
        <a:lstStyle/>
        <a:p>
          <a:endParaRPr lang="fr-BE"/>
        </a:p>
      </dgm:t>
    </dgm:pt>
    <dgm:pt modelId="{67F539C9-27A0-4EC6-B9C3-EC0BA940DF1C}">
      <dgm:prSet phldrT="[Texte]"/>
      <dgm:spPr/>
      <dgm:t>
        <a:bodyPr/>
        <a:lstStyle/>
        <a:p>
          <a:r>
            <a:rPr lang="fr-FR" dirty="0"/>
            <a:t>Des politiques publiques conformes à l’intérêt général ?</a:t>
          </a:r>
          <a:endParaRPr lang="fr-BE" dirty="0"/>
        </a:p>
      </dgm:t>
    </dgm:pt>
    <dgm:pt modelId="{FE4BF6B1-6316-41FA-ADF1-52B3B52A6B27}" type="parTrans" cxnId="{1FE2F917-9789-4968-A5DD-A161CD7FF51F}">
      <dgm:prSet/>
      <dgm:spPr/>
      <dgm:t>
        <a:bodyPr/>
        <a:lstStyle/>
        <a:p>
          <a:endParaRPr lang="fr-BE"/>
        </a:p>
      </dgm:t>
    </dgm:pt>
    <dgm:pt modelId="{4981CC1D-8C5A-49B3-BA02-8BE7B6F552C6}" type="sibTrans" cxnId="{1FE2F917-9789-4968-A5DD-A161CD7FF51F}">
      <dgm:prSet/>
      <dgm:spPr/>
      <dgm:t>
        <a:bodyPr/>
        <a:lstStyle/>
        <a:p>
          <a:endParaRPr lang="fr-BE"/>
        </a:p>
      </dgm:t>
    </dgm:pt>
    <dgm:pt modelId="{E7BCBD89-C291-40F7-BDE8-037F4E059449}">
      <dgm:prSet phldrT="[Texte]"/>
      <dgm:spPr/>
      <dgm:t>
        <a:bodyPr/>
        <a:lstStyle/>
        <a:p>
          <a:r>
            <a:rPr lang="fr-FR" dirty="0"/>
            <a:t>Le respect des promesses électorales ?</a:t>
          </a:r>
          <a:endParaRPr lang="fr-BE" dirty="0"/>
        </a:p>
      </dgm:t>
    </dgm:pt>
    <dgm:pt modelId="{915BC692-40BC-4D71-A8B9-181390C39F0E}" type="parTrans" cxnId="{28676CD7-38FA-48FF-AAD5-2943E455644A}">
      <dgm:prSet/>
      <dgm:spPr/>
      <dgm:t>
        <a:bodyPr/>
        <a:lstStyle/>
        <a:p>
          <a:endParaRPr lang="fr-BE"/>
        </a:p>
      </dgm:t>
    </dgm:pt>
    <dgm:pt modelId="{9F434842-22C6-4394-B514-B4334FADCB6F}" type="sibTrans" cxnId="{28676CD7-38FA-48FF-AAD5-2943E455644A}">
      <dgm:prSet/>
      <dgm:spPr/>
      <dgm:t>
        <a:bodyPr/>
        <a:lstStyle/>
        <a:p>
          <a:endParaRPr lang="fr-BE"/>
        </a:p>
      </dgm:t>
    </dgm:pt>
    <dgm:pt modelId="{BB1FBDEC-F17F-491C-8875-B1FAB362667B}">
      <dgm:prSet phldrT="[Texte]"/>
      <dgm:spPr/>
      <dgm:t>
        <a:bodyPr/>
        <a:lstStyle/>
        <a:p>
          <a:r>
            <a:rPr lang="fr-FR" dirty="0"/>
            <a:t>Des représentants « représentatifs » ?</a:t>
          </a:r>
          <a:endParaRPr lang="fr-BE" dirty="0"/>
        </a:p>
      </dgm:t>
    </dgm:pt>
    <dgm:pt modelId="{93A295B3-36F4-43F8-8D7E-4DEB5C7722D6}" type="parTrans" cxnId="{575E2153-7243-4528-977A-A8EE3CCB1142}">
      <dgm:prSet/>
      <dgm:spPr/>
      <dgm:t>
        <a:bodyPr/>
        <a:lstStyle/>
        <a:p>
          <a:endParaRPr lang="fr-BE"/>
        </a:p>
      </dgm:t>
    </dgm:pt>
    <dgm:pt modelId="{59CE64DA-A211-4974-9210-58E93FA03AF5}" type="sibTrans" cxnId="{575E2153-7243-4528-977A-A8EE3CCB1142}">
      <dgm:prSet/>
      <dgm:spPr/>
      <dgm:t>
        <a:bodyPr/>
        <a:lstStyle/>
        <a:p>
          <a:endParaRPr lang="fr-BE"/>
        </a:p>
      </dgm:t>
    </dgm:pt>
    <dgm:pt modelId="{4ADE36AD-DA12-4BAA-81C2-2110A0F1C064}">
      <dgm:prSet phldrT="[Texte]"/>
      <dgm:spPr/>
      <dgm:t>
        <a:bodyPr/>
        <a:lstStyle/>
        <a:p>
          <a:r>
            <a:rPr lang="fr-FR" dirty="0"/>
            <a:t>…</a:t>
          </a:r>
          <a:endParaRPr lang="fr-BE" dirty="0"/>
        </a:p>
      </dgm:t>
    </dgm:pt>
    <dgm:pt modelId="{96D23364-027B-4E83-A0CB-0C92F4E56A1C}" type="parTrans" cxnId="{41A363E5-0A5A-4DEC-B9C6-520FD2D93D74}">
      <dgm:prSet/>
      <dgm:spPr/>
      <dgm:t>
        <a:bodyPr/>
        <a:lstStyle/>
        <a:p>
          <a:endParaRPr lang="fr-BE"/>
        </a:p>
      </dgm:t>
    </dgm:pt>
    <dgm:pt modelId="{2C141352-CFEC-4B2F-A6E6-F5FD137EF24E}" type="sibTrans" cxnId="{41A363E5-0A5A-4DEC-B9C6-520FD2D93D74}">
      <dgm:prSet/>
      <dgm:spPr/>
      <dgm:t>
        <a:bodyPr/>
        <a:lstStyle/>
        <a:p>
          <a:endParaRPr lang="fr-BE"/>
        </a:p>
      </dgm:t>
    </dgm:pt>
    <dgm:pt modelId="{AFDDCFC8-8299-4792-AE23-3161F80381A4}">
      <dgm:prSet phldrT="[Texte]"/>
      <dgm:spPr/>
      <dgm:t>
        <a:bodyPr/>
        <a:lstStyle/>
        <a:p>
          <a:r>
            <a:rPr lang="fr-FR" dirty="0"/>
            <a:t>Retour du mandat impératif ?</a:t>
          </a:r>
          <a:endParaRPr lang="fr-BE" dirty="0"/>
        </a:p>
      </dgm:t>
    </dgm:pt>
    <dgm:pt modelId="{EF2941C1-B07D-4DB9-81D1-DE4A280CC330}" type="parTrans" cxnId="{B0540F1A-1B15-4973-A92F-876CAABEC84D}">
      <dgm:prSet/>
      <dgm:spPr/>
      <dgm:t>
        <a:bodyPr/>
        <a:lstStyle/>
        <a:p>
          <a:endParaRPr lang="fr-BE"/>
        </a:p>
      </dgm:t>
    </dgm:pt>
    <dgm:pt modelId="{F183F73F-2280-4A1F-A1B4-293F658106BB}" type="sibTrans" cxnId="{B0540F1A-1B15-4973-A92F-876CAABEC84D}">
      <dgm:prSet/>
      <dgm:spPr/>
      <dgm:t>
        <a:bodyPr/>
        <a:lstStyle/>
        <a:p>
          <a:endParaRPr lang="fr-BE"/>
        </a:p>
      </dgm:t>
    </dgm:pt>
    <dgm:pt modelId="{85F474A6-668C-4D3A-AA30-17C640D161AF}" type="pres">
      <dgm:prSet presAssocID="{6E9634D8-CEED-428D-A14E-A5EC21C501A2}" presName="linear" presStyleCnt="0">
        <dgm:presLayoutVars>
          <dgm:animLvl val="lvl"/>
          <dgm:resizeHandles val="exact"/>
        </dgm:presLayoutVars>
      </dgm:prSet>
      <dgm:spPr/>
    </dgm:pt>
    <dgm:pt modelId="{64ABC07E-0853-4BC1-B4BD-509AF7FCE2D8}" type="pres">
      <dgm:prSet presAssocID="{58FE05FF-0268-4092-B9CB-6769156926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0FE1EFA-2BA4-406E-B47C-6E05246AFCB4}" type="pres">
      <dgm:prSet presAssocID="{58FE05FF-0268-4092-B9CB-67691569260D}" presName="childText" presStyleLbl="revTx" presStyleIdx="0" presStyleCnt="2">
        <dgm:presLayoutVars>
          <dgm:bulletEnabled val="1"/>
        </dgm:presLayoutVars>
      </dgm:prSet>
      <dgm:spPr/>
    </dgm:pt>
    <dgm:pt modelId="{0FBDDB78-8D28-4851-AD20-C8BE99AB0B2C}" type="pres">
      <dgm:prSet presAssocID="{5AADD220-8863-4B58-B5A1-DDD7410BEDD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547FDAD-F26B-48CE-9914-34AE6017148E}" type="pres">
      <dgm:prSet presAssocID="{5AADD220-8863-4B58-B5A1-DDD7410BEDD2}" presName="childText" presStyleLbl="revTx" presStyleIdx="1" presStyleCnt="2" custScaleY="107297">
        <dgm:presLayoutVars>
          <dgm:bulletEnabled val="1"/>
        </dgm:presLayoutVars>
      </dgm:prSet>
      <dgm:spPr/>
    </dgm:pt>
  </dgm:ptLst>
  <dgm:cxnLst>
    <dgm:cxn modelId="{6A49B004-B4AC-4F55-921E-7928F4E0584C}" type="presOf" srcId="{31B8F374-A8B1-42B7-B2B6-D8C8EB229657}" destId="{00FE1EFA-2BA4-406E-B47C-6E05246AFCB4}" srcOrd="0" destOrd="0" presId="urn:microsoft.com/office/officeart/2005/8/layout/vList2"/>
    <dgm:cxn modelId="{1FE2F917-9789-4968-A5DD-A161CD7FF51F}" srcId="{5AADD220-8863-4B58-B5A1-DDD7410BEDD2}" destId="{67F539C9-27A0-4EC6-B9C3-EC0BA940DF1C}" srcOrd="1" destOrd="0" parTransId="{FE4BF6B1-6316-41FA-ADF1-52B3B52A6B27}" sibTransId="{4981CC1D-8C5A-49B3-BA02-8BE7B6F552C6}"/>
    <dgm:cxn modelId="{B0540F1A-1B15-4973-A92F-876CAABEC84D}" srcId="{5AADD220-8863-4B58-B5A1-DDD7410BEDD2}" destId="{AFDDCFC8-8299-4792-AE23-3161F80381A4}" srcOrd="4" destOrd="0" parTransId="{EF2941C1-B07D-4DB9-81D1-DE4A280CC330}" sibTransId="{F183F73F-2280-4A1F-A1B4-293F658106BB}"/>
    <dgm:cxn modelId="{6AED683D-6F33-41D6-A5C9-5DF789D7579B}" type="presOf" srcId="{6E9634D8-CEED-428D-A14E-A5EC21C501A2}" destId="{85F474A6-668C-4D3A-AA30-17C640D161AF}" srcOrd="0" destOrd="0" presId="urn:microsoft.com/office/officeart/2005/8/layout/vList2"/>
    <dgm:cxn modelId="{CF126C47-AC52-4332-A1AB-853CE5435D9C}" srcId="{6E9634D8-CEED-428D-A14E-A5EC21C501A2}" destId="{58FE05FF-0268-4092-B9CB-67691569260D}" srcOrd="0" destOrd="0" parTransId="{707BDA07-12D6-45BC-8C4C-FBDC75760F5D}" sibTransId="{14FA36C1-1D7E-49C1-896C-7BD7D3080D76}"/>
    <dgm:cxn modelId="{AF10D151-8051-4042-9B5B-0B4431E29936}" type="presOf" srcId="{3B4D7DBA-5DDE-4F82-A4E0-7B011C1160B0}" destId="{6547FDAD-F26B-48CE-9914-34AE6017148E}" srcOrd="0" destOrd="0" presId="urn:microsoft.com/office/officeart/2005/8/layout/vList2"/>
    <dgm:cxn modelId="{575E2153-7243-4528-977A-A8EE3CCB1142}" srcId="{5AADD220-8863-4B58-B5A1-DDD7410BEDD2}" destId="{BB1FBDEC-F17F-491C-8875-B1FAB362667B}" srcOrd="3" destOrd="0" parTransId="{93A295B3-36F4-43F8-8D7E-4DEB5C7722D6}" sibTransId="{59CE64DA-A211-4974-9210-58E93FA03AF5}"/>
    <dgm:cxn modelId="{B8240678-730D-420A-9B3B-63C3ED2EFEF0}" srcId="{5AADD220-8863-4B58-B5A1-DDD7410BEDD2}" destId="{3B4D7DBA-5DDE-4F82-A4E0-7B011C1160B0}" srcOrd="0" destOrd="0" parTransId="{22E126BB-1345-4F3B-8D16-6A1F789FF58C}" sibTransId="{5BB6CF01-5A8E-4585-8F8F-9B2613B305D5}"/>
    <dgm:cxn modelId="{4CB66F7B-A5C6-45EC-80A2-7104DDB2A490}" srcId="{6E9634D8-CEED-428D-A14E-A5EC21C501A2}" destId="{5AADD220-8863-4B58-B5A1-DDD7410BEDD2}" srcOrd="1" destOrd="0" parTransId="{4F05EFF7-FE5D-4CC0-B6FB-45FEEE5D2945}" sibTransId="{659100DF-F567-48D2-A45F-0E3977CCBFB1}"/>
    <dgm:cxn modelId="{3AA7828B-5FB3-46CD-BAA5-1BADEDFAC545}" type="presOf" srcId="{5AADD220-8863-4B58-B5A1-DDD7410BEDD2}" destId="{0FBDDB78-8D28-4851-AD20-C8BE99AB0B2C}" srcOrd="0" destOrd="0" presId="urn:microsoft.com/office/officeart/2005/8/layout/vList2"/>
    <dgm:cxn modelId="{504B8DB1-FDEB-4B81-9EAF-3225CF196E09}" type="presOf" srcId="{AFDDCFC8-8299-4792-AE23-3161F80381A4}" destId="{6547FDAD-F26B-48CE-9914-34AE6017148E}" srcOrd="0" destOrd="4" presId="urn:microsoft.com/office/officeart/2005/8/layout/vList2"/>
    <dgm:cxn modelId="{1FB3B1B1-780F-444B-96FE-3BDE22C95155}" type="presOf" srcId="{58FE05FF-0268-4092-B9CB-67691569260D}" destId="{64ABC07E-0853-4BC1-B4BD-509AF7FCE2D8}" srcOrd="0" destOrd="0" presId="urn:microsoft.com/office/officeart/2005/8/layout/vList2"/>
    <dgm:cxn modelId="{EEB7A7B6-3FAB-4A88-8B4A-873A8D199551}" type="presOf" srcId="{4ADE36AD-DA12-4BAA-81C2-2110A0F1C064}" destId="{6547FDAD-F26B-48CE-9914-34AE6017148E}" srcOrd="0" destOrd="5" presId="urn:microsoft.com/office/officeart/2005/8/layout/vList2"/>
    <dgm:cxn modelId="{F62CEFC6-EC9B-4B7B-975F-17787A0DDF31}" type="presOf" srcId="{BB1FBDEC-F17F-491C-8875-B1FAB362667B}" destId="{6547FDAD-F26B-48CE-9914-34AE6017148E}" srcOrd="0" destOrd="3" presId="urn:microsoft.com/office/officeart/2005/8/layout/vList2"/>
    <dgm:cxn modelId="{459AC0CE-FEB3-4164-A4E0-B68593179E3C}" type="presOf" srcId="{E7BCBD89-C291-40F7-BDE8-037F4E059449}" destId="{6547FDAD-F26B-48CE-9914-34AE6017148E}" srcOrd="0" destOrd="2" presId="urn:microsoft.com/office/officeart/2005/8/layout/vList2"/>
    <dgm:cxn modelId="{2626DAD5-B46F-4C6F-AEB2-F680F4D13869}" type="presOf" srcId="{67F539C9-27A0-4EC6-B9C3-EC0BA940DF1C}" destId="{6547FDAD-F26B-48CE-9914-34AE6017148E}" srcOrd="0" destOrd="1" presId="urn:microsoft.com/office/officeart/2005/8/layout/vList2"/>
    <dgm:cxn modelId="{28676CD7-38FA-48FF-AAD5-2943E455644A}" srcId="{5AADD220-8863-4B58-B5A1-DDD7410BEDD2}" destId="{E7BCBD89-C291-40F7-BDE8-037F4E059449}" srcOrd="2" destOrd="0" parTransId="{915BC692-40BC-4D71-A8B9-181390C39F0E}" sibTransId="{9F434842-22C6-4394-B514-B4334FADCB6F}"/>
    <dgm:cxn modelId="{41A363E5-0A5A-4DEC-B9C6-520FD2D93D74}" srcId="{5AADD220-8863-4B58-B5A1-DDD7410BEDD2}" destId="{4ADE36AD-DA12-4BAA-81C2-2110A0F1C064}" srcOrd="5" destOrd="0" parTransId="{96D23364-027B-4E83-A0CB-0C92F4E56A1C}" sibTransId="{2C141352-CFEC-4B2F-A6E6-F5FD137EF24E}"/>
    <dgm:cxn modelId="{D5BB4FF4-B99B-409C-81AD-3A70E461D964}" srcId="{58FE05FF-0268-4092-B9CB-67691569260D}" destId="{31B8F374-A8B1-42B7-B2B6-D8C8EB229657}" srcOrd="0" destOrd="0" parTransId="{EDCE56B6-4438-4E0C-AABA-77867935A84B}" sibTransId="{5F567226-A20C-441E-BED5-54981553D83C}"/>
    <dgm:cxn modelId="{38475FBE-7646-483D-81B9-B0A507B1B9B0}" type="presParOf" srcId="{85F474A6-668C-4D3A-AA30-17C640D161AF}" destId="{64ABC07E-0853-4BC1-B4BD-509AF7FCE2D8}" srcOrd="0" destOrd="0" presId="urn:microsoft.com/office/officeart/2005/8/layout/vList2"/>
    <dgm:cxn modelId="{381D201E-3385-40D8-8126-25CDC14E8489}" type="presParOf" srcId="{85F474A6-668C-4D3A-AA30-17C640D161AF}" destId="{00FE1EFA-2BA4-406E-B47C-6E05246AFCB4}" srcOrd="1" destOrd="0" presId="urn:microsoft.com/office/officeart/2005/8/layout/vList2"/>
    <dgm:cxn modelId="{5B1DCEB8-14E5-41FC-9678-283BDDD5B679}" type="presParOf" srcId="{85F474A6-668C-4D3A-AA30-17C640D161AF}" destId="{0FBDDB78-8D28-4851-AD20-C8BE99AB0B2C}" srcOrd="2" destOrd="0" presId="urn:microsoft.com/office/officeart/2005/8/layout/vList2"/>
    <dgm:cxn modelId="{084EE52F-B30D-48E5-AD0F-25E325ABBF42}" type="presParOf" srcId="{85F474A6-668C-4D3A-AA30-17C640D161AF}" destId="{6547FDAD-F26B-48CE-9914-34AE601714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545AFB-80F9-4346-B148-50804BF96B6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5C904B1F-6746-4BEC-8B81-8D117CA11D4F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 TRUSTOR - TRUSTEE</a:t>
          </a:r>
          <a:endParaRPr lang="fr-B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94A2E2-0771-4B82-8508-A4EC0A09FC20}" type="parTrans" cxnId="{E586BC77-127E-4F87-971F-8D36606DD28E}">
      <dgm:prSet/>
      <dgm:spPr/>
      <dgm:t>
        <a:bodyPr/>
        <a:lstStyle/>
        <a:p>
          <a:endParaRPr lang="fr-BE"/>
        </a:p>
      </dgm:t>
    </dgm:pt>
    <dgm:pt modelId="{DB85A0CE-421A-464C-92BB-9526592044A7}" type="sibTrans" cxnId="{E586BC77-127E-4F87-971F-8D36606DD28E}">
      <dgm:prSet/>
      <dgm:spPr/>
      <dgm:t>
        <a:bodyPr/>
        <a:lstStyle/>
        <a:p>
          <a:endParaRPr lang="fr-BE"/>
        </a:p>
      </dgm:t>
    </dgm:pt>
    <dgm:pt modelId="{75E99C08-4E9B-4386-AA8E-D4211C529927}">
      <dgm:prSet phldrT="[Texte]"/>
      <dgm:spPr/>
      <dgm:t>
        <a:bodyPr/>
        <a:lstStyle/>
        <a:p>
          <a:r>
            <a:rPr lang="fr-FR" dirty="0"/>
            <a:t>Relation représentants – représentés</a:t>
          </a:r>
          <a:endParaRPr lang="fr-BE" dirty="0"/>
        </a:p>
      </dgm:t>
    </dgm:pt>
    <dgm:pt modelId="{EFF8D580-E19F-4A2E-96B6-0FE54EF53285}" type="parTrans" cxnId="{DA3951AF-BB50-4735-80F0-4E131BE1AD49}">
      <dgm:prSet/>
      <dgm:spPr/>
      <dgm:t>
        <a:bodyPr/>
        <a:lstStyle/>
        <a:p>
          <a:endParaRPr lang="fr-BE"/>
        </a:p>
      </dgm:t>
    </dgm:pt>
    <dgm:pt modelId="{863F7D97-A5C5-4676-AF9D-02EAB11A0145}" type="sibTrans" cxnId="{DA3951AF-BB50-4735-80F0-4E131BE1AD49}">
      <dgm:prSet/>
      <dgm:spPr/>
      <dgm:t>
        <a:bodyPr/>
        <a:lstStyle/>
        <a:p>
          <a:endParaRPr lang="fr-BE"/>
        </a:p>
      </dgm:t>
    </dgm:pt>
    <dgm:pt modelId="{0BA31AC5-B774-4C8F-A8D5-6B9807B8EC60}">
      <dgm:prSet phldrT="[Texte]"/>
      <dgm:spPr/>
      <dgm:t>
        <a:bodyPr/>
        <a:lstStyle/>
        <a:p>
          <a:pPr marL="0" lvl="0" indent="0" defTabSz="1022350">
            <a:spcBef>
              <a:spcPct val="0"/>
            </a:spcBef>
            <a:spcAft>
              <a:spcPct val="35000"/>
            </a:spcAft>
            <a:buNone/>
          </a:pPr>
          <a:r>
            <a:rPr lang="fr-FR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OBJET</a:t>
          </a:r>
          <a:endParaRPr lang="fr-BE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gm:t>
    </dgm:pt>
    <dgm:pt modelId="{AF43A6AC-3D45-4BE7-966B-55C490A3C5E0}" type="parTrans" cxnId="{D1BB2953-BB01-4A9C-BF10-3963D26D337B}">
      <dgm:prSet/>
      <dgm:spPr/>
      <dgm:t>
        <a:bodyPr/>
        <a:lstStyle/>
        <a:p>
          <a:endParaRPr lang="fr-BE"/>
        </a:p>
      </dgm:t>
    </dgm:pt>
    <dgm:pt modelId="{74EE2DCC-188F-46BD-91ED-60394AD704A3}" type="sibTrans" cxnId="{D1BB2953-BB01-4A9C-BF10-3963D26D337B}">
      <dgm:prSet/>
      <dgm:spPr/>
      <dgm:t>
        <a:bodyPr/>
        <a:lstStyle/>
        <a:p>
          <a:endParaRPr lang="fr-BE"/>
        </a:p>
      </dgm:t>
    </dgm:pt>
    <dgm:pt modelId="{F242C6ED-F171-41EC-85AC-8B9A150EDD41}">
      <dgm:prSet phldrT="[Texte]"/>
      <dgm:spPr/>
      <dgm:t>
        <a:bodyPr/>
        <a:lstStyle/>
        <a:p>
          <a:r>
            <a:rPr lang="fr-FR" dirty="0"/>
            <a:t>Quelles sont les attentes des représentés vis-à-vis de leurs représentants ?</a:t>
          </a:r>
          <a:endParaRPr lang="fr-BE" dirty="0"/>
        </a:p>
      </dgm:t>
    </dgm:pt>
    <dgm:pt modelId="{8E85C4BB-7EDF-49E0-803F-DDDB4583D252}" type="parTrans" cxnId="{D7B2DC9F-4C78-4BFC-8482-4B502EDC6B41}">
      <dgm:prSet/>
      <dgm:spPr/>
      <dgm:t>
        <a:bodyPr/>
        <a:lstStyle/>
        <a:p>
          <a:endParaRPr lang="fr-BE"/>
        </a:p>
      </dgm:t>
    </dgm:pt>
    <dgm:pt modelId="{EF70C4EA-4037-4059-9A38-FC91F6F76B6F}" type="sibTrans" cxnId="{D7B2DC9F-4C78-4BFC-8482-4B502EDC6B41}">
      <dgm:prSet/>
      <dgm:spPr/>
      <dgm:t>
        <a:bodyPr/>
        <a:lstStyle/>
        <a:p>
          <a:endParaRPr lang="fr-BE"/>
        </a:p>
      </dgm:t>
    </dgm:pt>
    <dgm:pt modelId="{E793F4EA-B3B5-47F6-80C7-1050EFC83E6C}">
      <dgm:prSet phldrT="[Texte]"/>
      <dgm:spPr/>
      <dgm:t>
        <a:bodyPr/>
        <a:lstStyle/>
        <a:p>
          <a:pPr marL="0" lvl="0" indent="0" defTabSz="1022350">
            <a:spcBef>
              <a:spcPct val="0"/>
            </a:spcBef>
            <a:spcAft>
              <a:spcPct val="35000"/>
            </a:spcAft>
            <a:buNone/>
          </a:pPr>
          <a:r>
            <a:rPr lang="fr-FR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SITUATION D’INCERTITUDE</a:t>
          </a:r>
          <a:endParaRPr lang="fr-BE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gm:t>
    </dgm:pt>
    <dgm:pt modelId="{566267EC-5177-4824-8E4D-5922D792CB47}" type="parTrans" cxnId="{230D1FD8-FF08-40E0-A632-F16EC980D5CB}">
      <dgm:prSet/>
      <dgm:spPr/>
      <dgm:t>
        <a:bodyPr/>
        <a:lstStyle/>
        <a:p>
          <a:endParaRPr lang="fr-BE"/>
        </a:p>
      </dgm:t>
    </dgm:pt>
    <dgm:pt modelId="{A3962ECE-54E5-45A7-A572-E61F3C147B57}" type="sibTrans" cxnId="{230D1FD8-FF08-40E0-A632-F16EC980D5CB}">
      <dgm:prSet/>
      <dgm:spPr/>
      <dgm:t>
        <a:bodyPr/>
        <a:lstStyle/>
        <a:p>
          <a:endParaRPr lang="fr-BE"/>
        </a:p>
      </dgm:t>
    </dgm:pt>
    <dgm:pt modelId="{6CADFD30-B831-4796-8532-30BC72D16DBF}">
      <dgm:prSet phldrT="[Texte]"/>
      <dgm:spPr/>
      <dgm:t>
        <a:bodyPr/>
        <a:lstStyle/>
        <a:p>
          <a:r>
            <a:rPr lang="fr-FR"/>
            <a:t>Les attentes (difficilement déterminables) des représentés risquent de ne pas être rencontrées</a:t>
          </a:r>
          <a:endParaRPr lang="fr-BE"/>
        </a:p>
      </dgm:t>
    </dgm:pt>
    <dgm:pt modelId="{C6DBBBBC-8A8D-46D7-97F6-DFA884798AD6}" type="parTrans" cxnId="{1699F9DD-FD09-4FB7-B530-4762F33B9301}">
      <dgm:prSet/>
      <dgm:spPr/>
      <dgm:t>
        <a:bodyPr/>
        <a:lstStyle/>
        <a:p>
          <a:endParaRPr lang="fr-BE"/>
        </a:p>
      </dgm:t>
    </dgm:pt>
    <dgm:pt modelId="{57C59FF3-EF29-4A37-8F47-780DCF1A5FC5}" type="sibTrans" cxnId="{1699F9DD-FD09-4FB7-B530-4762F33B9301}">
      <dgm:prSet/>
      <dgm:spPr/>
      <dgm:t>
        <a:bodyPr/>
        <a:lstStyle/>
        <a:p>
          <a:endParaRPr lang="fr-BE"/>
        </a:p>
      </dgm:t>
    </dgm:pt>
    <dgm:pt modelId="{C45EECAF-3F07-41BC-988C-DD9C9F636EDD}">
      <dgm:prSet phldrT="[Texte]"/>
      <dgm:spPr/>
      <dgm:t>
        <a:bodyPr/>
        <a:lstStyle/>
        <a:p>
          <a:r>
            <a:rPr lang="fr-FR" dirty="0"/>
            <a:t>Solution :</a:t>
          </a:r>
          <a:r>
            <a:rPr lang="fr-FR" dirty="0">
              <a:sym typeface="Wingdings" panose="05000000000000000000" pitchFamily="2" charset="2"/>
            </a:rPr>
            <a:t> mise en place de </a:t>
          </a:r>
          <a:r>
            <a:rPr lang="fr-FR" b="1" dirty="0">
              <a:sym typeface="Wingdings" panose="05000000000000000000" pitchFamily="2" charset="2"/>
            </a:rPr>
            <a:t>dispositifs de confiance</a:t>
          </a:r>
          <a:endParaRPr lang="fr-BE" b="1" dirty="0"/>
        </a:p>
      </dgm:t>
    </dgm:pt>
    <dgm:pt modelId="{447ED7D1-6412-408B-A6B0-CD5B96162020}" type="parTrans" cxnId="{1BD77E2E-9124-4E0B-948B-A1823DB4F9C2}">
      <dgm:prSet/>
      <dgm:spPr/>
      <dgm:t>
        <a:bodyPr/>
        <a:lstStyle/>
        <a:p>
          <a:endParaRPr lang="fr-BE"/>
        </a:p>
      </dgm:t>
    </dgm:pt>
    <dgm:pt modelId="{1E14D0FB-F430-48F8-B177-5D81F59808F4}" type="sibTrans" cxnId="{1BD77E2E-9124-4E0B-948B-A1823DB4F9C2}">
      <dgm:prSet/>
      <dgm:spPr/>
      <dgm:t>
        <a:bodyPr/>
        <a:lstStyle/>
        <a:p>
          <a:endParaRPr lang="fr-BE"/>
        </a:p>
      </dgm:t>
    </dgm:pt>
    <dgm:pt modelId="{2FC84FAD-EEBB-458E-B518-AC7CAB759643}">
      <dgm:prSet phldrT="[Texte]"/>
      <dgm:spPr/>
      <dgm:t>
        <a:bodyPr/>
        <a:lstStyle/>
        <a:p>
          <a:r>
            <a:rPr lang="fr-FR"/>
            <a:t>Qui est le représentant ?</a:t>
          </a:r>
          <a:endParaRPr lang="fr-BE"/>
        </a:p>
      </dgm:t>
    </dgm:pt>
    <dgm:pt modelId="{D3FB6414-BD45-46C2-B6CE-A9C0AC77BBD8}" type="parTrans" cxnId="{45754CCF-7AA5-4E7D-A904-44C6A50B529E}">
      <dgm:prSet/>
      <dgm:spPr/>
      <dgm:t>
        <a:bodyPr/>
        <a:lstStyle/>
        <a:p>
          <a:endParaRPr lang="fr-BE"/>
        </a:p>
      </dgm:t>
    </dgm:pt>
    <dgm:pt modelId="{9EDCF9CA-1773-4956-AB50-8E3A5B8D0CAB}" type="sibTrans" cxnId="{45754CCF-7AA5-4E7D-A904-44C6A50B529E}">
      <dgm:prSet/>
      <dgm:spPr/>
      <dgm:t>
        <a:bodyPr/>
        <a:lstStyle/>
        <a:p>
          <a:endParaRPr lang="fr-BE"/>
        </a:p>
      </dgm:t>
    </dgm:pt>
    <dgm:pt modelId="{6FDED575-622B-478E-9F1D-7A5E1AC5C7C3}">
      <dgm:prSet phldrT="[Texte]"/>
      <dgm:spPr/>
      <dgm:t>
        <a:bodyPr/>
        <a:lstStyle/>
        <a:p>
          <a:r>
            <a:rPr lang="fr-FR" dirty="0"/>
            <a:t>Approche </a:t>
          </a:r>
          <a:r>
            <a:rPr lang="fr-FR" i="1" dirty="0"/>
            <a:t>substantielle</a:t>
          </a:r>
          <a:r>
            <a:rPr lang="fr-FR" dirty="0"/>
            <a:t> de la représentation</a:t>
          </a:r>
          <a:endParaRPr lang="fr-BE" dirty="0"/>
        </a:p>
      </dgm:t>
    </dgm:pt>
    <dgm:pt modelId="{BAA8D39F-EC8C-4DD5-8999-686FED777E21}" type="parTrans" cxnId="{2663E9BD-53AA-4431-B239-C47E207D96E6}">
      <dgm:prSet/>
      <dgm:spPr/>
      <dgm:t>
        <a:bodyPr/>
        <a:lstStyle/>
        <a:p>
          <a:endParaRPr lang="fr-BE"/>
        </a:p>
      </dgm:t>
    </dgm:pt>
    <dgm:pt modelId="{9314414F-2CD7-43C5-9F47-DD7E9D73B272}" type="sibTrans" cxnId="{2663E9BD-53AA-4431-B239-C47E207D96E6}">
      <dgm:prSet/>
      <dgm:spPr/>
      <dgm:t>
        <a:bodyPr/>
        <a:lstStyle/>
        <a:p>
          <a:endParaRPr lang="fr-BE"/>
        </a:p>
      </dgm:t>
    </dgm:pt>
    <dgm:pt modelId="{936EADCC-3451-4F78-9A88-034268434128}">
      <dgm:prSet phldrT="[Texte]"/>
      <dgm:spPr/>
      <dgm:t>
        <a:bodyPr/>
        <a:lstStyle/>
        <a:p>
          <a:r>
            <a:rPr lang="fr-FR" dirty="0"/>
            <a:t>Approche </a:t>
          </a:r>
          <a:r>
            <a:rPr lang="fr-FR" i="1" dirty="0"/>
            <a:t>formelle</a:t>
          </a:r>
          <a:r>
            <a:rPr lang="fr-FR" dirty="0"/>
            <a:t> de la représentation</a:t>
          </a:r>
          <a:endParaRPr lang="fr-BE" dirty="0"/>
        </a:p>
      </dgm:t>
    </dgm:pt>
    <dgm:pt modelId="{A1C54F8D-48E3-45E7-889E-82F3C6D55942}" type="parTrans" cxnId="{82B49C29-441B-4B9A-9553-1B5362D6AD78}">
      <dgm:prSet/>
      <dgm:spPr/>
      <dgm:t>
        <a:bodyPr/>
        <a:lstStyle/>
        <a:p>
          <a:endParaRPr lang="fr-BE"/>
        </a:p>
      </dgm:t>
    </dgm:pt>
    <dgm:pt modelId="{4760CE54-4EA0-4D34-89D2-4495510E9498}" type="sibTrans" cxnId="{82B49C29-441B-4B9A-9553-1B5362D6AD78}">
      <dgm:prSet/>
      <dgm:spPr/>
      <dgm:t>
        <a:bodyPr/>
        <a:lstStyle/>
        <a:p>
          <a:endParaRPr lang="fr-BE"/>
        </a:p>
      </dgm:t>
    </dgm:pt>
    <dgm:pt modelId="{0CED1FA6-F226-43C3-87ED-B91C1573E985}" type="pres">
      <dgm:prSet presAssocID="{41545AFB-80F9-4346-B148-50804BF96B67}" presName="linear" presStyleCnt="0">
        <dgm:presLayoutVars>
          <dgm:dir/>
          <dgm:animLvl val="lvl"/>
          <dgm:resizeHandles val="exact"/>
        </dgm:presLayoutVars>
      </dgm:prSet>
      <dgm:spPr/>
    </dgm:pt>
    <dgm:pt modelId="{D8B6DE68-3E66-46D0-A66A-03F73D506688}" type="pres">
      <dgm:prSet presAssocID="{5C904B1F-6746-4BEC-8B81-8D117CA11D4F}" presName="parentLin" presStyleCnt="0"/>
      <dgm:spPr/>
    </dgm:pt>
    <dgm:pt modelId="{F83B6802-7A1E-4058-8CF9-6DC3D54377DC}" type="pres">
      <dgm:prSet presAssocID="{5C904B1F-6746-4BEC-8B81-8D117CA11D4F}" presName="parentLeftMargin" presStyleLbl="node1" presStyleIdx="0" presStyleCnt="3"/>
      <dgm:spPr/>
    </dgm:pt>
    <dgm:pt modelId="{CBDEB252-5C87-4CF8-B447-2AD55C4E0DC7}" type="pres">
      <dgm:prSet presAssocID="{5C904B1F-6746-4BEC-8B81-8D117CA11D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FBF320-B5D4-465B-9B25-B2DC7FF73835}" type="pres">
      <dgm:prSet presAssocID="{5C904B1F-6746-4BEC-8B81-8D117CA11D4F}" presName="negativeSpace" presStyleCnt="0"/>
      <dgm:spPr/>
    </dgm:pt>
    <dgm:pt modelId="{E493E628-4AAE-4176-85D6-7A5F8E998C3C}" type="pres">
      <dgm:prSet presAssocID="{5C904B1F-6746-4BEC-8B81-8D117CA11D4F}" presName="childText" presStyleLbl="conFgAcc1" presStyleIdx="0" presStyleCnt="3">
        <dgm:presLayoutVars>
          <dgm:bulletEnabled val="1"/>
        </dgm:presLayoutVars>
      </dgm:prSet>
      <dgm:spPr/>
    </dgm:pt>
    <dgm:pt modelId="{9DB6E50A-9F64-4C26-8373-45E7C3FBD040}" type="pres">
      <dgm:prSet presAssocID="{DB85A0CE-421A-464C-92BB-9526592044A7}" presName="spaceBetweenRectangles" presStyleCnt="0"/>
      <dgm:spPr/>
    </dgm:pt>
    <dgm:pt modelId="{87B82337-0921-4CB0-A2BF-32E2D44D3C9F}" type="pres">
      <dgm:prSet presAssocID="{0BA31AC5-B774-4C8F-A8D5-6B9807B8EC60}" presName="parentLin" presStyleCnt="0"/>
      <dgm:spPr/>
    </dgm:pt>
    <dgm:pt modelId="{6DC4A4F4-687F-4F46-8DED-FE2586B832AF}" type="pres">
      <dgm:prSet presAssocID="{0BA31AC5-B774-4C8F-A8D5-6B9807B8EC60}" presName="parentLeftMargin" presStyleLbl="node1" presStyleIdx="0" presStyleCnt="3"/>
      <dgm:spPr/>
    </dgm:pt>
    <dgm:pt modelId="{B9BC9BAD-D62D-4EE5-9CE6-9A9B8EE9F64D}" type="pres">
      <dgm:prSet presAssocID="{0BA31AC5-B774-4C8F-A8D5-6B9807B8EC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A6B514-4BA6-4E85-B75C-9A3CE9C9E91F}" type="pres">
      <dgm:prSet presAssocID="{0BA31AC5-B774-4C8F-A8D5-6B9807B8EC60}" presName="negativeSpace" presStyleCnt="0"/>
      <dgm:spPr/>
    </dgm:pt>
    <dgm:pt modelId="{510C69DE-FF86-4B9D-A616-FB95593296B2}" type="pres">
      <dgm:prSet presAssocID="{0BA31AC5-B774-4C8F-A8D5-6B9807B8EC60}" presName="childText" presStyleLbl="conFgAcc1" presStyleIdx="1" presStyleCnt="3">
        <dgm:presLayoutVars>
          <dgm:bulletEnabled val="1"/>
        </dgm:presLayoutVars>
      </dgm:prSet>
      <dgm:spPr/>
    </dgm:pt>
    <dgm:pt modelId="{631CF505-FBAB-417D-95F5-56A5065D7E13}" type="pres">
      <dgm:prSet presAssocID="{74EE2DCC-188F-46BD-91ED-60394AD704A3}" presName="spaceBetweenRectangles" presStyleCnt="0"/>
      <dgm:spPr/>
    </dgm:pt>
    <dgm:pt modelId="{A04971C6-A106-4945-9BC0-D708BB781DBC}" type="pres">
      <dgm:prSet presAssocID="{E793F4EA-B3B5-47F6-80C7-1050EFC83E6C}" presName="parentLin" presStyleCnt="0"/>
      <dgm:spPr/>
    </dgm:pt>
    <dgm:pt modelId="{17F206EA-D78F-4545-AAE5-163D2DCB0285}" type="pres">
      <dgm:prSet presAssocID="{E793F4EA-B3B5-47F6-80C7-1050EFC83E6C}" presName="parentLeftMargin" presStyleLbl="node1" presStyleIdx="1" presStyleCnt="3"/>
      <dgm:spPr/>
    </dgm:pt>
    <dgm:pt modelId="{77AFA2D5-9254-4754-8250-AB22D912789A}" type="pres">
      <dgm:prSet presAssocID="{E793F4EA-B3B5-47F6-80C7-1050EFC83E6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C9B4A8-A78E-41C5-B478-D2996350222B}" type="pres">
      <dgm:prSet presAssocID="{E793F4EA-B3B5-47F6-80C7-1050EFC83E6C}" presName="negativeSpace" presStyleCnt="0"/>
      <dgm:spPr/>
    </dgm:pt>
    <dgm:pt modelId="{DDCAE0AB-B276-4630-82DC-DB471D5D40F3}" type="pres">
      <dgm:prSet presAssocID="{E793F4EA-B3B5-47F6-80C7-1050EFC83E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613C0F-05CF-4811-8C88-51896043B309}" type="presOf" srcId="{F242C6ED-F171-41EC-85AC-8B9A150EDD41}" destId="{510C69DE-FF86-4B9D-A616-FB95593296B2}" srcOrd="0" destOrd="1" presId="urn:microsoft.com/office/officeart/2005/8/layout/list1"/>
    <dgm:cxn modelId="{9AFD4027-75CE-4FB0-B4ED-20AF9EC09829}" type="presOf" srcId="{75E99C08-4E9B-4386-AA8E-D4211C529927}" destId="{E493E628-4AAE-4176-85D6-7A5F8E998C3C}" srcOrd="0" destOrd="0" presId="urn:microsoft.com/office/officeart/2005/8/layout/list1"/>
    <dgm:cxn modelId="{82B49C29-441B-4B9A-9553-1B5362D6AD78}" srcId="{5C904B1F-6746-4BEC-8B81-8D117CA11D4F}" destId="{936EADCC-3451-4F78-9A88-034268434128}" srcOrd="1" destOrd="0" parTransId="{A1C54F8D-48E3-45E7-889E-82F3C6D55942}" sibTransId="{4760CE54-4EA0-4D34-89D2-4495510E9498}"/>
    <dgm:cxn modelId="{1BD77E2E-9124-4E0B-948B-A1823DB4F9C2}" srcId="{E793F4EA-B3B5-47F6-80C7-1050EFC83E6C}" destId="{C45EECAF-3F07-41BC-988C-DD9C9F636EDD}" srcOrd="1" destOrd="0" parTransId="{447ED7D1-6412-408B-A6B0-CD5B96162020}" sibTransId="{1E14D0FB-F430-48F8-B177-5D81F59808F4}"/>
    <dgm:cxn modelId="{881C8439-1B16-4ACF-A4FD-CF5B05050426}" type="presOf" srcId="{6CADFD30-B831-4796-8532-30BC72D16DBF}" destId="{DDCAE0AB-B276-4630-82DC-DB471D5D40F3}" srcOrd="0" destOrd="0" presId="urn:microsoft.com/office/officeart/2005/8/layout/list1"/>
    <dgm:cxn modelId="{84815062-02E0-4F12-9BD7-9F8167A98462}" type="presOf" srcId="{2FC84FAD-EEBB-458E-B518-AC7CAB759643}" destId="{E493E628-4AAE-4176-85D6-7A5F8E998C3C}" srcOrd="0" destOrd="2" presId="urn:microsoft.com/office/officeart/2005/8/layout/list1"/>
    <dgm:cxn modelId="{F2CE276B-D449-486A-874D-F307A8E1DE24}" type="presOf" srcId="{0BA31AC5-B774-4C8F-A8D5-6B9807B8EC60}" destId="{B9BC9BAD-D62D-4EE5-9CE6-9A9B8EE9F64D}" srcOrd="1" destOrd="0" presId="urn:microsoft.com/office/officeart/2005/8/layout/list1"/>
    <dgm:cxn modelId="{D1BB2953-BB01-4A9C-BF10-3963D26D337B}" srcId="{41545AFB-80F9-4346-B148-50804BF96B67}" destId="{0BA31AC5-B774-4C8F-A8D5-6B9807B8EC60}" srcOrd="1" destOrd="0" parTransId="{AF43A6AC-3D45-4BE7-966B-55C490A3C5E0}" sibTransId="{74EE2DCC-188F-46BD-91ED-60394AD704A3}"/>
    <dgm:cxn modelId="{E586BC77-127E-4F87-971F-8D36606DD28E}" srcId="{41545AFB-80F9-4346-B148-50804BF96B67}" destId="{5C904B1F-6746-4BEC-8B81-8D117CA11D4F}" srcOrd="0" destOrd="0" parTransId="{BE94A2E2-0771-4B82-8508-A4EC0A09FC20}" sibTransId="{DB85A0CE-421A-464C-92BB-9526592044A7}"/>
    <dgm:cxn modelId="{782F057D-1903-407C-ADF5-F15B94D63123}" type="presOf" srcId="{6FDED575-622B-478E-9F1D-7A5E1AC5C7C3}" destId="{510C69DE-FF86-4B9D-A616-FB95593296B2}" srcOrd="0" destOrd="0" presId="urn:microsoft.com/office/officeart/2005/8/layout/list1"/>
    <dgm:cxn modelId="{A6F8308E-6AE6-422B-B23F-E5818B037EAA}" type="presOf" srcId="{936EADCC-3451-4F78-9A88-034268434128}" destId="{E493E628-4AAE-4176-85D6-7A5F8E998C3C}" srcOrd="0" destOrd="1" presId="urn:microsoft.com/office/officeart/2005/8/layout/list1"/>
    <dgm:cxn modelId="{8B276D93-271B-45CD-ADE0-A27E4ADBAC2B}" type="presOf" srcId="{5C904B1F-6746-4BEC-8B81-8D117CA11D4F}" destId="{CBDEB252-5C87-4CF8-B447-2AD55C4E0DC7}" srcOrd="1" destOrd="0" presId="urn:microsoft.com/office/officeart/2005/8/layout/list1"/>
    <dgm:cxn modelId="{D7B2DC9F-4C78-4BFC-8482-4B502EDC6B41}" srcId="{0BA31AC5-B774-4C8F-A8D5-6B9807B8EC60}" destId="{F242C6ED-F171-41EC-85AC-8B9A150EDD41}" srcOrd="1" destOrd="0" parTransId="{8E85C4BB-7EDF-49E0-803F-DDDB4583D252}" sibTransId="{EF70C4EA-4037-4059-9A38-FC91F6F76B6F}"/>
    <dgm:cxn modelId="{DA3951AF-BB50-4735-80F0-4E131BE1AD49}" srcId="{5C904B1F-6746-4BEC-8B81-8D117CA11D4F}" destId="{75E99C08-4E9B-4386-AA8E-D4211C529927}" srcOrd="0" destOrd="0" parTransId="{EFF8D580-E19F-4A2E-96B6-0FE54EF53285}" sibTransId="{863F7D97-A5C5-4676-AF9D-02EAB11A0145}"/>
    <dgm:cxn modelId="{C9CB6EB3-3AB8-41A0-A94B-353807F2A3E9}" type="presOf" srcId="{41545AFB-80F9-4346-B148-50804BF96B67}" destId="{0CED1FA6-F226-43C3-87ED-B91C1573E985}" srcOrd="0" destOrd="0" presId="urn:microsoft.com/office/officeart/2005/8/layout/list1"/>
    <dgm:cxn modelId="{2663E9BD-53AA-4431-B239-C47E207D96E6}" srcId="{0BA31AC5-B774-4C8F-A8D5-6B9807B8EC60}" destId="{6FDED575-622B-478E-9F1D-7A5E1AC5C7C3}" srcOrd="0" destOrd="0" parTransId="{BAA8D39F-EC8C-4DD5-8999-686FED777E21}" sibTransId="{9314414F-2CD7-43C5-9F47-DD7E9D73B272}"/>
    <dgm:cxn modelId="{2A365BC4-FD61-4993-8A2E-15D368C8B4DA}" type="presOf" srcId="{E793F4EA-B3B5-47F6-80C7-1050EFC83E6C}" destId="{17F206EA-D78F-4545-AAE5-163D2DCB0285}" srcOrd="0" destOrd="0" presId="urn:microsoft.com/office/officeart/2005/8/layout/list1"/>
    <dgm:cxn modelId="{61E133CF-49A2-4062-9D65-19E2FE588193}" type="presOf" srcId="{E793F4EA-B3B5-47F6-80C7-1050EFC83E6C}" destId="{77AFA2D5-9254-4754-8250-AB22D912789A}" srcOrd="1" destOrd="0" presId="urn:microsoft.com/office/officeart/2005/8/layout/list1"/>
    <dgm:cxn modelId="{45754CCF-7AA5-4E7D-A904-44C6A50B529E}" srcId="{5C904B1F-6746-4BEC-8B81-8D117CA11D4F}" destId="{2FC84FAD-EEBB-458E-B518-AC7CAB759643}" srcOrd="2" destOrd="0" parTransId="{D3FB6414-BD45-46C2-B6CE-A9C0AC77BBD8}" sibTransId="{9EDCF9CA-1773-4956-AB50-8E3A5B8D0CAB}"/>
    <dgm:cxn modelId="{5E9302D1-5C69-4733-B00C-B81E196BA397}" type="presOf" srcId="{5C904B1F-6746-4BEC-8B81-8D117CA11D4F}" destId="{F83B6802-7A1E-4058-8CF9-6DC3D54377DC}" srcOrd="0" destOrd="0" presId="urn:microsoft.com/office/officeart/2005/8/layout/list1"/>
    <dgm:cxn modelId="{230D1FD8-FF08-40E0-A632-F16EC980D5CB}" srcId="{41545AFB-80F9-4346-B148-50804BF96B67}" destId="{E793F4EA-B3B5-47F6-80C7-1050EFC83E6C}" srcOrd="2" destOrd="0" parTransId="{566267EC-5177-4824-8E4D-5922D792CB47}" sibTransId="{A3962ECE-54E5-45A7-A572-E61F3C147B57}"/>
    <dgm:cxn modelId="{3057F2D9-032F-4078-92E1-73C99E511700}" type="presOf" srcId="{C45EECAF-3F07-41BC-988C-DD9C9F636EDD}" destId="{DDCAE0AB-B276-4630-82DC-DB471D5D40F3}" srcOrd="0" destOrd="1" presId="urn:microsoft.com/office/officeart/2005/8/layout/list1"/>
    <dgm:cxn modelId="{1699F9DD-FD09-4FB7-B530-4762F33B9301}" srcId="{E793F4EA-B3B5-47F6-80C7-1050EFC83E6C}" destId="{6CADFD30-B831-4796-8532-30BC72D16DBF}" srcOrd="0" destOrd="0" parTransId="{C6DBBBBC-8A8D-46D7-97F6-DFA884798AD6}" sibTransId="{57C59FF3-EF29-4A37-8F47-780DCF1A5FC5}"/>
    <dgm:cxn modelId="{DA5095E8-BE59-4051-8213-45C56345EE9C}" type="presOf" srcId="{0BA31AC5-B774-4C8F-A8D5-6B9807B8EC60}" destId="{6DC4A4F4-687F-4F46-8DED-FE2586B832AF}" srcOrd="0" destOrd="0" presId="urn:microsoft.com/office/officeart/2005/8/layout/list1"/>
    <dgm:cxn modelId="{87769AC4-CBA4-4C5E-8F4D-40EE0C8CADDD}" type="presParOf" srcId="{0CED1FA6-F226-43C3-87ED-B91C1573E985}" destId="{D8B6DE68-3E66-46D0-A66A-03F73D506688}" srcOrd="0" destOrd="0" presId="urn:microsoft.com/office/officeart/2005/8/layout/list1"/>
    <dgm:cxn modelId="{1BEBDE09-6351-419C-B90E-07B9D10C6967}" type="presParOf" srcId="{D8B6DE68-3E66-46D0-A66A-03F73D506688}" destId="{F83B6802-7A1E-4058-8CF9-6DC3D54377DC}" srcOrd="0" destOrd="0" presId="urn:microsoft.com/office/officeart/2005/8/layout/list1"/>
    <dgm:cxn modelId="{63426E5B-108B-4F61-84DE-1CA221BC56D9}" type="presParOf" srcId="{D8B6DE68-3E66-46D0-A66A-03F73D506688}" destId="{CBDEB252-5C87-4CF8-B447-2AD55C4E0DC7}" srcOrd="1" destOrd="0" presId="urn:microsoft.com/office/officeart/2005/8/layout/list1"/>
    <dgm:cxn modelId="{A9AD5C40-E429-4ABB-AEC1-FCC554A0BA0F}" type="presParOf" srcId="{0CED1FA6-F226-43C3-87ED-B91C1573E985}" destId="{4EFBF320-B5D4-465B-9B25-B2DC7FF73835}" srcOrd="1" destOrd="0" presId="urn:microsoft.com/office/officeart/2005/8/layout/list1"/>
    <dgm:cxn modelId="{AD364F88-E3AD-44DE-B7FD-AC3D7E3E6DAE}" type="presParOf" srcId="{0CED1FA6-F226-43C3-87ED-B91C1573E985}" destId="{E493E628-4AAE-4176-85D6-7A5F8E998C3C}" srcOrd="2" destOrd="0" presId="urn:microsoft.com/office/officeart/2005/8/layout/list1"/>
    <dgm:cxn modelId="{E1D45925-33A5-4288-AA50-4285F401D488}" type="presParOf" srcId="{0CED1FA6-F226-43C3-87ED-B91C1573E985}" destId="{9DB6E50A-9F64-4C26-8373-45E7C3FBD040}" srcOrd="3" destOrd="0" presId="urn:microsoft.com/office/officeart/2005/8/layout/list1"/>
    <dgm:cxn modelId="{1A13DAFD-EB8F-4CD2-BB9D-89DD1E0F708D}" type="presParOf" srcId="{0CED1FA6-F226-43C3-87ED-B91C1573E985}" destId="{87B82337-0921-4CB0-A2BF-32E2D44D3C9F}" srcOrd="4" destOrd="0" presId="urn:microsoft.com/office/officeart/2005/8/layout/list1"/>
    <dgm:cxn modelId="{3EB60EC2-C872-43B0-A42D-5228E509A42D}" type="presParOf" srcId="{87B82337-0921-4CB0-A2BF-32E2D44D3C9F}" destId="{6DC4A4F4-687F-4F46-8DED-FE2586B832AF}" srcOrd="0" destOrd="0" presId="urn:microsoft.com/office/officeart/2005/8/layout/list1"/>
    <dgm:cxn modelId="{CF01A81E-F715-4AEE-8D4A-AFDF84DC48DE}" type="presParOf" srcId="{87B82337-0921-4CB0-A2BF-32E2D44D3C9F}" destId="{B9BC9BAD-D62D-4EE5-9CE6-9A9B8EE9F64D}" srcOrd="1" destOrd="0" presId="urn:microsoft.com/office/officeart/2005/8/layout/list1"/>
    <dgm:cxn modelId="{0B063D95-D43D-425F-A37C-3073746640DD}" type="presParOf" srcId="{0CED1FA6-F226-43C3-87ED-B91C1573E985}" destId="{4BA6B514-4BA6-4E85-B75C-9A3CE9C9E91F}" srcOrd="5" destOrd="0" presId="urn:microsoft.com/office/officeart/2005/8/layout/list1"/>
    <dgm:cxn modelId="{90736BDE-83DB-421C-9BB8-6B16F0E4DCA6}" type="presParOf" srcId="{0CED1FA6-F226-43C3-87ED-B91C1573E985}" destId="{510C69DE-FF86-4B9D-A616-FB95593296B2}" srcOrd="6" destOrd="0" presId="urn:microsoft.com/office/officeart/2005/8/layout/list1"/>
    <dgm:cxn modelId="{13BD7950-1D6C-46FE-A7D0-3920FD64E20D}" type="presParOf" srcId="{0CED1FA6-F226-43C3-87ED-B91C1573E985}" destId="{631CF505-FBAB-417D-95F5-56A5065D7E13}" srcOrd="7" destOrd="0" presId="urn:microsoft.com/office/officeart/2005/8/layout/list1"/>
    <dgm:cxn modelId="{517ED030-52F2-4E20-B18F-AD427608DF1C}" type="presParOf" srcId="{0CED1FA6-F226-43C3-87ED-B91C1573E985}" destId="{A04971C6-A106-4945-9BC0-D708BB781DBC}" srcOrd="8" destOrd="0" presId="urn:microsoft.com/office/officeart/2005/8/layout/list1"/>
    <dgm:cxn modelId="{71E07A73-4789-4C0C-9E67-C6892B0E9669}" type="presParOf" srcId="{A04971C6-A106-4945-9BC0-D708BB781DBC}" destId="{17F206EA-D78F-4545-AAE5-163D2DCB0285}" srcOrd="0" destOrd="0" presId="urn:microsoft.com/office/officeart/2005/8/layout/list1"/>
    <dgm:cxn modelId="{70B75A94-5B07-46F8-8CD9-7C6052621976}" type="presParOf" srcId="{A04971C6-A106-4945-9BC0-D708BB781DBC}" destId="{77AFA2D5-9254-4754-8250-AB22D912789A}" srcOrd="1" destOrd="0" presId="urn:microsoft.com/office/officeart/2005/8/layout/list1"/>
    <dgm:cxn modelId="{15EB9117-6B7C-4BC2-863E-C885814F392E}" type="presParOf" srcId="{0CED1FA6-F226-43C3-87ED-B91C1573E985}" destId="{E0C9B4A8-A78E-41C5-B478-D2996350222B}" srcOrd="9" destOrd="0" presId="urn:microsoft.com/office/officeart/2005/8/layout/list1"/>
    <dgm:cxn modelId="{03DC1517-1910-460A-AC08-0591C09A5066}" type="presParOf" srcId="{0CED1FA6-F226-43C3-87ED-B91C1573E985}" destId="{DDCAE0AB-B276-4630-82DC-DB471D5D40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C03AE-6826-4B82-8D95-74389551B242}">
      <dsp:nvSpPr>
        <dsp:cNvPr id="0" name=""/>
        <dsp:cNvSpPr/>
      </dsp:nvSpPr>
      <dsp:spPr>
        <a:xfrm>
          <a:off x="0" y="826540"/>
          <a:ext cx="11437582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/>
            <a:t>1. La confiance dans les représentants politiques</a:t>
          </a:r>
          <a:endParaRPr lang="en-US" sz="2700" kern="1200"/>
        </a:p>
      </dsp:txBody>
      <dsp:txXfrm>
        <a:off x="31613" y="858153"/>
        <a:ext cx="11374356" cy="584369"/>
      </dsp:txXfrm>
    </dsp:sp>
    <dsp:sp modelId="{A7190060-AD51-41C2-9319-79CCDAEE732D}">
      <dsp:nvSpPr>
        <dsp:cNvPr id="0" name=""/>
        <dsp:cNvSpPr/>
      </dsp:nvSpPr>
      <dsp:spPr>
        <a:xfrm>
          <a:off x="0" y="1551895"/>
          <a:ext cx="11437582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/>
            <a:t>2. Le droit public belge face au déclin de confiance politique</a:t>
          </a:r>
          <a:endParaRPr lang="en-US" sz="2700" kern="1200" dirty="0"/>
        </a:p>
      </dsp:txBody>
      <dsp:txXfrm>
        <a:off x="31613" y="1583508"/>
        <a:ext cx="11374356" cy="584369"/>
      </dsp:txXfrm>
    </dsp:sp>
    <dsp:sp modelId="{081D48A5-80BE-434F-94C8-001492B30FB1}">
      <dsp:nvSpPr>
        <dsp:cNvPr id="0" name=""/>
        <dsp:cNvSpPr/>
      </dsp:nvSpPr>
      <dsp:spPr>
        <a:xfrm>
          <a:off x="0" y="2277250"/>
          <a:ext cx="11437582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/>
            <a:t>3. Approche critique des normes qui visent à restaurer la confiance</a:t>
          </a:r>
          <a:endParaRPr lang="en-US" sz="2700" kern="1200" dirty="0"/>
        </a:p>
      </dsp:txBody>
      <dsp:txXfrm>
        <a:off x="31613" y="2308863"/>
        <a:ext cx="11374356" cy="584369"/>
      </dsp:txXfrm>
    </dsp:sp>
    <dsp:sp modelId="{64D5A264-C338-4711-86E8-44A30249E0AE}">
      <dsp:nvSpPr>
        <dsp:cNvPr id="0" name=""/>
        <dsp:cNvSpPr/>
      </dsp:nvSpPr>
      <dsp:spPr>
        <a:xfrm>
          <a:off x="0" y="3002605"/>
          <a:ext cx="11437582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/>
            <a:t>4. Conclusion exploratoire et réflexions</a:t>
          </a:r>
          <a:endParaRPr lang="en-US" sz="2700" kern="1200"/>
        </a:p>
      </dsp:txBody>
      <dsp:txXfrm>
        <a:off x="31613" y="3034218"/>
        <a:ext cx="11374356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3E628-4AAE-4176-85D6-7A5F8E998C3C}">
      <dsp:nvSpPr>
        <dsp:cNvPr id="0" name=""/>
        <dsp:cNvSpPr/>
      </dsp:nvSpPr>
      <dsp:spPr>
        <a:xfrm>
          <a:off x="0" y="442574"/>
          <a:ext cx="11172065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6" tIns="520700" rIns="86707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?</a:t>
          </a:r>
          <a:endParaRPr lang="fr-BE" sz="2500" kern="1200" dirty="0"/>
        </a:p>
      </dsp:txBody>
      <dsp:txXfrm>
        <a:off x="0" y="442574"/>
        <a:ext cx="11172065" cy="1063125"/>
      </dsp:txXfrm>
    </dsp:sp>
    <dsp:sp modelId="{CBDEB252-5C87-4CF8-B447-2AD55C4E0DC7}">
      <dsp:nvSpPr>
        <dsp:cNvPr id="0" name=""/>
        <dsp:cNvSpPr/>
      </dsp:nvSpPr>
      <dsp:spPr>
        <a:xfrm>
          <a:off x="558603" y="73574"/>
          <a:ext cx="7820445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594" tIns="0" rIns="29559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 TRUSTOR - TRUSTEE</a:t>
          </a:r>
          <a:endParaRPr lang="fr-BE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629" y="109600"/>
        <a:ext cx="7748393" cy="665948"/>
      </dsp:txXfrm>
    </dsp:sp>
    <dsp:sp modelId="{510C69DE-FF86-4B9D-A616-FB95593296B2}">
      <dsp:nvSpPr>
        <dsp:cNvPr id="0" name=""/>
        <dsp:cNvSpPr/>
      </dsp:nvSpPr>
      <dsp:spPr>
        <a:xfrm>
          <a:off x="0" y="2009699"/>
          <a:ext cx="11172065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6" tIns="520700" rIns="86707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?</a:t>
          </a:r>
          <a:endParaRPr lang="fr-BE" sz="2500" kern="1200" dirty="0"/>
        </a:p>
      </dsp:txBody>
      <dsp:txXfrm>
        <a:off x="0" y="2009699"/>
        <a:ext cx="11172065" cy="1063125"/>
      </dsp:txXfrm>
    </dsp:sp>
    <dsp:sp modelId="{B9BC9BAD-D62D-4EE5-9CE6-9A9B8EE9F64D}">
      <dsp:nvSpPr>
        <dsp:cNvPr id="0" name=""/>
        <dsp:cNvSpPr/>
      </dsp:nvSpPr>
      <dsp:spPr>
        <a:xfrm>
          <a:off x="558603" y="1640699"/>
          <a:ext cx="7820445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594" tIns="0" rIns="29559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OBJET</a:t>
          </a:r>
          <a:endParaRPr lang="fr-BE" sz="2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sp:txBody>
      <dsp:txXfrm>
        <a:off x="594629" y="1676725"/>
        <a:ext cx="7748393" cy="665948"/>
      </dsp:txXfrm>
    </dsp:sp>
    <dsp:sp modelId="{DDCAE0AB-B276-4630-82DC-DB471D5D40F3}">
      <dsp:nvSpPr>
        <dsp:cNvPr id="0" name=""/>
        <dsp:cNvSpPr/>
      </dsp:nvSpPr>
      <dsp:spPr>
        <a:xfrm>
          <a:off x="0" y="3576824"/>
          <a:ext cx="11172065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6" tIns="520700" rIns="86707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?</a:t>
          </a:r>
          <a:endParaRPr lang="fr-BE" sz="2500" kern="1200" dirty="0"/>
        </a:p>
      </dsp:txBody>
      <dsp:txXfrm>
        <a:off x="0" y="3576824"/>
        <a:ext cx="11172065" cy="1063125"/>
      </dsp:txXfrm>
    </dsp:sp>
    <dsp:sp modelId="{77AFA2D5-9254-4754-8250-AB22D912789A}">
      <dsp:nvSpPr>
        <dsp:cNvPr id="0" name=""/>
        <dsp:cNvSpPr/>
      </dsp:nvSpPr>
      <dsp:spPr>
        <a:xfrm>
          <a:off x="558603" y="3207824"/>
          <a:ext cx="7820445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594" tIns="0" rIns="29559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SITUATION D’INCERTITUDE</a:t>
          </a:r>
          <a:endParaRPr lang="fr-BE" sz="2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sp:txBody>
      <dsp:txXfrm>
        <a:off x="594629" y="3243850"/>
        <a:ext cx="7748393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E0FB7-2A54-4A14-AB1E-9B7A8A788E2C}">
      <dsp:nvSpPr>
        <dsp:cNvPr id="0" name=""/>
        <dsp:cNvSpPr/>
      </dsp:nvSpPr>
      <dsp:spPr>
        <a:xfrm rot="5400000">
          <a:off x="6633489" y="-2471301"/>
          <a:ext cx="1668663" cy="702853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Représentation descriptive // </a:t>
          </a:r>
          <a:r>
            <a:rPr lang="fr-FR" sz="2000" kern="1200" dirty="0" err="1"/>
            <a:t>représentatitivité</a:t>
          </a:r>
          <a:endParaRPr lang="fr-BE" sz="2000" kern="1200" dirty="0"/>
        </a:p>
      </dsp:txBody>
      <dsp:txXfrm rot="-5400000">
        <a:off x="3953553" y="290092"/>
        <a:ext cx="6947080" cy="1505749"/>
      </dsp:txXfrm>
    </dsp:sp>
    <dsp:sp modelId="{4FC3BA07-0E68-4AA0-850B-4D4911B7B1F1}">
      <dsp:nvSpPr>
        <dsp:cNvPr id="0" name=""/>
        <dsp:cNvSpPr/>
      </dsp:nvSpPr>
      <dsp:spPr>
        <a:xfrm>
          <a:off x="0" y="52"/>
          <a:ext cx="3953552" cy="20858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H. </a:t>
          </a:r>
          <a:r>
            <a:rPr lang="fr-FR" sz="3200" b="1" kern="1200" dirty="0" err="1"/>
            <a:t>Pitkin</a:t>
          </a:r>
          <a:endParaRPr lang="fr-BE" sz="3200" b="1" kern="1200" dirty="0"/>
        </a:p>
      </dsp:txBody>
      <dsp:txXfrm>
        <a:off x="101822" y="101874"/>
        <a:ext cx="3749908" cy="1882185"/>
      </dsp:txXfrm>
    </dsp:sp>
    <dsp:sp modelId="{E6A18E13-98B3-4269-96CF-2A56999030EC}">
      <dsp:nvSpPr>
        <dsp:cNvPr id="0" name=""/>
        <dsp:cNvSpPr/>
      </dsp:nvSpPr>
      <dsp:spPr>
        <a:xfrm rot="5400000">
          <a:off x="6633489" y="-281180"/>
          <a:ext cx="1668663" cy="7028537"/>
        </a:xfrm>
        <a:prstGeom prst="round2SameRect">
          <a:avLst/>
        </a:prstGeom>
        <a:solidFill>
          <a:schemeClr val="accent2">
            <a:tint val="40000"/>
            <a:alpha val="90000"/>
            <a:hueOff val="-299664"/>
            <a:satOff val="-57833"/>
            <a:lumOff val="-625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99664"/>
              <a:satOff val="-57833"/>
              <a:lumOff val="-62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Origines du parlementarisme : lien de confiance personnel</a:t>
          </a:r>
          <a:endParaRPr lang="fr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Démocratie des partis : lien de confiance en raison de l’appartenance à un parti</a:t>
          </a:r>
          <a:endParaRPr lang="fr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Démocratie du public : </a:t>
          </a:r>
          <a:r>
            <a:rPr lang="fr-FR" sz="1900" kern="1200" dirty="0" err="1"/>
            <a:t>repersonnalisation</a:t>
          </a:r>
          <a:r>
            <a:rPr lang="fr-FR" sz="1900" kern="1200" dirty="0"/>
            <a:t> du lien de confiance</a:t>
          </a:r>
          <a:endParaRPr lang="fr-BE" sz="1900" kern="1200" dirty="0"/>
        </a:p>
      </dsp:txBody>
      <dsp:txXfrm rot="-5400000">
        <a:off x="3953553" y="2480213"/>
        <a:ext cx="6947080" cy="1505749"/>
      </dsp:txXfrm>
    </dsp:sp>
    <dsp:sp modelId="{68B9AF8E-67D0-4836-A9F9-21C9F5564C5B}">
      <dsp:nvSpPr>
        <dsp:cNvPr id="0" name=""/>
        <dsp:cNvSpPr/>
      </dsp:nvSpPr>
      <dsp:spPr>
        <a:xfrm>
          <a:off x="0" y="2190173"/>
          <a:ext cx="3953552" cy="2085829"/>
        </a:xfrm>
        <a:prstGeom prst="round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B. Manin</a:t>
          </a:r>
          <a:endParaRPr lang="fr-BE" sz="3200" b="1" kern="1200" dirty="0"/>
        </a:p>
      </dsp:txBody>
      <dsp:txXfrm>
        <a:off x="101822" y="2291995"/>
        <a:ext cx="3749908" cy="1882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BC07E-0853-4BC1-B4BD-509AF7FCE2D8}">
      <dsp:nvSpPr>
        <dsp:cNvPr id="0" name=""/>
        <dsp:cNvSpPr/>
      </dsp:nvSpPr>
      <dsp:spPr>
        <a:xfrm>
          <a:off x="0" y="35531"/>
          <a:ext cx="10642139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/>
            <a:t>Noyau dur de la représentation politique </a:t>
          </a:r>
          <a:endParaRPr lang="fr-BE" sz="2300" b="1" kern="1200" dirty="0"/>
        </a:p>
      </dsp:txBody>
      <dsp:txXfrm>
        <a:off x="26930" y="62461"/>
        <a:ext cx="10588279" cy="497795"/>
      </dsp:txXfrm>
    </dsp:sp>
    <dsp:sp modelId="{00FE1EFA-2BA4-406E-B47C-6E05246AFCB4}">
      <dsp:nvSpPr>
        <dsp:cNvPr id="0" name=""/>
        <dsp:cNvSpPr/>
      </dsp:nvSpPr>
      <dsp:spPr>
        <a:xfrm>
          <a:off x="0" y="587186"/>
          <a:ext cx="1064213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88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Agir dans l’intérêt des représentés</a:t>
          </a:r>
          <a:endParaRPr lang="fr-BE" sz="1800" kern="1200" dirty="0"/>
        </a:p>
      </dsp:txBody>
      <dsp:txXfrm>
        <a:off x="0" y="587186"/>
        <a:ext cx="10642139" cy="380880"/>
      </dsp:txXfrm>
    </dsp:sp>
    <dsp:sp modelId="{0FBDDB78-8D28-4851-AD20-C8BE99AB0B2C}">
      <dsp:nvSpPr>
        <dsp:cNvPr id="0" name=""/>
        <dsp:cNvSpPr/>
      </dsp:nvSpPr>
      <dsp:spPr>
        <a:xfrm>
          <a:off x="0" y="968066"/>
          <a:ext cx="10642139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/>
            <a:t>Mais que signifie agir dans l’intérêt des représentés ?</a:t>
          </a:r>
          <a:endParaRPr lang="fr-BE" sz="2300" b="1" kern="1200" dirty="0"/>
        </a:p>
      </dsp:txBody>
      <dsp:txXfrm>
        <a:off x="26930" y="994996"/>
        <a:ext cx="10588279" cy="497795"/>
      </dsp:txXfrm>
    </dsp:sp>
    <dsp:sp modelId="{6547FDAD-F26B-48CE-9914-34AE6017148E}">
      <dsp:nvSpPr>
        <dsp:cNvPr id="0" name=""/>
        <dsp:cNvSpPr/>
      </dsp:nvSpPr>
      <dsp:spPr>
        <a:xfrm>
          <a:off x="0" y="1519721"/>
          <a:ext cx="10642139" cy="1992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88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Des représentants exemplaires, vertueux ?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Des politiques publiques conformes à l’intérêt général ?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Le respect des promesses électorales ?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Des représentants « représentatifs » ?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Retour du mandat impératif ?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…</a:t>
          </a:r>
          <a:endParaRPr lang="fr-BE" sz="1800" kern="1200" dirty="0"/>
        </a:p>
      </dsp:txBody>
      <dsp:txXfrm>
        <a:off x="0" y="1519721"/>
        <a:ext cx="10642139" cy="1992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3E628-4AAE-4176-85D6-7A5F8E998C3C}">
      <dsp:nvSpPr>
        <dsp:cNvPr id="0" name=""/>
        <dsp:cNvSpPr/>
      </dsp:nvSpPr>
      <dsp:spPr>
        <a:xfrm>
          <a:off x="0" y="269796"/>
          <a:ext cx="11172065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6" tIns="374904" rIns="8670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Relation représentants – représentés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Approche </a:t>
          </a:r>
          <a:r>
            <a:rPr lang="fr-FR" sz="1800" i="1" kern="1200" dirty="0"/>
            <a:t>formelle</a:t>
          </a:r>
          <a:r>
            <a:rPr lang="fr-FR" sz="1800" kern="1200" dirty="0"/>
            <a:t> de la représentation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Qui est le représentant ?</a:t>
          </a:r>
          <a:endParaRPr lang="fr-BE" sz="1800" kern="1200"/>
        </a:p>
      </dsp:txBody>
      <dsp:txXfrm>
        <a:off x="0" y="269796"/>
        <a:ext cx="11172065" cy="1360800"/>
      </dsp:txXfrm>
    </dsp:sp>
    <dsp:sp modelId="{CBDEB252-5C87-4CF8-B447-2AD55C4E0DC7}">
      <dsp:nvSpPr>
        <dsp:cNvPr id="0" name=""/>
        <dsp:cNvSpPr/>
      </dsp:nvSpPr>
      <dsp:spPr>
        <a:xfrm>
          <a:off x="558603" y="4116"/>
          <a:ext cx="7820445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594" tIns="0" rIns="29559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 TRUSTOR - TRUSTEE</a:t>
          </a:r>
          <a:endParaRPr lang="fr-B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4542" y="30055"/>
        <a:ext cx="7768567" cy="479482"/>
      </dsp:txXfrm>
    </dsp:sp>
    <dsp:sp modelId="{510C69DE-FF86-4B9D-A616-FB95593296B2}">
      <dsp:nvSpPr>
        <dsp:cNvPr id="0" name=""/>
        <dsp:cNvSpPr/>
      </dsp:nvSpPr>
      <dsp:spPr>
        <a:xfrm>
          <a:off x="0" y="1993477"/>
          <a:ext cx="11172065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6" tIns="374904" rIns="8670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Approche </a:t>
          </a:r>
          <a:r>
            <a:rPr lang="fr-FR" sz="1800" i="1" kern="1200" dirty="0"/>
            <a:t>substantielle</a:t>
          </a:r>
          <a:r>
            <a:rPr lang="fr-FR" sz="1800" kern="1200" dirty="0"/>
            <a:t> de la représentation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Quelles sont les attentes des représentés vis-à-vis de leurs représentants ?</a:t>
          </a:r>
          <a:endParaRPr lang="fr-BE" sz="1800" kern="1200" dirty="0"/>
        </a:p>
      </dsp:txBody>
      <dsp:txXfrm>
        <a:off x="0" y="1993477"/>
        <a:ext cx="11172065" cy="1048950"/>
      </dsp:txXfrm>
    </dsp:sp>
    <dsp:sp modelId="{B9BC9BAD-D62D-4EE5-9CE6-9A9B8EE9F64D}">
      <dsp:nvSpPr>
        <dsp:cNvPr id="0" name=""/>
        <dsp:cNvSpPr/>
      </dsp:nvSpPr>
      <dsp:spPr>
        <a:xfrm>
          <a:off x="558603" y="1727796"/>
          <a:ext cx="7820445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594" tIns="0" rIns="29559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OBJET</a:t>
          </a:r>
          <a:endParaRPr lang="fr-BE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sp:txBody>
      <dsp:txXfrm>
        <a:off x="584542" y="1753735"/>
        <a:ext cx="7768567" cy="479482"/>
      </dsp:txXfrm>
    </dsp:sp>
    <dsp:sp modelId="{DDCAE0AB-B276-4630-82DC-DB471D5D40F3}">
      <dsp:nvSpPr>
        <dsp:cNvPr id="0" name=""/>
        <dsp:cNvSpPr/>
      </dsp:nvSpPr>
      <dsp:spPr>
        <a:xfrm>
          <a:off x="0" y="3405307"/>
          <a:ext cx="11172065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6" tIns="374904" rIns="8670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Les attentes (difficilement déterminables) des représentés risquent de ne pas être rencontrées</a:t>
          </a:r>
          <a:endParaRPr lang="fr-BE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Solution :</a:t>
          </a:r>
          <a:r>
            <a:rPr lang="fr-FR" sz="1800" kern="1200" dirty="0">
              <a:sym typeface="Wingdings" panose="05000000000000000000" pitchFamily="2" charset="2"/>
            </a:rPr>
            <a:t> mise en place de </a:t>
          </a:r>
          <a:r>
            <a:rPr lang="fr-FR" sz="1800" b="1" kern="1200" dirty="0">
              <a:sym typeface="Wingdings" panose="05000000000000000000" pitchFamily="2" charset="2"/>
            </a:rPr>
            <a:t>dispositifs de confiance</a:t>
          </a:r>
          <a:endParaRPr lang="fr-BE" sz="1800" b="1" kern="1200" dirty="0"/>
        </a:p>
      </dsp:txBody>
      <dsp:txXfrm>
        <a:off x="0" y="3405307"/>
        <a:ext cx="11172065" cy="1304100"/>
      </dsp:txXfrm>
    </dsp:sp>
    <dsp:sp modelId="{77AFA2D5-9254-4754-8250-AB22D912789A}">
      <dsp:nvSpPr>
        <dsp:cNvPr id="0" name=""/>
        <dsp:cNvSpPr/>
      </dsp:nvSpPr>
      <dsp:spPr>
        <a:xfrm>
          <a:off x="558603" y="3139626"/>
          <a:ext cx="7820445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594" tIns="0" rIns="29559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SITUATION D’INCERTITUDE</a:t>
          </a:r>
          <a:endParaRPr lang="fr-BE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sp:txBody>
      <dsp:txXfrm>
        <a:off x="584542" y="3165565"/>
        <a:ext cx="7768567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1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4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2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9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9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1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1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5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5EC5D-C8EB-AC9D-9CB8-11E136FD1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779" y="4519700"/>
            <a:ext cx="5815169" cy="1997133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fr-FR" sz="4200" dirty="0"/>
              <a:t>La confiance politique entre les représentants et les représentés</a:t>
            </a:r>
            <a:br>
              <a:rPr lang="fr-FR" sz="4200" dirty="0"/>
            </a:br>
            <a:br>
              <a:rPr lang="fr-FR" sz="4200" dirty="0"/>
            </a:br>
            <a:r>
              <a:rPr lang="fr-FR" sz="3100" i="1" dirty="0"/>
              <a:t>Quelle place pour le droit public ?</a:t>
            </a:r>
            <a:endParaRPr lang="fr-BE" sz="4200" i="1" dirty="0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F738262B-3960-4D04-92F3-C363584E9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E657100-BDC2-4335-865E-8B822BC96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7C44F7A2-EC4A-484B-BE71-8B23C0F60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590F86-76CD-4EB9-8741-34B0E1941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6089F4-CD95-4D48-A805-34EA5F848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8DB60A2-B18C-4F65-B0E6-66ED9CEFAF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048C6F4-614B-45FA-AB8F-25347B5441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25FD66F-3D7B-4850-B481-5D51840D46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393D591-D719-4C28-B8E5-334636358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0E41FB1-38F3-4037-B5F2-E4E3531100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8A8B4BF-5D23-4610-AD0E-B290C8D6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DDF550E9-9400-D36A-80AE-60E1FF54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7374" y="4219569"/>
            <a:ext cx="3997745" cy="2228758"/>
          </a:xfrm>
        </p:spPr>
        <p:txBody>
          <a:bodyPr anchor="ctr">
            <a:normAutofit/>
          </a:bodyPr>
          <a:lstStyle/>
          <a:p>
            <a:r>
              <a:rPr lang="fr-FR" sz="2200" b="1" dirty="0"/>
              <a:t>Dépasser les bornes 2023</a:t>
            </a:r>
          </a:p>
          <a:p>
            <a:r>
              <a:rPr lang="fr-FR" sz="2200" dirty="0"/>
              <a:t>« Confiance et risque : deux faces d’une même pièce ? »</a:t>
            </a:r>
          </a:p>
          <a:p>
            <a:r>
              <a:rPr lang="fr-FR" sz="2000" dirty="0"/>
              <a:t>Léna Geron</a:t>
            </a:r>
          </a:p>
        </p:txBody>
      </p:sp>
      <p:pic>
        <p:nvPicPr>
          <p:cNvPr id="7" name="Image 6" descr="Une image contenant texte, dessin, art, peinture&#10;&#10;Description générée automatiquement">
            <a:extLst>
              <a:ext uri="{FF2B5EF4-FFF2-40B4-BE49-F238E27FC236}">
                <a16:creationId xmlns:a16="http://schemas.microsoft.com/office/drawing/2014/main" id="{610C9418-123F-413D-D798-9F59A890B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" b="5809"/>
          <a:stretch/>
        </p:blipFill>
        <p:spPr>
          <a:xfrm>
            <a:off x="-10019" y="9"/>
            <a:ext cx="12202019" cy="4049102"/>
          </a:xfrm>
          <a:prstGeom prst="rect">
            <a:avLst/>
          </a:prstGeom>
        </p:spPr>
      </p:pic>
      <p:grpSp>
        <p:nvGrpSpPr>
          <p:cNvPr id="35" name="Top Left">
            <a:extLst>
              <a:ext uri="{FF2B5EF4-FFF2-40B4-BE49-F238E27FC236}">
                <a16:creationId xmlns:a16="http://schemas.microsoft.com/office/drawing/2014/main" id="{345A4508-88A7-4C04-9603-4F8CCFCDC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CBEBA10-A14A-4AE6-9F5B-84BDE565C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6C86399-9706-4DD7-8917-E6DB39242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DA7BC8-3D83-4235-80B9-97CB95E3D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A9C08E3-DA34-4386-990E-1CB4F68E7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CFB05D-200F-4880-92F6-8730C6DEB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AB4525A-595A-4728-9298-A4DFEE991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30A4D64-630B-47EB-9255-66DEFA42D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4" name="Cross">
            <a:extLst>
              <a:ext uri="{FF2B5EF4-FFF2-40B4-BE49-F238E27FC236}">
                <a16:creationId xmlns:a16="http://schemas.microsoft.com/office/drawing/2014/main" id="{2E2A24AE-1C03-4337-8529-C4233C56F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" y="3919728"/>
            <a:ext cx="118872" cy="118872"/>
            <a:chOff x="1175347" y="3733800"/>
            <a:chExt cx="118872" cy="11887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6213D2F-99EA-48EA-AD3A-A55DC4F5F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4ADACBA-0EE9-4E11-B79A-F39D15CFE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B47EA64-E363-2A5F-880D-5B2EAE9F807E}"/>
              </a:ext>
            </a:extLst>
          </p:cNvPr>
          <p:cNvCxnSpPr>
            <a:cxnSpLocks/>
          </p:cNvCxnSpPr>
          <p:nvPr/>
        </p:nvCxnSpPr>
        <p:spPr>
          <a:xfrm>
            <a:off x="6735849" y="4186123"/>
            <a:ext cx="0" cy="2330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7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44C0DBC8-E578-786D-75D1-C6297BB428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2. Le droit public belge face au déclin de confiance politique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8B549C2-5FA1-1457-6F7E-F9AC7A8D8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sz="3400" b="1" dirty="0"/>
              <a:t>Exemples de normes motivées par une volonté de restaurer la confiance citoyenne : </a:t>
            </a:r>
          </a:p>
          <a:p>
            <a:pPr marL="0" indent="0">
              <a:buNone/>
            </a:pPr>
            <a:endParaRPr lang="fr-FR" sz="3400" b="1" dirty="0"/>
          </a:p>
          <a:p>
            <a:pPr lvl="1" algn="just"/>
            <a:r>
              <a:rPr lang="fr-FR" dirty="0"/>
              <a:t>Décret spécial du 9 décembre 2010 limitant le cumul de mandats dans le chef des députés du Parlement wallon, M.B., 22 décembre 2010. </a:t>
            </a:r>
          </a:p>
          <a:p>
            <a:pPr lvl="1" algn="just"/>
            <a:r>
              <a:rPr lang="fr-FR" b="1" dirty="0"/>
              <a:t>Parlement de la Région de Bruxelles-Capitale et Assemblée réunie de la Commission communautaire commune, Proposition de modification du règlement visant à introduire la faculté de créer des commissions délibératives entre députés et citoyens composées de députés et invitant des citoyens tirés au sort à participer à leurs travaux, n° 100/1 et n° 19/1, 28 novembre 2019</a:t>
            </a:r>
          </a:p>
          <a:p>
            <a:pPr lvl="1" algn="just"/>
            <a:r>
              <a:rPr lang="fr-FR" dirty="0"/>
              <a:t>Loi du 1</a:t>
            </a:r>
            <a:r>
              <a:rPr lang="fr-FR" baseline="30000" dirty="0"/>
              <a:t>er</a:t>
            </a:r>
            <a:r>
              <a:rPr lang="fr-FR" dirty="0"/>
              <a:t> juin 2022 modifiant la loi du 23 mars 1989 relative à l'élection du Parlement européen en vue d'offrir aux citoyens la faculté de voter dès l'âge de 16 ans, M.B., 28 juin 2022. </a:t>
            </a:r>
            <a:endParaRPr lang="fr-BE" dirty="0"/>
          </a:p>
          <a:p>
            <a:pPr lvl="1" algn="just"/>
            <a:r>
              <a:rPr lang="fr-FR" dirty="0"/>
              <a:t>Loi du 17 juillet 2023 modifiant la loi du 6 janvier 2014 portant création d'une Commission fédérale de déontologie et contenant le Code de déontologie des mandataires publics, M.B., 15 septembre 2023.</a:t>
            </a:r>
          </a:p>
        </p:txBody>
      </p:sp>
    </p:spTree>
    <p:extLst>
      <p:ext uri="{BB962C8B-B14F-4D97-AF65-F5344CB8AC3E}">
        <p14:creationId xmlns:p14="http://schemas.microsoft.com/office/powerpoint/2010/main" val="2826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44C0DBC8-E578-786D-75D1-C6297BB428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 droit public belge face au déclin de confiance politique</a:t>
            </a:r>
            <a:endParaRPr lang="fr-B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EF052D-76AE-0E48-2E62-BF89CB58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47" y="1441382"/>
            <a:ext cx="3063505" cy="45723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EE94580-0740-5DC5-9A56-68748F52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16" y="2019368"/>
            <a:ext cx="3964289" cy="28192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A60480-3946-E381-1AB2-DE91EB155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422" y="2220687"/>
            <a:ext cx="3658731" cy="25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44C0DBC8-E578-786D-75D1-C6297BB428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 droit public belge face au déclin de confiance politique</a:t>
            </a:r>
            <a:endParaRPr lang="fr-B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8B549C2-5FA1-1457-6F7E-F9AC7A8D8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fr-FR" sz="3400" b="1" dirty="0"/>
              <a:t>Exemples de normes motivées par une volonté de restaurer la confiance citoyenne : </a:t>
            </a:r>
          </a:p>
          <a:p>
            <a:pPr marL="0" indent="0">
              <a:buNone/>
            </a:pPr>
            <a:endParaRPr lang="fr-FR" sz="3100" b="1" dirty="0"/>
          </a:p>
          <a:p>
            <a:pPr lvl="1" algn="just"/>
            <a:r>
              <a:rPr lang="fr-FR" sz="3100" dirty="0"/>
              <a:t>Décret spécial du 9 décembre 2010 limitant le cumul de mandats dans le chef des députés du Parlement wallon, M.B., 22 décembre 2010. </a:t>
            </a:r>
          </a:p>
          <a:p>
            <a:pPr lvl="1" algn="just"/>
            <a:r>
              <a:rPr lang="fr-FR" sz="3100" dirty="0"/>
              <a:t>Parlement de la Région de Bruxelles-Capitale et Assemblée réunie de la Commission communautaire commune, Proposition de modification du règlement visant à introduire la faculté de créer des commissions délibératives entre députés et citoyens composées de députés et invitant des citoyens tirés au sort à participer à leurs travaux, n° 100/1 et n° 19/1, 28 novembre 2019</a:t>
            </a:r>
          </a:p>
          <a:p>
            <a:pPr lvl="1" algn="just"/>
            <a:r>
              <a:rPr lang="fr-FR" sz="3100" b="1" dirty="0"/>
              <a:t>Loi du 1</a:t>
            </a:r>
            <a:r>
              <a:rPr lang="fr-FR" sz="3100" b="1" baseline="30000" dirty="0"/>
              <a:t>er</a:t>
            </a:r>
            <a:r>
              <a:rPr lang="fr-FR" sz="3100" b="1" dirty="0"/>
              <a:t> juin 2022 modifiant la loi du 23 mars 1989 relative à l'élection du Parlement européen en vue d'offrir aux citoyens la faculté de voter dès l'âge de 16 ans, M.B., 28 juin 2022. </a:t>
            </a:r>
            <a:endParaRPr lang="fr-BE" sz="3100" b="1" dirty="0"/>
          </a:p>
          <a:p>
            <a:pPr lvl="1" algn="just"/>
            <a:r>
              <a:rPr lang="fr-FR" sz="3100" dirty="0"/>
              <a:t>Loi du 17 juillet 2023 modifiant la loi du 6 janvier 2014 portant création d'une Commission fédérale de déontologie et contenant le Code de déontologie des mandataires publics, M.B., 15 septembre 2023.</a:t>
            </a:r>
          </a:p>
        </p:txBody>
      </p:sp>
    </p:spTree>
    <p:extLst>
      <p:ext uri="{BB962C8B-B14F-4D97-AF65-F5344CB8AC3E}">
        <p14:creationId xmlns:p14="http://schemas.microsoft.com/office/powerpoint/2010/main" val="93170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37B64B-4B43-5AEA-AEEB-7C55DB5F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627188"/>
            <a:ext cx="5663162" cy="48817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68265F-83D1-B758-FBF8-95FCAF2A7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670" y="1527274"/>
            <a:ext cx="3984330" cy="51910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44C0DBC8-E578-786D-75D1-C6297BB428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 droit public belge face au déclin de confiance politique</a:t>
            </a:r>
            <a:endParaRPr lang="fr-B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09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44C0DBC8-E578-786D-75D1-C6297BB428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 droit public belge face au déclin de confiance politique</a:t>
            </a:r>
            <a:endParaRPr lang="fr-B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8B549C2-5FA1-1457-6F7E-F9AC7A8D8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fr-FR" sz="3400" b="1" dirty="0"/>
              <a:t>Exemples de normes motivées par une volonté de restaurer la confiance citoyenne : </a:t>
            </a:r>
          </a:p>
          <a:p>
            <a:pPr marL="0" indent="0">
              <a:buNone/>
            </a:pPr>
            <a:endParaRPr lang="fr-FR" sz="3400" b="1" dirty="0"/>
          </a:p>
          <a:p>
            <a:pPr lvl="1" algn="just"/>
            <a:r>
              <a:rPr lang="fr-FR" dirty="0"/>
              <a:t>Décret spécial du 9 décembre 2010 limitant le cumul de mandats dans le chef des députés du Parlement wallon, M.B., 22 décembre 2010. </a:t>
            </a:r>
          </a:p>
          <a:p>
            <a:pPr lvl="1" algn="just"/>
            <a:r>
              <a:rPr lang="fr-FR" dirty="0"/>
              <a:t>Parlement de la Région de Bruxelles-Capitale et Assemblée réunie de la Commission communautaire commune, Proposition de modification du règlement visant à introduire la faculté de créer des commissions délibératives entre députés et citoyens composées de députés et invitant des citoyens tirés au sort à participer à leurs travaux, n° 100/1 et n° 19/1, 28 novembre 2019</a:t>
            </a:r>
          </a:p>
          <a:p>
            <a:pPr lvl="1" algn="just"/>
            <a:r>
              <a:rPr lang="fr-FR" dirty="0"/>
              <a:t>Loi du 1</a:t>
            </a:r>
            <a:r>
              <a:rPr lang="fr-FR" baseline="30000" dirty="0"/>
              <a:t>er</a:t>
            </a:r>
            <a:r>
              <a:rPr lang="fr-FR" dirty="0"/>
              <a:t> juin 2022 modifiant la loi du 23 mars 1989 relative à l'élection du Parlement européen en vue d'offrir aux citoyens la faculté de voter dès l'âge de 16 ans, M.B., 28 juin 2022. </a:t>
            </a:r>
            <a:endParaRPr lang="fr-BE" dirty="0"/>
          </a:p>
          <a:p>
            <a:pPr lvl="1" algn="just"/>
            <a:r>
              <a:rPr lang="fr-FR" b="1" dirty="0"/>
              <a:t>Loi du 17 juillet 2023 modifiant la loi du 6 janvier 2014 portant création d'une Commission fédérale de déontologie et contenant le Code de déontologie des mandataires publics, M.B., 15 septembre 2023.</a:t>
            </a:r>
          </a:p>
        </p:txBody>
      </p:sp>
    </p:spTree>
    <p:extLst>
      <p:ext uri="{BB962C8B-B14F-4D97-AF65-F5344CB8AC3E}">
        <p14:creationId xmlns:p14="http://schemas.microsoft.com/office/powerpoint/2010/main" val="352969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44C0DBC8-E578-786D-75D1-C6297BB428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 droit public belge face au déclin de confiance politique</a:t>
            </a:r>
            <a:endParaRPr lang="fr-B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566322-4CF2-7800-420F-D13808251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550" y="2205211"/>
            <a:ext cx="3238781" cy="36045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D176551-0C1B-EFC0-D0D5-5AA85F0CB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010" y="2243314"/>
            <a:ext cx="3482642" cy="3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341F7BA-2B09-AFF4-C230-08FF1DEF5F1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Approche critique des normes qui visent à restaurer la confiance politique</a:t>
            </a:r>
            <a:endParaRPr lang="fr-B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7E98480-8DCF-CB64-737E-EC79D199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467" y="1859492"/>
            <a:ext cx="10515600" cy="4351338"/>
          </a:xfrm>
        </p:spPr>
        <p:txBody>
          <a:bodyPr>
            <a:normAutofit/>
          </a:bodyPr>
          <a:lstStyle/>
          <a:p>
            <a:r>
              <a:rPr lang="fr-FR" sz="2600" dirty="0"/>
              <a:t>Pas de réel projet global</a:t>
            </a:r>
          </a:p>
          <a:p>
            <a:r>
              <a:rPr lang="fr-FR" sz="2600" dirty="0"/>
              <a:t>Difficile juridicisation de la morale</a:t>
            </a:r>
          </a:p>
          <a:p>
            <a:r>
              <a:rPr lang="fr-FR" sz="2600" dirty="0"/>
              <a:t>Conflit avec les droits fondamentaux des parlementaires</a:t>
            </a:r>
          </a:p>
          <a:p>
            <a:r>
              <a:rPr lang="fr-FR" sz="2600" dirty="0"/>
              <a:t>Normes ont souvent un temps de retard par rapport à la réalité</a:t>
            </a:r>
          </a:p>
          <a:p>
            <a:r>
              <a:rPr lang="fr-FR" sz="2600" dirty="0"/>
              <a:t>Études démontrent qu’elles ne fonctionnent pas toujours voire seraient parfois contreproductives</a:t>
            </a:r>
          </a:p>
          <a:p>
            <a:r>
              <a:rPr lang="fr-FR" sz="2600" dirty="0"/>
              <a:t>Importance de l’alignement des intérêts entre représentants et représentés mais…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2751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41F7BA-2B09-AFF4-C230-08FF1DEF5F17}"/>
              </a:ext>
            </a:extLst>
          </p:cNvPr>
          <p:cNvSpPr txBox="1">
            <a:spLocks/>
          </p:cNvSpPr>
          <p:nvPr/>
        </p:nvSpPr>
        <p:spPr>
          <a:xfrm>
            <a:off x="0" y="4363283"/>
            <a:ext cx="6461632" cy="2031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4. Conclusion </a:t>
            </a:r>
            <a:r>
              <a:rPr lang="en-US" sz="3600" b="1" kern="1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exploratoire</a:t>
            </a:r>
            <a:endParaRPr lang="en-US" sz="36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3" name="Bottom Right">
            <a:extLst>
              <a:ext uri="{FF2B5EF4-FFF2-40B4-BE49-F238E27FC236}">
                <a16:creationId xmlns:a16="http://schemas.microsoft.com/office/drawing/2014/main" id="{4CD73DBB-9AC8-4BE7-AA43-995A7495D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12DE672-70F7-4637-B2FF-2FA41F0B0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5" name="Graphic 157">
              <a:extLst>
                <a:ext uri="{FF2B5EF4-FFF2-40B4-BE49-F238E27FC236}">
                  <a16:creationId xmlns:a16="http://schemas.microsoft.com/office/drawing/2014/main" id="{DD2F0317-76EA-414D-B393-F8B40F19C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EDD0BAA-CF8C-4BEE-8C35-300AF2017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35A65F3-B3C8-4CC6-BA1A-035AEA210F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0B2B25A-CE08-484B-B756-77C69C3BF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6F5E584-459A-4F39-9F69-43177D7D6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A96BF44-ED00-4109-9F2F-65716299D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8C01C93-49E2-4D91-BD01-E1E20675B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961950D-1C40-4BA8-9CCE-D8E2C0AB9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934D714-BCAF-4495-A9AD-F66AC5794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Image 3" descr="Une image contenant texte, dessin, art, peinture&#10;&#10;Description générée automatiquement">
            <a:extLst>
              <a:ext uri="{FF2B5EF4-FFF2-40B4-BE49-F238E27FC236}">
                <a16:creationId xmlns:a16="http://schemas.microsoft.com/office/drawing/2014/main" id="{F3360BDD-0A92-1B1A-EC2E-6D48774BF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" b="5809"/>
          <a:stretch/>
        </p:blipFill>
        <p:spPr>
          <a:xfrm>
            <a:off x="0" y="9"/>
            <a:ext cx="12000485" cy="3982225"/>
          </a:xfrm>
          <a:prstGeom prst="rect">
            <a:avLst/>
          </a:prstGeom>
        </p:spPr>
      </p:pic>
      <p:grpSp>
        <p:nvGrpSpPr>
          <p:cNvPr id="55" name="Top Left">
            <a:extLst>
              <a:ext uri="{FF2B5EF4-FFF2-40B4-BE49-F238E27FC236}">
                <a16:creationId xmlns:a16="http://schemas.microsoft.com/office/drawing/2014/main" id="{AAFDD3F2-C28D-4186-A9F0-DA324412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5302C02-0D50-4BBD-8410-674BE02F9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8C7FBB7-D7DF-46D6-80AF-EA374C31A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06BD1F9-BA15-455A-AC80-3E40C5B6A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AD4DC37-4D5F-4CFC-B64A-ACA7ED692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2A0B918-ED2A-45A5-9247-67750B3D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775DAE7-4E0F-4B22-BDD1-4B3F35357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80A3A5C-7609-4229-8E65-17AD785E3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4C034E-B14B-B352-E568-726F632A9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746" y="4245617"/>
            <a:ext cx="4977905" cy="2031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000" b="1" dirty="0"/>
              <a:t>Une crise de </a:t>
            </a:r>
            <a:r>
              <a:rPr lang="en-US" sz="2000" b="1" dirty="0" err="1"/>
              <a:t>confiance</a:t>
            </a:r>
            <a:r>
              <a:rPr lang="en-US" sz="2000" b="1" dirty="0"/>
              <a:t> politique ?</a:t>
            </a:r>
          </a:p>
          <a:p>
            <a:pPr algn="just"/>
            <a:r>
              <a:rPr lang="en-US" sz="2000" b="1" dirty="0"/>
              <a:t> «</a:t>
            </a:r>
            <a:r>
              <a:rPr lang="en-US" sz="2000" b="1" dirty="0" err="1"/>
              <a:t>Prophétie</a:t>
            </a:r>
            <a:r>
              <a:rPr lang="en-US" sz="2000" b="1" dirty="0"/>
              <a:t> auto-</a:t>
            </a:r>
            <a:r>
              <a:rPr lang="en-US" sz="2000" b="1" dirty="0" err="1"/>
              <a:t>réalisatrice</a:t>
            </a:r>
            <a:r>
              <a:rPr lang="en-US" sz="2000" b="1" dirty="0"/>
              <a:t> »</a:t>
            </a:r>
          </a:p>
          <a:p>
            <a:pPr algn="just"/>
            <a:r>
              <a:rPr lang="en-US" sz="2000" b="1" dirty="0"/>
              <a:t>Que </a:t>
            </a:r>
            <a:r>
              <a:rPr lang="en-US" sz="2000" b="1" dirty="0" err="1"/>
              <a:t>peut</a:t>
            </a:r>
            <a:r>
              <a:rPr lang="en-US" sz="2000" b="1" dirty="0"/>
              <a:t> le droit public face à la </a:t>
            </a:r>
            <a:r>
              <a:rPr lang="en-US" sz="2000" b="1" dirty="0" err="1"/>
              <a:t>confiance</a:t>
            </a:r>
            <a:r>
              <a:rPr lang="en-US" sz="20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3023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22A450-372F-CBF7-3FB2-D0F3444E7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06392" y="3409147"/>
            <a:ext cx="3809754" cy="16953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5511F4-813E-135F-3A68-95BD60083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25035" y="528106"/>
            <a:ext cx="4165148" cy="80179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65818A-E2D2-22BA-8FE9-298F5A33C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46" y="90975"/>
            <a:ext cx="2659990" cy="3911751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DFE1453-DC4A-ABFD-6F56-E2646E596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713" y="1383216"/>
            <a:ext cx="4646962" cy="10339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91DBF1E-1AA6-488B-E4CB-4D01E2770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28478"/>
            <a:ext cx="3809754" cy="90481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CFC2E26-A721-0FBF-EC63-9CB0E13A9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9442" y="4291639"/>
            <a:ext cx="4363004" cy="17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3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4288622-1A69-6328-2156-084F92D6A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124784"/>
              </p:ext>
            </p:extLst>
          </p:nvPr>
        </p:nvGraphicFramePr>
        <p:xfrm>
          <a:off x="432437" y="1081344"/>
          <a:ext cx="11437583" cy="447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75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" name="Freeform: Shape 16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17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: Shape 20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: Shape 22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37" name="Freeform: Shape 27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: Shape 28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: Shape 29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: Shape 30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: Shape 31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: Shape 32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Freeform: Shape 33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4" name="Freeform: Shape 26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497D659-C5F1-F942-EA5B-4CCEBF5B2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721699"/>
              </p:ext>
            </p:extLst>
          </p:nvPr>
        </p:nvGraphicFramePr>
        <p:xfrm>
          <a:off x="583353" y="1790388"/>
          <a:ext cx="11172065" cy="471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D2D88A66-7EDF-1B80-8601-0FEDD3EE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La confiance dans les représentants politiques</a:t>
            </a:r>
            <a:endParaRPr lang="fr-B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05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F20CA549-F439-1F1C-6F12-A40EF5641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486176"/>
              </p:ext>
            </p:extLst>
          </p:nvPr>
        </p:nvGraphicFramePr>
        <p:xfrm>
          <a:off x="402355" y="2412646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e 7">
            <a:extLst>
              <a:ext uri="{FF2B5EF4-FFF2-40B4-BE49-F238E27FC236}">
                <a16:creationId xmlns:a16="http://schemas.microsoft.com/office/drawing/2014/main" id="{1D3E9562-AC33-EC74-E7BA-D9AA5A5A90AC}"/>
              </a:ext>
            </a:extLst>
          </p:cNvPr>
          <p:cNvGrpSpPr/>
          <p:nvPr/>
        </p:nvGrpSpPr>
        <p:grpSpPr>
          <a:xfrm>
            <a:off x="462681" y="567841"/>
            <a:ext cx="7820445" cy="531360"/>
            <a:chOff x="558603" y="4116"/>
            <a:chExt cx="7820445" cy="53136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089AD73E-861B-495C-15FB-3A546A0D78D7}"/>
                </a:ext>
              </a:extLst>
            </p:cNvPr>
            <p:cNvSpPr/>
            <p:nvPr/>
          </p:nvSpPr>
          <p:spPr>
            <a:xfrm>
              <a:off x="558603" y="4116"/>
              <a:ext cx="7820445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10" name="Rectangle : coins arrondis 4">
              <a:extLst>
                <a:ext uri="{FF2B5EF4-FFF2-40B4-BE49-F238E27FC236}">
                  <a16:creationId xmlns:a16="http://schemas.microsoft.com/office/drawing/2014/main" id="{C043DACC-354B-0B06-77FC-188251860135}"/>
                </a:ext>
              </a:extLst>
            </p:cNvPr>
            <p:cNvSpPr txBox="1"/>
            <p:nvPr/>
          </p:nvSpPr>
          <p:spPr>
            <a:xfrm>
              <a:off x="584542" y="30055"/>
              <a:ext cx="7768567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5594" tIns="0" rIns="295594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 TRUSTOR - TRUSTEE</a:t>
              </a:r>
              <a:endParaRPr lang="fr-BE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9BB6C69-9BCE-9491-C5AF-CD227C3D2D48}"/>
              </a:ext>
            </a:extLst>
          </p:cNvPr>
          <p:cNvGrpSpPr/>
          <p:nvPr/>
        </p:nvGrpSpPr>
        <p:grpSpPr>
          <a:xfrm>
            <a:off x="336695" y="869312"/>
            <a:ext cx="11175547" cy="1233500"/>
            <a:chOff x="-167190" y="-74885"/>
            <a:chExt cx="11339255" cy="17054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77FF7C-B967-1664-44A3-7E21B49A0F62}"/>
                </a:ext>
              </a:extLst>
            </p:cNvPr>
            <p:cNvSpPr/>
            <p:nvPr/>
          </p:nvSpPr>
          <p:spPr>
            <a:xfrm>
              <a:off x="0" y="269796"/>
              <a:ext cx="11172065" cy="13608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ED214BD-3302-9660-685E-1E6996709DB8}"/>
                </a:ext>
              </a:extLst>
            </p:cNvPr>
            <p:cNvSpPr txBox="1"/>
            <p:nvPr/>
          </p:nvSpPr>
          <p:spPr>
            <a:xfrm>
              <a:off x="-167190" y="-74885"/>
              <a:ext cx="11172065" cy="1360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7076" tIns="374904" rIns="86707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800" kern="1200" dirty="0"/>
                <a:t>Relation représentants – représentés</a:t>
              </a:r>
              <a:endParaRPr lang="fr-BE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800" kern="1200" dirty="0"/>
                <a:t>Approche </a:t>
              </a:r>
              <a:r>
                <a:rPr lang="fr-FR" sz="1800" i="1" kern="1200" dirty="0"/>
                <a:t>formelle</a:t>
              </a:r>
              <a:r>
                <a:rPr lang="fr-FR" sz="1800" kern="1200" dirty="0"/>
                <a:t> de la représentation</a:t>
              </a:r>
              <a:endParaRPr lang="fr-BE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800" kern="1200" dirty="0"/>
                <a:t>Qui est le représentant ?</a:t>
              </a:r>
              <a:endParaRPr lang="fr-BE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746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1963C98-8B9B-80E5-8ED6-968988EB7C2D}"/>
              </a:ext>
            </a:extLst>
          </p:cNvPr>
          <p:cNvGrpSpPr/>
          <p:nvPr/>
        </p:nvGrpSpPr>
        <p:grpSpPr>
          <a:xfrm>
            <a:off x="886932" y="432681"/>
            <a:ext cx="7820445" cy="531360"/>
            <a:chOff x="558603" y="1727796"/>
            <a:chExt cx="7820445" cy="53136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2E4A1737-B7B0-C885-21D0-5AB1172E0D75}"/>
                </a:ext>
              </a:extLst>
            </p:cNvPr>
            <p:cNvSpPr/>
            <p:nvPr/>
          </p:nvSpPr>
          <p:spPr>
            <a:xfrm>
              <a:off x="558603" y="1727796"/>
              <a:ext cx="7820445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21144C87-10A3-CCE0-EB7C-81EF9A89C807}"/>
                </a:ext>
              </a:extLst>
            </p:cNvPr>
            <p:cNvSpPr txBox="1"/>
            <p:nvPr/>
          </p:nvSpPr>
          <p:spPr>
            <a:xfrm>
              <a:off x="584542" y="1753735"/>
              <a:ext cx="7768567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5594" tIns="0" rIns="295594" bIns="0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/>
                  <a:ea typeface="+mn-ea"/>
                  <a:cs typeface="+mn-cs"/>
                </a:rPr>
                <a:t>OBJET</a:t>
              </a:r>
              <a:endParaRPr lang="fr-BE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22EC046-011E-9EFA-C718-8C879445CFDC}"/>
              </a:ext>
            </a:extLst>
          </p:cNvPr>
          <p:cNvGrpSpPr/>
          <p:nvPr/>
        </p:nvGrpSpPr>
        <p:grpSpPr>
          <a:xfrm>
            <a:off x="587674" y="964041"/>
            <a:ext cx="11471323" cy="1074889"/>
            <a:chOff x="-299258" y="1967538"/>
            <a:chExt cx="11471323" cy="10748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EB5C5B-06BA-F0EA-202D-780E2B75A3CA}"/>
                </a:ext>
              </a:extLst>
            </p:cNvPr>
            <p:cNvSpPr/>
            <p:nvPr/>
          </p:nvSpPr>
          <p:spPr>
            <a:xfrm>
              <a:off x="0" y="1993477"/>
              <a:ext cx="11172065" cy="1048950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FDA974A-9CB4-A8C7-8711-7405628C8232}"/>
                </a:ext>
              </a:extLst>
            </p:cNvPr>
            <p:cNvSpPr txBox="1"/>
            <p:nvPr/>
          </p:nvSpPr>
          <p:spPr>
            <a:xfrm>
              <a:off x="-299258" y="1967538"/>
              <a:ext cx="11172065" cy="104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7076" tIns="374904" rIns="86707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800" kern="1200" dirty="0"/>
                <a:t>Approche </a:t>
              </a:r>
              <a:r>
                <a:rPr lang="fr-FR" sz="1800" i="1" kern="1200" dirty="0"/>
                <a:t>substantielle</a:t>
              </a:r>
              <a:r>
                <a:rPr lang="fr-FR" sz="1800" kern="1200" dirty="0"/>
                <a:t> de la représentation</a:t>
              </a:r>
              <a:endParaRPr lang="fr-BE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800" kern="1200" dirty="0"/>
                <a:t>Quelles sont les attentes des représentés vis-à-vis de leurs représentants ?</a:t>
              </a:r>
              <a:endParaRPr lang="fr-BE" sz="1800" kern="1200" dirty="0"/>
            </a:p>
          </p:txBody>
        </p:sp>
      </p:grp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F16E511C-201B-5050-51F6-D00568F0C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780911"/>
              </p:ext>
            </p:extLst>
          </p:nvPr>
        </p:nvGraphicFramePr>
        <p:xfrm>
          <a:off x="1117599" y="2544351"/>
          <a:ext cx="10642139" cy="354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3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" name="Freeform: Shape 16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17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: Shape 20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: Shape 22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37" name="Freeform: Shape 27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: Shape 28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: Shape 29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: Shape 30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Freeform: Shape 31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: Shape 32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Freeform: Shape 33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4" name="Freeform: Shape 26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497D659-C5F1-F942-EA5B-4CCEBF5B2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810038"/>
              </p:ext>
            </p:extLst>
          </p:nvPr>
        </p:nvGraphicFramePr>
        <p:xfrm>
          <a:off x="583353" y="1790388"/>
          <a:ext cx="11172065" cy="471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D2D88A66-7EDF-1B80-8601-0FEDD3EE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La confiance dans les représentants politiques</a:t>
            </a:r>
            <a:endParaRPr lang="fr-B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69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44C0DBC8-E578-786D-75D1-C6297BB428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 droit public belge face au déclin de confiance politique</a:t>
            </a:r>
            <a:endParaRPr lang="fr-B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8B549C2-5FA1-1457-6F7E-F9AC7A8D8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fr-FR" sz="3400" b="1" dirty="0"/>
              <a:t>Exemples de normes motivées par une volonté de restaurer la confiance citoyenne : </a:t>
            </a:r>
          </a:p>
          <a:p>
            <a:pPr marL="0" indent="0">
              <a:buNone/>
            </a:pPr>
            <a:endParaRPr lang="fr-FR" sz="3400" b="1" dirty="0"/>
          </a:p>
          <a:p>
            <a:pPr lvl="1" algn="just"/>
            <a:r>
              <a:rPr lang="fr-FR" b="1" dirty="0"/>
              <a:t>Décret spécial du 9 décembre 2010 limitant le cumul de mandats dans le chef des députés du Parlement wallon, M.B., 22 décembre 2010. </a:t>
            </a:r>
          </a:p>
          <a:p>
            <a:pPr lvl="1" algn="just"/>
            <a:r>
              <a:rPr lang="fr-FR" dirty="0"/>
              <a:t>Parlement de la Région de Bruxelles-Capitale et Assemblée réunie de la Commission communautaire commune, Proposition de modification du règlement visant à introduire la faculté de créer des commissions délibératives entre députés et citoyens composées de députés et invitant des citoyens tirés au sort à participer à leurs travaux, n° 100/1 et n° 19/1, 28 novembre 2019</a:t>
            </a:r>
          </a:p>
          <a:p>
            <a:pPr lvl="1" algn="just"/>
            <a:r>
              <a:rPr lang="fr-FR" dirty="0"/>
              <a:t>Loi du 1</a:t>
            </a:r>
            <a:r>
              <a:rPr lang="fr-FR" baseline="30000" dirty="0"/>
              <a:t>er</a:t>
            </a:r>
            <a:r>
              <a:rPr lang="fr-FR" dirty="0"/>
              <a:t> juin 2022 modifiant la loi du 23 mars 1989 relative à l'élection du Parlement européen en vue d'offrir aux citoyens la faculté de voter dès l'âge de 16 ans, M.B., 28 juin 2022. </a:t>
            </a:r>
            <a:endParaRPr lang="fr-BE" dirty="0"/>
          </a:p>
          <a:p>
            <a:pPr lvl="1" algn="just"/>
            <a:r>
              <a:rPr lang="fr-FR" dirty="0"/>
              <a:t>Loi du 17 juillet 2023 modifiant la loi du 6 janvier 2014 portant création d'une Commission fédérale de déontologie et contenant le Code de déontologie des mandataires publics, M.B., 15 septembre 2023.</a:t>
            </a:r>
          </a:p>
        </p:txBody>
      </p:sp>
    </p:spTree>
    <p:extLst>
      <p:ext uri="{BB962C8B-B14F-4D97-AF65-F5344CB8AC3E}">
        <p14:creationId xmlns:p14="http://schemas.microsoft.com/office/powerpoint/2010/main" val="167774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44C0DBC8-E578-786D-75D1-C6297BB428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 droit public belge face au déclin de confiance politique</a:t>
            </a:r>
            <a:endParaRPr lang="fr-B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812706-475D-C1C8-5A22-364800C59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2224592"/>
            <a:ext cx="5130652" cy="32441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CAA310-CBCA-415A-50E3-EDCBFFFC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02" y="1862053"/>
            <a:ext cx="4977198" cy="38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06721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1193</Words>
  <Application>Microsoft Office PowerPoint</Application>
  <PresentationFormat>Grand écran</PresentationFormat>
  <Paragraphs>91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Avenir Next LT Pro</vt:lpstr>
      <vt:lpstr>AvenirNext LT Pro Medium</vt:lpstr>
      <vt:lpstr>Calibri</vt:lpstr>
      <vt:lpstr>Posterama</vt:lpstr>
      <vt:lpstr>Wingdings</vt:lpstr>
      <vt:lpstr>ExploreVTI</vt:lpstr>
      <vt:lpstr>La confiance politique entre les représentants et les représentés  Quelle place pour le droit public ?</vt:lpstr>
      <vt:lpstr>Présentation PowerPoint</vt:lpstr>
      <vt:lpstr>Présentation PowerPoint</vt:lpstr>
      <vt:lpstr>1. La confiance dans les représentants politiques</vt:lpstr>
      <vt:lpstr>Présentation PowerPoint</vt:lpstr>
      <vt:lpstr>Présentation PowerPoint</vt:lpstr>
      <vt:lpstr>1. La confiance dans les représentants politiques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confiance politique entre les représentants et les représentés</dc:title>
  <dc:creator>Lena Geron</dc:creator>
  <cp:lastModifiedBy>Lena Geron</cp:lastModifiedBy>
  <cp:revision>41</cp:revision>
  <dcterms:created xsi:type="dcterms:W3CDTF">2023-10-12T11:26:13Z</dcterms:created>
  <dcterms:modified xsi:type="dcterms:W3CDTF">2023-10-13T06:51:52Z</dcterms:modified>
</cp:coreProperties>
</file>