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4"/>
    <p:sldMasterId id="2147483752" r:id="rId5"/>
    <p:sldMasterId id="2147483757" r:id="rId6"/>
  </p:sldMasterIdLst>
  <p:notesMasterIdLst>
    <p:notesMasterId r:id="rId32"/>
  </p:notesMasterIdLst>
  <p:handoutMasterIdLst>
    <p:handoutMasterId r:id="rId33"/>
  </p:handoutMasterIdLst>
  <p:sldIdLst>
    <p:sldId id="2145707062" r:id="rId7"/>
    <p:sldId id="2142532709" r:id="rId8"/>
    <p:sldId id="2145707039" r:id="rId9"/>
    <p:sldId id="2145707042" r:id="rId10"/>
    <p:sldId id="2145707043" r:id="rId11"/>
    <p:sldId id="2145707040" r:id="rId12"/>
    <p:sldId id="2145707045" r:id="rId13"/>
    <p:sldId id="2145707044" r:id="rId14"/>
    <p:sldId id="2145707056" r:id="rId15"/>
    <p:sldId id="2145707041" r:id="rId16"/>
    <p:sldId id="2145707049" r:id="rId17"/>
    <p:sldId id="2145707053" r:id="rId18"/>
    <p:sldId id="2145707046" r:id="rId19"/>
    <p:sldId id="2145707057" r:id="rId20"/>
    <p:sldId id="2145707048" r:id="rId21"/>
    <p:sldId id="2145707058" r:id="rId22"/>
    <p:sldId id="2145707055" r:id="rId23"/>
    <p:sldId id="2145707054" r:id="rId24"/>
    <p:sldId id="2145707047" r:id="rId25"/>
    <p:sldId id="2145707059" r:id="rId26"/>
    <p:sldId id="2145707050" r:id="rId27"/>
    <p:sldId id="2145707051" r:id="rId28"/>
    <p:sldId id="2145707060" r:id="rId29"/>
    <p:sldId id="2145707052" r:id="rId30"/>
    <p:sldId id="2145707061" r:id="rId31"/>
  </p:sldIdLst>
  <p:sldSz cx="12192000" cy="6858000"/>
  <p:notesSz cx="6858000" cy="9144000"/>
  <p:defaultTextStyle>
    <a:defPPr>
      <a:defRPr lang="en-US"/>
    </a:defPPr>
    <a:lvl1pPr marL="0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3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8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35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88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15" algn="l" defTabSz="9142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fuente, Jackie" initials="LJ" lastIdx="5" clrIdx="0">
    <p:extLst>
      <p:ext uri="{19B8F6BF-5375-455C-9EA6-DF929625EA0E}">
        <p15:presenceInfo xmlns:p15="http://schemas.microsoft.com/office/powerpoint/2012/main" userId="S::Jackeline.Lafuente@bsci.com::3fc331e5-7e53-4589-8aba-5e20a97d18ea" providerId="AD"/>
      </p:ext>
    </p:extLst>
  </p:cmAuthor>
  <p:cmAuthor id="2" name="Alexander, Joy" initials="AJ" lastIdx="5" clrIdx="1">
    <p:extLst>
      <p:ext uri="{19B8F6BF-5375-455C-9EA6-DF929625EA0E}">
        <p15:presenceInfo xmlns:p15="http://schemas.microsoft.com/office/powerpoint/2012/main" userId="S::Joy.Alexander@bsci.com::28bef214-9f03-4d14-80de-a1749030c97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317023"/>
    <a:srgbClr val="E0218A"/>
    <a:srgbClr val="E57200"/>
    <a:srgbClr val="8D65D2"/>
    <a:srgbClr val="DA1884"/>
    <a:srgbClr val="0050B8"/>
    <a:srgbClr val="00AF66"/>
    <a:srgbClr val="00002F"/>
    <a:srgbClr val="00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0E9A33-4661-4772-B007-934994BC2A15}" v="13" dt="2023-10-08T18:31:39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5" autoAdjust="0"/>
    <p:restoredTop sz="93725" autoAdjust="0"/>
  </p:normalViewPr>
  <p:slideViewPr>
    <p:cSldViewPr snapToGrid="0">
      <p:cViewPr varScale="1">
        <p:scale>
          <a:sx n="156" d="100"/>
          <a:sy n="156" d="100"/>
        </p:scale>
        <p:origin x="24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aud Kerzmann" userId="905c2296cb856666" providerId="LiveId" clId="{2B376F68-E51C-4FAF-BDB0-8901388D7AFB}"/>
    <pc:docChg chg="undo custSel addSld delSld modSld sldOrd modMainMaster">
      <pc:chgData name="Arnaud Kerzmann" userId="905c2296cb856666" providerId="LiveId" clId="{2B376F68-E51C-4FAF-BDB0-8901388D7AFB}" dt="2023-09-28T16:10:42.275" v="4512" actId="20577"/>
      <pc:docMkLst>
        <pc:docMk/>
      </pc:docMkLst>
      <pc:sldChg chg="modTransition">
        <pc:chgData name="Arnaud Kerzmann" userId="905c2296cb856666" providerId="LiveId" clId="{2B376F68-E51C-4FAF-BDB0-8901388D7AFB}" dt="2023-09-27T20:00:36.120" v="2196"/>
        <pc:sldMkLst>
          <pc:docMk/>
          <pc:sldMk cId="2295414374" sldId="2142532709"/>
        </pc:sldMkLst>
      </pc:sldChg>
      <pc:sldChg chg="modSp del mod">
        <pc:chgData name="Arnaud Kerzmann" userId="905c2296cb856666" providerId="LiveId" clId="{2B376F68-E51C-4FAF-BDB0-8901388D7AFB}" dt="2023-09-26T22:05:56.921" v="280" actId="2696"/>
        <pc:sldMkLst>
          <pc:docMk/>
          <pc:sldMk cId="3083573951" sldId="2145707037"/>
        </pc:sldMkLst>
        <pc:spChg chg="mod">
          <ac:chgData name="Arnaud Kerzmann" userId="905c2296cb856666" providerId="LiveId" clId="{2B376F68-E51C-4FAF-BDB0-8901388D7AFB}" dt="2023-09-26T22:05:45.502" v="279" actId="1076"/>
          <ac:spMkLst>
            <pc:docMk/>
            <pc:sldMk cId="3083573951" sldId="2145707037"/>
            <ac:spMk id="4" creationId="{DC9E177B-0494-9294-DDA8-4E3D926DB3B8}"/>
          </ac:spMkLst>
        </pc:spChg>
      </pc:sldChg>
      <pc:sldChg chg="del">
        <pc:chgData name="Arnaud Kerzmann" userId="905c2296cb856666" providerId="LiveId" clId="{2B376F68-E51C-4FAF-BDB0-8901388D7AFB}" dt="2023-09-26T22:06:15.668" v="281" actId="2696"/>
        <pc:sldMkLst>
          <pc:docMk/>
          <pc:sldMk cId="4048486071" sldId="2145707038"/>
        </pc:sldMkLst>
      </pc:sldChg>
      <pc:sldChg chg="addSp delSp modSp mod modTransition modClrScheme chgLayout">
        <pc:chgData name="Arnaud Kerzmann" userId="905c2296cb856666" providerId="LiveId" clId="{2B376F68-E51C-4FAF-BDB0-8901388D7AFB}" dt="2023-09-28T15:55:19.032" v="4488" actId="1076"/>
        <pc:sldMkLst>
          <pc:docMk/>
          <pc:sldMk cId="2856373854" sldId="2145707039"/>
        </pc:sldMkLst>
        <pc:spChg chg="mod ord">
          <ac:chgData name="Arnaud Kerzmann" userId="905c2296cb856666" providerId="LiveId" clId="{2B376F68-E51C-4FAF-BDB0-8901388D7AFB}" dt="2023-09-26T22:22:35.031" v="747"/>
          <ac:spMkLst>
            <pc:docMk/>
            <pc:sldMk cId="2856373854" sldId="2145707039"/>
            <ac:spMk id="2" creationId="{A6C38448-762A-4D95-AD6D-3E02413D792A}"/>
          </ac:spMkLst>
        </pc:spChg>
        <pc:spChg chg="mod ord">
          <ac:chgData name="Arnaud Kerzmann" userId="905c2296cb856666" providerId="LiveId" clId="{2B376F68-E51C-4FAF-BDB0-8901388D7AFB}" dt="2023-09-26T22:17:44.899" v="659" actId="700"/>
          <ac:spMkLst>
            <pc:docMk/>
            <pc:sldMk cId="2856373854" sldId="2145707039"/>
            <ac:spMk id="3" creationId="{4BB5DD14-D450-4C6A-91E0-234EBBB22A0B}"/>
          </ac:spMkLst>
        </pc:spChg>
        <pc:spChg chg="mod ord">
          <ac:chgData name="Arnaud Kerzmann" userId="905c2296cb856666" providerId="LiveId" clId="{2B376F68-E51C-4FAF-BDB0-8901388D7AFB}" dt="2023-09-28T15:55:19.032" v="4488" actId="1076"/>
          <ac:spMkLst>
            <pc:docMk/>
            <pc:sldMk cId="2856373854" sldId="2145707039"/>
            <ac:spMk id="4" creationId="{DC9E177B-0494-9294-DDA8-4E3D926DB3B8}"/>
          </ac:spMkLst>
        </pc:spChg>
        <pc:spChg chg="add del mod ord">
          <ac:chgData name="Arnaud Kerzmann" userId="905c2296cb856666" providerId="LiveId" clId="{2B376F68-E51C-4FAF-BDB0-8901388D7AFB}" dt="2023-09-26T22:17:44.899" v="659" actId="700"/>
          <ac:spMkLst>
            <pc:docMk/>
            <pc:sldMk cId="2856373854" sldId="2145707039"/>
            <ac:spMk id="5" creationId="{2424F278-2DF1-CD5D-2F6F-90BF007F12F7}"/>
          </ac:spMkLst>
        </pc:spChg>
        <pc:spChg chg="add del mod ord">
          <ac:chgData name="Arnaud Kerzmann" userId="905c2296cb856666" providerId="LiveId" clId="{2B376F68-E51C-4FAF-BDB0-8901388D7AFB}" dt="2023-09-26T22:17:44.899" v="659" actId="700"/>
          <ac:spMkLst>
            <pc:docMk/>
            <pc:sldMk cId="2856373854" sldId="2145707039"/>
            <ac:spMk id="6" creationId="{6E8CF1C5-A9FA-7515-EC69-1E137B25EDB8}"/>
          </ac:spMkLst>
        </pc:spChg>
        <pc:spChg chg="add del mod ord">
          <ac:chgData name="Arnaud Kerzmann" userId="905c2296cb856666" providerId="LiveId" clId="{2B376F68-E51C-4FAF-BDB0-8901388D7AFB}" dt="2023-09-26T22:17:44.899" v="659" actId="700"/>
          <ac:spMkLst>
            <pc:docMk/>
            <pc:sldMk cId="2856373854" sldId="2145707039"/>
            <ac:spMk id="7" creationId="{E2341EBA-CB9E-32F9-7B3C-89753880BFD0}"/>
          </ac:spMkLst>
        </pc:spChg>
      </pc:sldChg>
      <pc:sldChg chg="addSp delSp modSp add mod modTransition">
        <pc:chgData name="Arnaud Kerzmann" userId="905c2296cb856666" providerId="LiveId" clId="{2B376F68-E51C-4FAF-BDB0-8901388D7AFB}" dt="2023-09-28T15:52:43.471" v="4466" actId="255"/>
        <pc:sldMkLst>
          <pc:docMk/>
          <pc:sldMk cId="2695909394" sldId="2145707040"/>
        </pc:sldMkLst>
        <pc:spChg chg="mod">
          <ac:chgData name="Arnaud Kerzmann" userId="905c2296cb856666" providerId="LiveId" clId="{2B376F68-E51C-4FAF-BDB0-8901388D7AFB}" dt="2023-09-26T22:07:40.254" v="381" actId="14100"/>
          <ac:spMkLst>
            <pc:docMk/>
            <pc:sldMk cId="2695909394" sldId="2145707040"/>
            <ac:spMk id="2" creationId="{A6C38448-762A-4D95-AD6D-3E02413D792A}"/>
          </ac:spMkLst>
        </pc:spChg>
        <pc:spChg chg="mod">
          <ac:chgData name="Arnaud Kerzmann" userId="905c2296cb856666" providerId="LiveId" clId="{2B376F68-E51C-4FAF-BDB0-8901388D7AFB}" dt="2023-09-28T15:52:43.471" v="4466" actId="255"/>
          <ac:spMkLst>
            <pc:docMk/>
            <pc:sldMk cId="2695909394" sldId="2145707040"/>
            <ac:spMk id="4" creationId="{DC9E177B-0494-9294-DDA8-4E3D926DB3B8}"/>
          </ac:spMkLst>
        </pc:spChg>
        <pc:picChg chg="add del mod">
          <ac:chgData name="Arnaud Kerzmann" userId="905c2296cb856666" providerId="LiveId" clId="{2B376F68-E51C-4FAF-BDB0-8901388D7AFB}" dt="2023-09-28T13:31:28.924" v="2348" actId="478"/>
          <ac:picMkLst>
            <pc:docMk/>
            <pc:sldMk cId="2695909394" sldId="2145707040"/>
            <ac:picMk id="5" creationId="{8DEFC380-F59C-4F92-37F6-9B9E81B652DC}"/>
          </ac:picMkLst>
        </pc:picChg>
        <pc:picChg chg="add mod">
          <ac:chgData name="Arnaud Kerzmann" userId="905c2296cb856666" providerId="LiveId" clId="{2B376F68-E51C-4FAF-BDB0-8901388D7AFB}" dt="2023-09-28T13:36:06.193" v="2360" actId="14100"/>
          <ac:picMkLst>
            <pc:docMk/>
            <pc:sldMk cId="2695909394" sldId="2145707040"/>
            <ac:picMk id="6" creationId="{046867E7-2750-DFF4-97D2-3D9A124072D0}"/>
          </ac:picMkLst>
        </pc:picChg>
        <pc:picChg chg="add mod">
          <ac:chgData name="Arnaud Kerzmann" userId="905c2296cb856666" providerId="LiveId" clId="{2B376F68-E51C-4FAF-BDB0-8901388D7AFB}" dt="2023-09-28T13:35:59.983" v="2359" actId="1076"/>
          <ac:picMkLst>
            <pc:docMk/>
            <pc:sldMk cId="2695909394" sldId="2145707040"/>
            <ac:picMk id="7" creationId="{2F4A1974-0372-3E02-B51D-080766CC5074}"/>
          </ac:picMkLst>
        </pc:picChg>
        <pc:picChg chg="add mod">
          <ac:chgData name="Arnaud Kerzmann" userId="905c2296cb856666" providerId="LiveId" clId="{2B376F68-E51C-4FAF-BDB0-8901388D7AFB}" dt="2023-09-28T13:35:39.506" v="2355" actId="1076"/>
          <ac:picMkLst>
            <pc:docMk/>
            <pc:sldMk cId="2695909394" sldId="2145707040"/>
            <ac:picMk id="9" creationId="{B70DADC1-5A4B-3CAC-864E-9565786AB1FD}"/>
          </ac:picMkLst>
        </pc:picChg>
        <pc:picChg chg="add mod">
          <ac:chgData name="Arnaud Kerzmann" userId="905c2296cb856666" providerId="LiveId" clId="{2B376F68-E51C-4FAF-BDB0-8901388D7AFB}" dt="2023-09-28T13:37:01.857" v="2368" actId="1076"/>
          <ac:picMkLst>
            <pc:docMk/>
            <pc:sldMk cId="2695909394" sldId="2145707040"/>
            <ac:picMk id="11" creationId="{0B5344E1-7976-CA33-34EF-0816C234C5F2}"/>
          </ac:picMkLst>
        </pc:picChg>
      </pc:sldChg>
      <pc:sldChg chg="addSp delSp modSp add mod modTransition modAnim">
        <pc:chgData name="Arnaud Kerzmann" userId="905c2296cb856666" providerId="LiveId" clId="{2B376F68-E51C-4FAF-BDB0-8901388D7AFB}" dt="2023-09-27T20:00:36.120" v="2196"/>
        <pc:sldMkLst>
          <pc:docMk/>
          <pc:sldMk cId="4193844922" sldId="2145707041"/>
        </pc:sldMkLst>
        <pc:spChg chg="del">
          <ac:chgData name="Arnaud Kerzmann" userId="905c2296cb856666" providerId="LiveId" clId="{2B376F68-E51C-4FAF-BDB0-8901388D7AFB}" dt="2023-09-27T00:35:49.969" v="2103" actId="22"/>
          <ac:spMkLst>
            <pc:docMk/>
            <pc:sldMk cId="4193844922" sldId="2145707041"/>
            <ac:spMk id="4" creationId="{DC9E177B-0494-9294-DDA8-4E3D926DB3B8}"/>
          </ac:spMkLst>
        </pc:spChg>
        <pc:picChg chg="add mod ord modCrop">
          <ac:chgData name="Arnaud Kerzmann" userId="905c2296cb856666" providerId="LiveId" clId="{2B376F68-E51C-4FAF-BDB0-8901388D7AFB}" dt="2023-09-27T00:37:16.685" v="2117" actId="14100"/>
          <ac:picMkLst>
            <pc:docMk/>
            <pc:sldMk cId="4193844922" sldId="2145707041"/>
            <ac:picMk id="6" creationId="{CDF5F1E7-77D1-2BFC-7391-160BA78C5E10}"/>
          </ac:picMkLst>
        </pc:picChg>
      </pc:sldChg>
      <pc:sldChg chg="modSp add mod modTransition">
        <pc:chgData name="Arnaud Kerzmann" userId="905c2296cb856666" providerId="LiveId" clId="{2B376F68-E51C-4FAF-BDB0-8901388D7AFB}" dt="2023-09-28T15:56:04.636" v="4502" actId="5793"/>
        <pc:sldMkLst>
          <pc:docMk/>
          <pc:sldMk cId="1515467584" sldId="2145707042"/>
        </pc:sldMkLst>
        <pc:spChg chg="mod">
          <ac:chgData name="Arnaud Kerzmann" userId="905c2296cb856666" providerId="LiveId" clId="{2B376F68-E51C-4FAF-BDB0-8901388D7AFB}" dt="2023-09-28T15:56:04.636" v="4502" actId="5793"/>
          <ac:spMkLst>
            <pc:docMk/>
            <pc:sldMk cId="1515467584" sldId="2145707042"/>
            <ac:spMk id="4" creationId="{DC9E177B-0494-9294-DDA8-4E3D926DB3B8}"/>
          </ac:spMkLst>
        </pc:spChg>
      </pc:sldChg>
      <pc:sldChg chg="modSp add mod modTransition">
        <pc:chgData name="Arnaud Kerzmann" userId="905c2296cb856666" providerId="LiveId" clId="{2B376F68-E51C-4FAF-BDB0-8901388D7AFB}" dt="2023-09-28T15:53:44.346" v="4476" actId="1076"/>
        <pc:sldMkLst>
          <pc:docMk/>
          <pc:sldMk cId="2613736588" sldId="2145707043"/>
        </pc:sldMkLst>
        <pc:spChg chg="mod">
          <ac:chgData name="Arnaud Kerzmann" userId="905c2296cb856666" providerId="LiveId" clId="{2B376F68-E51C-4FAF-BDB0-8901388D7AFB}" dt="2023-09-28T15:53:44.346" v="4476" actId="1076"/>
          <ac:spMkLst>
            <pc:docMk/>
            <pc:sldMk cId="2613736588" sldId="2145707043"/>
            <ac:spMk id="4" creationId="{DC9E177B-0494-9294-DDA8-4E3D926DB3B8}"/>
          </ac:spMkLst>
        </pc:spChg>
      </pc:sldChg>
      <pc:sldChg chg="addSp delSp modSp add mod ord modTransition">
        <pc:chgData name="Arnaud Kerzmann" userId="905c2296cb856666" providerId="LiveId" clId="{2B376F68-E51C-4FAF-BDB0-8901388D7AFB}" dt="2023-09-28T13:55:41.567" v="2548"/>
        <pc:sldMkLst>
          <pc:docMk/>
          <pc:sldMk cId="454083780" sldId="2145707044"/>
        </pc:sldMkLst>
        <pc:spChg chg="mod">
          <ac:chgData name="Arnaud Kerzmann" userId="905c2296cb856666" providerId="LiveId" clId="{2B376F68-E51C-4FAF-BDB0-8901388D7AFB}" dt="2023-09-26T23:25:46.277" v="1613" actId="20577"/>
          <ac:spMkLst>
            <pc:docMk/>
            <pc:sldMk cId="454083780" sldId="2145707044"/>
            <ac:spMk id="4" creationId="{DC9E177B-0494-9294-DDA8-4E3D926DB3B8}"/>
          </ac:spMkLst>
        </pc:spChg>
        <pc:picChg chg="del">
          <ac:chgData name="Arnaud Kerzmann" userId="905c2296cb856666" providerId="LiveId" clId="{2B376F68-E51C-4FAF-BDB0-8901388D7AFB}" dt="2023-09-26T23:19:31.740" v="1552" actId="478"/>
          <ac:picMkLst>
            <pc:docMk/>
            <pc:sldMk cId="454083780" sldId="2145707044"/>
            <ac:picMk id="5" creationId="{8DEFC380-F59C-4F92-37F6-9B9E81B652DC}"/>
          </ac:picMkLst>
        </pc:picChg>
        <pc:picChg chg="add mod">
          <ac:chgData name="Arnaud Kerzmann" userId="905c2296cb856666" providerId="LiveId" clId="{2B376F68-E51C-4FAF-BDB0-8901388D7AFB}" dt="2023-09-26T23:33:12.724" v="1619" actId="14100"/>
          <ac:picMkLst>
            <pc:docMk/>
            <pc:sldMk cId="454083780" sldId="2145707044"/>
            <ac:picMk id="6" creationId="{00A80E16-783F-7A79-0981-E1CA94FA13F4}"/>
          </ac:picMkLst>
        </pc:picChg>
      </pc:sldChg>
      <pc:sldChg chg="addSp delSp modSp add mod ord modTransition">
        <pc:chgData name="Arnaud Kerzmann" userId="905c2296cb856666" providerId="LiveId" clId="{2B376F68-E51C-4FAF-BDB0-8901388D7AFB}" dt="2023-09-28T15:52:27.610" v="4465" actId="255"/>
        <pc:sldMkLst>
          <pc:docMk/>
          <pc:sldMk cId="217270088" sldId="2145707045"/>
        </pc:sldMkLst>
        <pc:spChg chg="mod">
          <ac:chgData name="Arnaud Kerzmann" userId="905c2296cb856666" providerId="LiveId" clId="{2B376F68-E51C-4FAF-BDB0-8901388D7AFB}" dt="2023-09-28T15:52:27.610" v="4465" actId="255"/>
          <ac:spMkLst>
            <pc:docMk/>
            <pc:sldMk cId="217270088" sldId="2145707045"/>
            <ac:spMk id="4" creationId="{DC9E177B-0494-9294-DDA8-4E3D926DB3B8}"/>
          </ac:spMkLst>
        </pc:spChg>
        <pc:picChg chg="del">
          <ac:chgData name="Arnaud Kerzmann" userId="905c2296cb856666" providerId="LiveId" clId="{2B376F68-E51C-4FAF-BDB0-8901388D7AFB}" dt="2023-09-26T23:51:33.699" v="1732" actId="478"/>
          <ac:picMkLst>
            <pc:docMk/>
            <pc:sldMk cId="217270088" sldId="2145707045"/>
            <ac:picMk id="5" creationId="{8DEFC380-F59C-4F92-37F6-9B9E81B652DC}"/>
          </ac:picMkLst>
        </pc:picChg>
        <pc:picChg chg="del">
          <ac:chgData name="Arnaud Kerzmann" userId="905c2296cb856666" providerId="LiveId" clId="{2B376F68-E51C-4FAF-BDB0-8901388D7AFB}" dt="2023-09-26T23:51:27.669" v="1730" actId="478"/>
          <ac:picMkLst>
            <pc:docMk/>
            <pc:sldMk cId="217270088" sldId="2145707045"/>
            <ac:picMk id="6" creationId="{046867E7-2750-DFF4-97D2-3D9A124072D0}"/>
          </ac:picMkLst>
        </pc:picChg>
        <pc:picChg chg="add mod">
          <ac:chgData name="Arnaud Kerzmann" userId="905c2296cb856666" providerId="LiveId" clId="{2B376F68-E51C-4FAF-BDB0-8901388D7AFB}" dt="2023-09-28T13:38:13.753" v="2379" actId="1076"/>
          <ac:picMkLst>
            <pc:docMk/>
            <pc:sldMk cId="217270088" sldId="2145707045"/>
            <ac:picMk id="6" creationId="{1F75C693-7B9B-F884-FDF4-743D411085DE}"/>
          </ac:picMkLst>
        </pc:picChg>
        <pc:picChg chg="del">
          <ac:chgData name="Arnaud Kerzmann" userId="905c2296cb856666" providerId="LiveId" clId="{2B376F68-E51C-4FAF-BDB0-8901388D7AFB}" dt="2023-09-26T23:51:30.189" v="1731" actId="478"/>
          <ac:picMkLst>
            <pc:docMk/>
            <pc:sldMk cId="217270088" sldId="2145707045"/>
            <ac:picMk id="7" creationId="{2F4A1974-0372-3E02-B51D-080766CC5074}"/>
          </ac:picMkLst>
        </pc:picChg>
        <pc:picChg chg="add del mod">
          <ac:chgData name="Arnaud Kerzmann" userId="905c2296cb856666" providerId="LiveId" clId="{2B376F68-E51C-4FAF-BDB0-8901388D7AFB}" dt="2023-09-28T13:37:25.913" v="2369" actId="478"/>
          <ac:picMkLst>
            <pc:docMk/>
            <pc:sldMk cId="217270088" sldId="2145707045"/>
            <ac:picMk id="8" creationId="{BA49E7CD-9207-1386-0CD9-2EAD115F5309}"/>
          </ac:picMkLst>
        </pc:picChg>
        <pc:picChg chg="add mod">
          <ac:chgData name="Arnaud Kerzmann" userId="905c2296cb856666" providerId="LiveId" clId="{2B376F68-E51C-4FAF-BDB0-8901388D7AFB}" dt="2023-09-28T13:39:22.894" v="2395" actId="1076"/>
          <ac:picMkLst>
            <pc:docMk/>
            <pc:sldMk cId="217270088" sldId="2145707045"/>
            <ac:picMk id="9" creationId="{0BBCF7C8-CD6A-836E-B235-AEBEC6B1B89E}"/>
          </ac:picMkLst>
        </pc:picChg>
      </pc:sldChg>
      <pc:sldChg chg="addSp modSp add mod ord modTransition modAnim">
        <pc:chgData name="Arnaud Kerzmann" userId="905c2296cb856666" providerId="LiveId" clId="{2B376F68-E51C-4FAF-BDB0-8901388D7AFB}" dt="2023-09-28T14:25:21.804" v="2882" actId="14100"/>
        <pc:sldMkLst>
          <pc:docMk/>
          <pc:sldMk cId="2350682471" sldId="2145707046"/>
        </pc:sldMkLst>
        <pc:spChg chg="mod">
          <ac:chgData name="Arnaud Kerzmann" userId="905c2296cb856666" providerId="LiveId" clId="{2B376F68-E51C-4FAF-BDB0-8901388D7AFB}" dt="2023-09-27T00:34:42.033" v="2102" actId="5793"/>
          <ac:spMkLst>
            <pc:docMk/>
            <pc:sldMk cId="2350682471" sldId="2145707046"/>
            <ac:spMk id="4" creationId="{DC9E177B-0494-9294-DDA8-4E3D926DB3B8}"/>
          </ac:spMkLst>
        </pc:spChg>
        <pc:picChg chg="add mod modCrop">
          <ac:chgData name="Arnaud Kerzmann" userId="905c2296cb856666" providerId="LiveId" clId="{2B376F68-E51C-4FAF-BDB0-8901388D7AFB}" dt="2023-09-28T14:25:21.804" v="2882" actId="14100"/>
          <ac:picMkLst>
            <pc:docMk/>
            <pc:sldMk cId="2350682471" sldId="2145707046"/>
            <ac:picMk id="6" creationId="{BE9F2A70-7D5C-987B-96FE-DC104683C4BE}"/>
          </ac:picMkLst>
        </pc:picChg>
      </pc:sldChg>
      <pc:sldChg chg="addSp modSp add mod modTransition modAnim">
        <pc:chgData name="Arnaud Kerzmann" userId="905c2296cb856666" providerId="LiveId" clId="{2B376F68-E51C-4FAF-BDB0-8901388D7AFB}" dt="2023-09-28T15:01:36.951" v="3588" actId="20577"/>
        <pc:sldMkLst>
          <pc:docMk/>
          <pc:sldMk cId="2952181591" sldId="2145707047"/>
        </pc:sldMkLst>
        <pc:spChg chg="mod">
          <ac:chgData name="Arnaud Kerzmann" userId="905c2296cb856666" providerId="LiveId" clId="{2B376F68-E51C-4FAF-BDB0-8901388D7AFB}" dt="2023-09-28T15:01:36.951" v="3588" actId="20577"/>
          <ac:spMkLst>
            <pc:docMk/>
            <pc:sldMk cId="2952181591" sldId="2145707047"/>
            <ac:spMk id="4" creationId="{DC9E177B-0494-9294-DDA8-4E3D926DB3B8}"/>
          </ac:spMkLst>
        </pc:spChg>
        <pc:picChg chg="add mod modCrop">
          <ac:chgData name="Arnaud Kerzmann" userId="905c2296cb856666" providerId="LiveId" clId="{2B376F68-E51C-4FAF-BDB0-8901388D7AFB}" dt="2023-09-28T15:01:32.722" v="3587" actId="1076"/>
          <ac:picMkLst>
            <pc:docMk/>
            <pc:sldMk cId="2952181591" sldId="2145707047"/>
            <ac:picMk id="6" creationId="{62733319-FF85-DD03-B9D6-C299A12EED4D}"/>
          </ac:picMkLst>
        </pc:picChg>
      </pc:sldChg>
      <pc:sldChg chg="addSp delSp modSp add mod modTransition modAnim">
        <pc:chgData name="Arnaud Kerzmann" userId="905c2296cb856666" providerId="LiveId" clId="{2B376F68-E51C-4FAF-BDB0-8901388D7AFB}" dt="2023-09-28T16:05:13.957" v="4505" actId="1076"/>
        <pc:sldMkLst>
          <pc:docMk/>
          <pc:sldMk cId="3005883555" sldId="2145707048"/>
        </pc:sldMkLst>
        <pc:spChg chg="del mod">
          <ac:chgData name="Arnaud Kerzmann" userId="905c2296cb856666" providerId="LiveId" clId="{2B376F68-E51C-4FAF-BDB0-8901388D7AFB}" dt="2023-09-27T20:10:53.205" v="2222" actId="478"/>
          <ac:spMkLst>
            <pc:docMk/>
            <pc:sldMk cId="3005883555" sldId="2145707048"/>
            <ac:spMk id="4" creationId="{DC9E177B-0494-9294-DDA8-4E3D926DB3B8}"/>
          </ac:spMkLst>
        </pc:spChg>
        <pc:spChg chg="add mod">
          <ac:chgData name="Arnaud Kerzmann" userId="905c2296cb856666" providerId="LiveId" clId="{2B376F68-E51C-4FAF-BDB0-8901388D7AFB}" dt="2023-09-28T16:05:13.957" v="4505" actId="1076"/>
          <ac:spMkLst>
            <pc:docMk/>
            <pc:sldMk cId="3005883555" sldId="2145707048"/>
            <ac:spMk id="7" creationId="{6BE1E830-06A7-8582-535D-B3998586FBCA}"/>
          </ac:spMkLst>
        </pc:spChg>
        <pc:picChg chg="add mod modCrop">
          <ac:chgData name="Arnaud Kerzmann" userId="905c2296cb856666" providerId="LiveId" clId="{2B376F68-E51C-4FAF-BDB0-8901388D7AFB}" dt="2023-09-28T14:50:20.197" v="3302" actId="1076"/>
          <ac:picMkLst>
            <pc:docMk/>
            <pc:sldMk cId="3005883555" sldId="2145707048"/>
            <ac:picMk id="6" creationId="{3B2A558B-5B66-FCBD-302E-3E1FA58E6628}"/>
          </ac:picMkLst>
        </pc:picChg>
      </pc:sldChg>
      <pc:sldChg chg="addSp delSp modSp add mod modTransition delAnim modAnim">
        <pc:chgData name="Arnaud Kerzmann" userId="905c2296cb856666" providerId="LiveId" clId="{2B376F68-E51C-4FAF-BDB0-8901388D7AFB}" dt="2023-09-28T14:00:03.004" v="2572"/>
        <pc:sldMkLst>
          <pc:docMk/>
          <pc:sldMk cId="750767224" sldId="2145707049"/>
        </pc:sldMkLst>
        <pc:spChg chg="add del mod">
          <ac:chgData name="Arnaud Kerzmann" userId="905c2296cb856666" providerId="LiveId" clId="{2B376F68-E51C-4FAF-BDB0-8901388D7AFB}" dt="2023-09-28T13:54:25.166" v="2538" actId="478"/>
          <ac:spMkLst>
            <pc:docMk/>
            <pc:sldMk cId="750767224" sldId="2145707049"/>
            <ac:spMk id="7" creationId="{E50C077D-693D-CB3D-7D1F-4E6C155CCC82}"/>
          </ac:spMkLst>
        </pc:spChg>
        <pc:spChg chg="add del mod">
          <ac:chgData name="Arnaud Kerzmann" userId="905c2296cb856666" providerId="LiveId" clId="{2B376F68-E51C-4FAF-BDB0-8901388D7AFB}" dt="2023-09-28T13:56:02.749" v="2550" actId="478"/>
          <ac:spMkLst>
            <pc:docMk/>
            <pc:sldMk cId="750767224" sldId="2145707049"/>
            <ac:spMk id="8" creationId="{403CEA24-ABA9-E389-3B20-141414D3FC3B}"/>
          </ac:spMkLst>
        </pc:spChg>
        <pc:spChg chg="add mod">
          <ac:chgData name="Arnaud Kerzmann" userId="905c2296cb856666" providerId="LiveId" clId="{2B376F68-E51C-4FAF-BDB0-8901388D7AFB}" dt="2023-09-28T13:57:45.366" v="2561" actId="1076"/>
          <ac:spMkLst>
            <pc:docMk/>
            <pc:sldMk cId="750767224" sldId="2145707049"/>
            <ac:spMk id="9" creationId="{0168A42A-8722-8C3C-890D-8F3AB90BE78C}"/>
          </ac:spMkLst>
        </pc:spChg>
        <pc:spChg chg="add mod">
          <ac:chgData name="Arnaud Kerzmann" userId="905c2296cb856666" providerId="LiveId" clId="{2B376F68-E51C-4FAF-BDB0-8901388D7AFB}" dt="2023-09-28T13:59:57.375" v="2571" actId="1582"/>
          <ac:spMkLst>
            <pc:docMk/>
            <pc:sldMk cId="750767224" sldId="2145707049"/>
            <ac:spMk id="10" creationId="{1E3EF1F9-2A65-B21E-813F-C14C04F8E006}"/>
          </ac:spMkLst>
        </pc:spChg>
        <pc:picChg chg="add del mod">
          <ac:chgData name="Arnaud Kerzmann" userId="905c2296cb856666" providerId="LiveId" clId="{2B376F68-E51C-4FAF-BDB0-8901388D7AFB}" dt="2023-09-28T13:50:30.501" v="2521" actId="478"/>
          <ac:picMkLst>
            <pc:docMk/>
            <pc:sldMk cId="750767224" sldId="2145707049"/>
            <ac:picMk id="5" creationId="{86941B63-82D1-6227-181C-ED79B9AB0A52}"/>
          </ac:picMkLst>
        </pc:picChg>
        <pc:picChg chg="add mod modCrop">
          <ac:chgData name="Arnaud Kerzmann" userId="905c2296cb856666" providerId="LiveId" clId="{2B376F68-E51C-4FAF-BDB0-8901388D7AFB}" dt="2023-09-28T13:54:29.584" v="2539" actId="1076"/>
          <ac:picMkLst>
            <pc:docMk/>
            <pc:sldMk cId="750767224" sldId="2145707049"/>
            <ac:picMk id="6" creationId="{4CCB94CA-5E72-C20E-B444-C4A5F28B13DF}"/>
          </ac:picMkLst>
        </pc:picChg>
      </pc:sldChg>
      <pc:sldChg chg="addSp delSp modSp add mod ord modTransition">
        <pc:chgData name="Arnaud Kerzmann" userId="905c2296cb856666" providerId="LiveId" clId="{2B376F68-E51C-4FAF-BDB0-8901388D7AFB}" dt="2023-09-28T16:10:42.275" v="4512" actId="20577"/>
        <pc:sldMkLst>
          <pc:docMk/>
          <pc:sldMk cId="4092859894" sldId="2145707050"/>
        </pc:sldMkLst>
        <pc:spChg chg="del">
          <ac:chgData name="Arnaud Kerzmann" userId="905c2296cb856666" providerId="LiveId" clId="{2B376F68-E51C-4FAF-BDB0-8901388D7AFB}" dt="2023-09-27T20:46:37.342" v="2322" actId="22"/>
          <ac:spMkLst>
            <pc:docMk/>
            <pc:sldMk cId="4092859894" sldId="2145707050"/>
            <ac:spMk id="4" creationId="{DC9E177B-0494-9294-DDA8-4E3D926DB3B8}"/>
          </ac:spMkLst>
        </pc:spChg>
        <pc:spChg chg="add mod">
          <ac:chgData name="Arnaud Kerzmann" userId="905c2296cb856666" providerId="LiveId" clId="{2B376F68-E51C-4FAF-BDB0-8901388D7AFB}" dt="2023-09-28T16:10:42.275" v="4512" actId="20577"/>
          <ac:spMkLst>
            <pc:docMk/>
            <pc:sldMk cId="4092859894" sldId="2145707050"/>
            <ac:spMk id="8" creationId="{3715488D-C54D-1C05-D857-CC81D13CDE62}"/>
          </ac:spMkLst>
        </pc:spChg>
        <pc:picChg chg="add del mod ord modCrop">
          <ac:chgData name="Arnaud Kerzmann" userId="905c2296cb856666" providerId="LiveId" clId="{2B376F68-E51C-4FAF-BDB0-8901388D7AFB}" dt="2023-09-27T20:47:29.336" v="2329" actId="478"/>
          <ac:picMkLst>
            <pc:docMk/>
            <pc:sldMk cId="4092859894" sldId="2145707050"/>
            <ac:picMk id="6" creationId="{7990A42A-05BB-366B-2FFB-D6C266CA1DF1}"/>
          </ac:picMkLst>
        </pc:picChg>
        <pc:picChg chg="add mod modCrop">
          <ac:chgData name="Arnaud Kerzmann" userId="905c2296cb856666" providerId="LiveId" clId="{2B376F68-E51C-4FAF-BDB0-8901388D7AFB}" dt="2023-09-28T15:28:40.050" v="3927" actId="1076"/>
          <ac:picMkLst>
            <pc:docMk/>
            <pc:sldMk cId="4092859894" sldId="2145707050"/>
            <ac:picMk id="10" creationId="{9AFA8801-E516-5550-85E7-DA70B9AB5FA7}"/>
          </ac:picMkLst>
        </pc:picChg>
      </pc:sldChg>
      <pc:sldChg chg="addSp modSp add mod modTransition modAnim">
        <pc:chgData name="Arnaud Kerzmann" userId="905c2296cb856666" providerId="LiveId" clId="{2B376F68-E51C-4FAF-BDB0-8901388D7AFB}" dt="2023-09-27T20:00:36.120" v="2196"/>
        <pc:sldMkLst>
          <pc:docMk/>
          <pc:sldMk cId="570099909" sldId="2145707051"/>
        </pc:sldMkLst>
        <pc:spChg chg="mod">
          <ac:chgData name="Arnaud Kerzmann" userId="905c2296cb856666" providerId="LiveId" clId="{2B376F68-E51C-4FAF-BDB0-8901388D7AFB}" dt="2023-09-27T19:59:27.468" v="2192" actId="20577"/>
          <ac:spMkLst>
            <pc:docMk/>
            <pc:sldMk cId="570099909" sldId="2145707051"/>
            <ac:spMk id="4" creationId="{DC9E177B-0494-9294-DDA8-4E3D926DB3B8}"/>
          </ac:spMkLst>
        </pc:spChg>
        <pc:picChg chg="add mod modCrop">
          <ac:chgData name="Arnaud Kerzmann" userId="905c2296cb856666" providerId="LiveId" clId="{2B376F68-E51C-4FAF-BDB0-8901388D7AFB}" dt="2023-09-27T00:44:37.011" v="2161" actId="14100"/>
          <ac:picMkLst>
            <pc:docMk/>
            <pc:sldMk cId="570099909" sldId="2145707051"/>
            <ac:picMk id="6" creationId="{A722B9D4-B9AF-FF51-C6E9-70128A825A32}"/>
          </ac:picMkLst>
        </pc:picChg>
      </pc:sldChg>
      <pc:sldChg chg="addSp delSp modSp add mod ord modTransition modAnim">
        <pc:chgData name="Arnaud Kerzmann" userId="905c2296cb856666" providerId="LiveId" clId="{2B376F68-E51C-4FAF-BDB0-8901388D7AFB}" dt="2023-09-27T20:51:18.444" v="2347"/>
        <pc:sldMkLst>
          <pc:docMk/>
          <pc:sldMk cId="3235216593" sldId="2145707052"/>
        </pc:sldMkLst>
        <pc:spChg chg="del">
          <ac:chgData name="Arnaud Kerzmann" userId="905c2296cb856666" providerId="LiveId" clId="{2B376F68-E51C-4FAF-BDB0-8901388D7AFB}" dt="2023-09-27T20:31:07.367" v="2267" actId="22"/>
          <ac:spMkLst>
            <pc:docMk/>
            <pc:sldMk cId="3235216593" sldId="2145707052"/>
            <ac:spMk id="4" creationId="{DC9E177B-0494-9294-DDA8-4E3D926DB3B8}"/>
          </ac:spMkLst>
        </pc:spChg>
        <pc:spChg chg="add del mod">
          <ac:chgData name="Arnaud Kerzmann" userId="905c2296cb856666" providerId="LiveId" clId="{2B376F68-E51C-4FAF-BDB0-8901388D7AFB}" dt="2023-09-27T20:34:03.044" v="2289" actId="478"/>
          <ac:spMkLst>
            <pc:docMk/>
            <pc:sldMk cId="3235216593" sldId="2145707052"/>
            <ac:spMk id="10" creationId="{3CE45C8A-2771-FC0C-DC6D-95978159CFD7}"/>
          </ac:spMkLst>
        </pc:spChg>
        <pc:spChg chg="add mod">
          <ac:chgData name="Arnaud Kerzmann" userId="905c2296cb856666" providerId="LiveId" clId="{2B376F68-E51C-4FAF-BDB0-8901388D7AFB}" dt="2023-09-27T20:39:55.889" v="2320" actId="1582"/>
          <ac:spMkLst>
            <pc:docMk/>
            <pc:sldMk cId="3235216593" sldId="2145707052"/>
            <ac:spMk id="13" creationId="{0FDAC2CD-28DE-7EC7-5B69-732B08C964A4}"/>
          </ac:spMkLst>
        </pc:spChg>
        <pc:picChg chg="add del mod ord modCrop">
          <ac:chgData name="Arnaud Kerzmann" userId="905c2296cb856666" providerId="LiveId" clId="{2B376F68-E51C-4FAF-BDB0-8901388D7AFB}" dt="2023-09-27T20:33:34.091" v="2284" actId="478"/>
          <ac:picMkLst>
            <pc:docMk/>
            <pc:sldMk cId="3235216593" sldId="2145707052"/>
            <ac:picMk id="6" creationId="{B70124EA-E484-66E7-4CAD-69B7F3892385}"/>
          </ac:picMkLst>
        </pc:picChg>
        <pc:picChg chg="add mod ord modCrop">
          <ac:chgData name="Arnaud Kerzmann" userId="905c2296cb856666" providerId="LiveId" clId="{2B376F68-E51C-4FAF-BDB0-8901388D7AFB}" dt="2023-09-27T20:38:18.955" v="2313" actId="18131"/>
          <ac:picMkLst>
            <pc:docMk/>
            <pc:sldMk cId="3235216593" sldId="2145707052"/>
            <ac:picMk id="8" creationId="{08CACB10-B8F0-8021-92F3-5A07C2C51811}"/>
          </ac:picMkLst>
        </pc:picChg>
        <pc:picChg chg="add mod modCrop">
          <ac:chgData name="Arnaud Kerzmann" userId="905c2296cb856666" providerId="LiveId" clId="{2B376F68-E51C-4FAF-BDB0-8901388D7AFB}" dt="2023-09-27T20:34:17.296" v="2293" actId="1076"/>
          <ac:picMkLst>
            <pc:docMk/>
            <pc:sldMk cId="3235216593" sldId="2145707052"/>
            <ac:picMk id="12" creationId="{AEA5AA59-83C6-338F-8FF1-7FFB9B55D52C}"/>
          </ac:picMkLst>
        </pc:picChg>
      </pc:sldChg>
      <pc:sldChg chg="addSp delSp modSp add mod ord modClrScheme chgLayout">
        <pc:chgData name="Arnaud Kerzmann" userId="905c2296cb856666" providerId="LiveId" clId="{2B376F68-E51C-4FAF-BDB0-8901388D7AFB}" dt="2023-09-28T15:52:01.616" v="4464" actId="27636"/>
        <pc:sldMkLst>
          <pc:docMk/>
          <pc:sldMk cId="3104045214" sldId="2145707053"/>
        </pc:sldMkLst>
        <pc:spChg chg="mod ord">
          <ac:chgData name="Arnaud Kerzmann" userId="905c2296cb856666" providerId="LiveId" clId="{2B376F68-E51C-4FAF-BDB0-8901388D7AFB}" dt="2023-09-28T14:11:56.398" v="2587" actId="700"/>
          <ac:spMkLst>
            <pc:docMk/>
            <pc:sldMk cId="3104045214" sldId="2145707053"/>
            <ac:spMk id="2" creationId="{A6C38448-762A-4D95-AD6D-3E02413D792A}"/>
          </ac:spMkLst>
        </pc:spChg>
        <pc:spChg chg="mod ord">
          <ac:chgData name="Arnaud Kerzmann" userId="905c2296cb856666" providerId="LiveId" clId="{2B376F68-E51C-4FAF-BDB0-8901388D7AFB}" dt="2023-09-28T14:11:56.398" v="2587" actId="700"/>
          <ac:spMkLst>
            <pc:docMk/>
            <pc:sldMk cId="3104045214" sldId="2145707053"/>
            <ac:spMk id="3" creationId="{4BB5DD14-D450-4C6A-91E0-234EBBB22A0B}"/>
          </ac:spMkLst>
        </pc:spChg>
        <pc:spChg chg="del mod ord">
          <ac:chgData name="Arnaud Kerzmann" userId="905c2296cb856666" providerId="LiveId" clId="{2B376F68-E51C-4FAF-BDB0-8901388D7AFB}" dt="2023-09-28T14:10:40.571" v="2585" actId="700"/>
          <ac:spMkLst>
            <pc:docMk/>
            <pc:sldMk cId="3104045214" sldId="2145707053"/>
            <ac:spMk id="4" creationId="{DC9E177B-0494-9294-DDA8-4E3D926DB3B8}"/>
          </ac:spMkLst>
        </pc:spChg>
        <pc:spChg chg="add del mod ord">
          <ac:chgData name="Arnaud Kerzmann" userId="905c2296cb856666" providerId="LiveId" clId="{2B376F68-E51C-4FAF-BDB0-8901388D7AFB}" dt="2023-09-28T14:11:43.901" v="2586" actId="700"/>
          <ac:spMkLst>
            <pc:docMk/>
            <pc:sldMk cId="3104045214" sldId="2145707053"/>
            <ac:spMk id="5" creationId="{7BF7421D-AE28-16C6-322C-CF69B2231D1B}"/>
          </ac:spMkLst>
        </pc:spChg>
        <pc:spChg chg="add del mod ord">
          <ac:chgData name="Arnaud Kerzmann" userId="905c2296cb856666" providerId="LiveId" clId="{2B376F68-E51C-4FAF-BDB0-8901388D7AFB}" dt="2023-09-28T14:11:43.901" v="2586" actId="700"/>
          <ac:spMkLst>
            <pc:docMk/>
            <pc:sldMk cId="3104045214" sldId="2145707053"/>
            <ac:spMk id="6" creationId="{4EF3B85D-5F6E-3A0C-195F-EDCF5F6C1900}"/>
          </ac:spMkLst>
        </pc:spChg>
        <pc:spChg chg="add del mod ord">
          <ac:chgData name="Arnaud Kerzmann" userId="905c2296cb856666" providerId="LiveId" clId="{2B376F68-E51C-4FAF-BDB0-8901388D7AFB}" dt="2023-09-28T14:11:56.398" v="2587" actId="700"/>
          <ac:spMkLst>
            <pc:docMk/>
            <pc:sldMk cId="3104045214" sldId="2145707053"/>
            <ac:spMk id="7" creationId="{283F72C2-FF49-75B6-8CE7-D64C4C3C4825}"/>
          </ac:spMkLst>
        </pc:spChg>
        <pc:spChg chg="add del mod ord">
          <ac:chgData name="Arnaud Kerzmann" userId="905c2296cb856666" providerId="LiveId" clId="{2B376F68-E51C-4FAF-BDB0-8901388D7AFB}" dt="2023-09-28T14:11:56.398" v="2587" actId="700"/>
          <ac:spMkLst>
            <pc:docMk/>
            <pc:sldMk cId="3104045214" sldId="2145707053"/>
            <ac:spMk id="8" creationId="{EDC4FDAE-72DA-22F6-40A2-3D7DEABDEA16}"/>
          </ac:spMkLst>
        </pc:spChg>
        <pc:spChg chg="add mod ord">
          <ac:chgData name="Arnaud Kerzmann" userId="905c2296cb856666" providerId="LiveId" clId="{2B376F68-E51C-4FAF-BDB0-8901388D7AFB}" dt="2023-09-28T15:51:54.035" v="4462" actId="255"/>
          <ac:spMkLst>
            <pc:docMk/>
            <pc:sldMk cId="3104045214" sldId="2145707053"/>
            <ac:spMk id="9" creationId="{2ACF3C38-B25F-51E3-2E6D-53B26B04CE00}"/>
          </ac:spMkLst>
        </pc:spChg>
        <pc:spChg chg="add mod ord">
          <ac:chgData name="Arnaud Kerzmann" userId="905c2296cb856666" providerId="LiveId" clId="{2B376F68-E51C-4FAF-BDB0-8901388D7AFB}" dt="2023-09-28T15:52:01.616" v="4464" actId="27636"/>
          <ac:spMkLst>
            <pc:docMk/>
            <pc:sldMk cId="3104045214" sldId="2145707053"/>
            <ac:spMk id="10" creationId="{55A4FE5C-4FF1-BC52-0BE8-81ED0E2305A0}"/>
          </ac:spMkLst>
        </pc:spChg>
        <pc:picChg chg="del">
          <ac:chgData name="Arnaud Kerzmann" userId="905c2296cb856666" providerId="LiveId" clId="{2B376F68-E51C-4FAF-BDB0-8901388D7AFB}" dt="2023-09-27T20:06:31.022" v="2214" actId="478"/>
          <ac:picMkLst>
            <pc:docMk/>
            <pc:sldMk cId="3104045214" sldId="2145707053"/>
            <ac:picMk id="6" creationId="{4CCB94CA-5E72-C20E-B444-C4A5F28B13DF}"/>
          </ac:picMkLst>
        </pc:picChg>
      </pc:sldChg>
      <pc:sldChg chg="addSp delSp modSp add mod modAnim">
        <pc:chgData name="Arnaud Kerzmann" userId="905c2296cb856666" providerId="LiveId" clId="{2B376F68-E51C-4FAF-BDB0-8901388D7AFB}" dt="2023-09-28T14:58:50.059" v="3565" actId="207"/>
        <pc:sldMkLst>
          <pc:docMk/>
          <pc:sldMk cId="2129114903" sldId="2145707054"/>
        </pc:sldMkLst>
        <pc:spChg chg="add mod">
          <ac:chgData name="Arnaud Kerzmann" userId="905c2296cb856666" providerId="LiveId" clId="{2B376F68-E51C-4FAF-BDB0-8901388D7AFB}" dt="2023-09-28T14:02:19.861" v="2581" actId="1582"/>
          <ac:spMkLst>
            <pc:docMk/>
            <pc:sldMk cId="2129114903" sldId="2145707054"/>
            <ac:spMk id="4" creationId="{1F7E0538-911A-4EED-CB76-BAC903E8906A}"/>
          </ac:spMkLst>
        </pc:spChg>
        <pc:spChg chg="del">
          <ac:chgData name="Arnaud Kerzmann" userId="905c2296cb856666" providerId="LiveId" clId="{2B376F68-E51C-4FAF-BDB0-8901388D7AFB}" dt="2023-09-27T20:16:13.285" v="2243" actId="22"/>
          <ac:spMkLst>
            <pc:docMk/>
            <pc:sldMk cId="2129114903" sldId="2145707054"/>
            <ac:spMk id="4" creationId="{DC9E177B-0494-9294-DDA8-4E3D926DB3B8}"/>
          </ac:spMkLst>
        </pc:spChg>
        <pc:spChg chg="add del mod">
          <ac:chgData name="Arnaud Kerzmann" userId="905c2296cb856666" providerId="LiveId" clId="{2B376F68-E51C-4FAF-BDB0-8901388D7AFB}" dt="2023-09-27T20:19:11.111" v="2254" actId="11529"/>
          <ac:spMkLst>
            <pc:docMk/>
            <pc:sldMk cId="2129114903" sldId="2145707054"/>
            <ac:spMk id="7" creationId="{D748CE6A-95AB-D39C-616B-C1152FC06852}"/>
          </ac:spMkLst>
        </pc:spChg>
        <pc:spChg chg="add mod">
          <ac:chgData name="Arnaud Kerzmann" userId="905c2296cb856666" providerId="LiveId" clId="{2B376F68-E51C-4FAF-BDB0-8901388D7AFB}" dt="2023-09-28T14:58:50.059" v="3565" actId="207"/>
          <ac:spMkLst>
            <pc:docMk/>
            <pc:sldMk cId="2129114903" sldId="2145707054"/>
            <ac:spMk id="8" creationId="{6AC8166B-2BF4-291C-D217-817BBF4182DC}"/>
          </ac:spMkLst>
        </pc:spChg>
        <pc:picChg chg="add mod ord modCrop">
          <ac:chgData name="Arnaud Kerzmann" userId="905c2296cb856666" providerId="LiveId" clId="{2B376F68-E51C-4FAF-BDB0-8901388D7AFB}" dt="2023-09-27T20:17:07.668" v="2250" actId="1076"/>
          <ac:picMkLst>
            <pc:docMk/>
            <pc:sldMk cId="2129114903" sldId="2145707054"/>
            <ac:picMk id="6" creationId="{2C81071D-5E3E-E0C0-8ADD-EB872A710016}"/>
          </ac:picMkLst>
        </pc:picChg>
      </pc:sldChg>
      <pc:sldChg chg="addSp delSp modSp add mod">
        <pc:chgData name="Arnaud Kerzmann" userId="905c2296cb856666" providerId="LiveId" clId="{2B376F68-E51C-4FAF-BDB0-8901388D7AFB}" dt="2023-09-27T20:15:28.123" v="2242" actId="1076"/>
        <pc:sldMkLst>
          <pc:docMk/>
          <pc:sldMk cId="1676652067" sldId="2145707055"/>
        </pc:sldMkLst>
        <pc:spChg chg="del">
          <ac:chgData name="Arnaud Kerzmann" userId="905c2296cb856666" providerId="LiveId" clId="{2B376F68-E51C-4FAF-BDB0-8901388D7AFB}" dt="2023-09-27T20:15:03.055" v="2237" actId="478"/>
          <ac:spMkLst>
            <pc:docMk/>
            <pc:sldMk cId="1676652067" sldId="2145707055"/>
            <ac:spMk id="4" creationId="{DC9E177B-0494-9294-DDA8-4E3D926DB3B8}"/>
          </ac:spMkLst>
        </pc:spChg>
        <pc:picChg chg="add mod modCrop">
          <ac:chgData name="Arnaud Kerzmann" userId="905c2296cb856666" providerId="LiveId" clId="{2B376F68-E51C-4FAF-BDB0-8901388D7AFB}" dt="2023-09-27T20:15:28.123" v="2242" actId="1076"/>
          <ac:picMkLst>
            <pc:docMk/>
            <pc:sldMk cId="1676652067" sldId="2145707055"/>
            <ac:picMk id="6" creationId="{A53B3494-B77F-196B-E33E-EF73EC302F71}"/>
          </ac:picMkLst>
        </pc:picChg>
      </pc:sldChg>
      <pc:sldChg chg="addSp delSp modSp add mod">
        <pc:chgData name="Arnaud Kerzmann" userId="905c2296cb856666" providerId="LiveId" clId="{2B376F68-E51C-4FAF-BDB0-8901388D7AFB}" dt="2023-09-28T13:42:11.127" v="2517" actId="1076"/>
        <pc:sldMkLst>
          <pc:docMk/>
          <pc:sldMk cId="896111637" sldId="2145707056"/>
        </pc:sldMkLst>
        <pc:spChg chg="mod">
          <ac:chgData name="Arnaud Kerzmann" userId="905c2296cb856666" providerId="LiveId" clId="{2B376F68-E51C-4FAF-BDB0-8901388D7AFB}" dt="2023-09-28T13:40:19.078" v="2512" actId="20577"/>
          <ac:spMkLst>
            <pc:docMk/>
            <pc:sldMk cId="896111637" sldId="2145707056"/>
            <ac:spMk id="4" creationId="{DC9E177B-0494-9294-DDA8-4E3D926DB3B8}"/>
          </ac:spMkLst>
        </pc:spChg>
        <pc:picChg chg="del">
          <ac:chgData name="Arnaud Kerzmann" userId="905c2296cb856666" providerId="LiveId" clId="{2B376F68-E51C-4FAF-BDB0-8901388D7AFB}" dt="2023-09-28T13:40:09.835" v="2428" actId="478"/>
          <ac:picMkLst>
            <pc:docMk/>
            <pc:sldMk cId="896111637" sldId="2145707056"/>
            <ac:picMk id="6" creationId="{1F75C693-7B9B-F884-FDF4-743D411085DE}"/>
          </ac:picMkLst>
        </pc:picChg>
        <pc:picChg chg="add mod">
          <ac:chgData name="Arnaud Kerzmann" userId="905c2296cb856666" providerId="LiveId" clId="{2B376F68-E51C-4FAF-BDB0-8901388D7AFB}" dt="2023-09-28T13:42:11.127" v="2517" actId="1076"/>
          <ac:picMkLst>
            <pc:docMk/>
            <pc:sldMk cId="896111637" sldId="2145707056"/>
            <ac:picMk id="7" creationId="{03D73F49-CBA0-9E32-6252-FD352C250865}"/>
          </ac:picMkLst>
        </pc:picChg>
        <pc:picChg chg="del">
          <ac:chgData name="Arnaud Kerzmann" userId="905c2296cb856666" providerId="LiveId" clId="{2B376F68-E51C-4FAF-BDB0-8901388D7AFB}" dt="2023-09-28T13:40:07.893" v="2427" actId="478"/>
          <ac:picMkLst>
            <pc:docMk/>
            <pc:sldMk cId="896111637" sldId="2145707056"/>
            <ac:picMk id="9" creationId="{0BBCF7C8-CD6A-836E-B235-AEBEC6B1B89E}"/>
          </ac:picMkLst>
        </pc:picChg>
      </pc:sldChg>
      <pc:sldChg chg="delSp modSp add mod delAnim modAnim">
        <pc:chgData name="Arnaud Kerzmann" userId="905c2296cb856666" providerId="LiveId" clId="{2B376F68-E51C-4FAF-BDB0-8901388D7AFB}" dt="2023-09-28T16:10:22.274" v="4508" actId="20577"/>
        <pc:sldMkLst>
          <pc:docMk/>
          <pc:sldMk cId="2480064248" sldId="2145707057"/>
        </pc:sldMkLst>
        <pc:spChg chg="mod">
          <ac:chgData name="Arnaud Kerzmann" userId="905c2296cb856666" providerId="LiveId" clId="{2B376F68-E51C-4FAF-BDB0-8901388D7AFB}" dt="2023-09-28T16:10:22.274" v="4508" actId="20577"/>
          <ac:spMkLst>
            <pc:docMk/>
            <pc:sldMk cId="2480064248" sldId="2145707057"/>
            <ac:spMk id="4" creationId="{DC9E177B-0494-9294-DDA8-4E3D926DB3B8}"/>
          </ac:spMkLst>
        </pc:spChg>
        <pc:picChg chg="del">
          <ac:chgData name="Arnaud Kerzmann" userId="905c2296cb856666" providerId="LiveId" clId="{2B376F68-E51C-4FAF-BDB0-8901388D7AFB}" dt="2023-09-28T14:40:43.177" v="2884" actId="478"/>
          <ac:picMkLst>
            <pc:docMk/>
            <pc:sldMk cId="2480064248" sldId="2145707057"/>
            <ac:picMk id="6" creationId="{BE9F2A70-7D5C-987B-96FE-DC104683C4BE}"/>
          </ac:picMkLst>
        </pc:picChg>
      </pc:sldChg>
      <pc:sldChg chg="addSp delSp modSp add mod delAnim chgLayout">
        <pc:chgData name="Arnaud Kerzmann" userId="905c2296cb856666" providerId="LiveId" clId="{2B376F68-E51C-4FAF-BDB0-8901388D7AFB}" dt="2023-09-28T14:57:38.450" v="3564" actId="20577"/>
        <pc:sldMkLst>
          <pc:docMk/>
          <pc:sldMk cId="989258062" sldId="2145707058"/>
        </pc:sldMkLst>
        <pc:spChg chg="mod ord">
          <ac:chgData name="Arnaud Kerzmann" userId="905c2296cb856666" providerId="LiveId" clId="{2B376F68-E51C-4FAF-BDB0-8901388D7AFB}" dt="2023-09-28T14:48:55.303" v="3268" actId="700"/>
          <ac:spMkLst>
            <pc:docMk/>
            <pc:sldMk cId="989258062" sldId="2145707058"/>
            <ac:spMk id="2" creationId="{A6C38448-762A-4D95-AD6D-3E02413D792A}"/>
          </ac:spMkLst>
        </pc:spChg>
        <pc:spChg chg="mod ord">
          <ac:chgData name="Arnaud Kerzmann" userId="905c2296cb856666" providerId="LiveId" clId="{2B376F68-E51C-4FAF-BDB0-8901388D7AFB}" dt="2023-09-28T14:48:55.303" v="3268" actId="700"/>
          <ac:spMkLst>
            <pc:docMk/>
            <pc:sldMk cId="989258062" sldId="2145707058"/>
            <ac:spMk id="3" creationId="{4BB5DD14-D450-4C6A-91E0-234EBBB22A0B}"/>
          </ac:spMkLst>
        </pc:spChg>
        <pc:spChg chg="add mod ord">
          <ac:chgData name="Arnaud Kerzmann" userId="905c2296cb856666" providerId="LiveId" clId="{2B376F68-E51C-4FAF-BDB0-8901388D7AFB}" dt="2023-09-28T14:57:38.450" v="3564" actId="20577"/>
          <ac:spMkLst>
            <pc:docMk/>
            <pc:sldMk cId="989258062" sldId="2145707058"/>
            <ac:spMk id="4" creationId="{B3AA5EC1-2B7C-3236-D003-5439EB72B1D0}"/>
          </ac:spMkLst>
        </pc:spChg>
        <pc:spChg chg="del">
          <ac:chgData name="Arnaud Kerzmann" userId="905c2296cb856666" providerId="LiveId" clId="{2B376F68-E51C-4FAF-BDB0-8901388D7AFB}" dt="2023-09-28T14:48:49.478" v="3267" actId="478"/>
          <ac:spMkLst>
            <pc:docMk/>
            <pc:sldMk cId="989258062" sldId="2145707058"/>
            <ac:spMk id="7" creationId="{6BE1E830-06A7-8582-535D-B3998586FBCA}"/>
          </ac:spMkLst>
        </pc:spChg>
        <pc:picChg chg="del">
          <ac:chgData name="Arnaud Kerzmann" userId="905c2296cb856666" providerId="LiveId" clId="{2B376F68-E51C-4FAF-BDB0-8901388D7AFB}" dt="2023-09-28T14:48:44.808" v="3266" actId="478"/>
          <ac:picMkLst>
            <pc:docMk/>
            <pc:sldMk cId="989258062" sldId="2145707058"/>
            <ac:picMk id="6" creationId="{3B2A558B-5B66-FCBD-302E-3E1FA58E6628}"/>
          </ac:picMkLst>
        </pc:picChg>
      </pc:sldChg>
      <pc:sldChg chg="delSp modSp add mod delAnim modAnim chgLayout">
        <pc:chgData name="Arnaud Kerzmann" userId="905c2296cb856666" providerId="LiveId" clId="{2B376F68-E51C-4FAF-BDB0-8901388D7AFB}" dt="2023-09-28T16:06:35.680" v="4506"/>
        <pc:sldMkLst>
          <pc:docMk/>
          <pc:sldMk cId="2750331789" sldId="2145707059"/>
        </pc:sldMkLst>
        <pc:spChg chg="mod ord">
          <ac:chgData name="Arnaud Kerzmann" userId="905c2296cb856666" providerId="LiveId" clId="{2B376F68-E51C-4FAF-BDB0-8901388D7AFB}" dt="2023-09-28T15:24:13.340" v="3626" actId="700"/>
          <ac:spMkLst>
            <pc:docMk/>
            <pc:sldMk cId="2750331789" sldId="2145707059"/>
            <ac:spMk id="2" creationId="{A6C38448-762A-4D95-AD6D-3E02413D792A}"/>
          </ac:spMkLst>
        </pc:spChg>
        <pc:spChg chg="mod ord">
          <ac:chgData name="Arnaud Kerzmann" userId="905c2296cb856666" providerId="LiveId" clId="{2B376F68-E51C-4FAF-BDB0-8901388D7AFB}" dt="2023-09-28T15:24:13.340" v="3626" actId="700"/>
          <ac:spMkLst>
            <pc:docMk/>
            <pc:sldMk cId="2750331789" sldId="2145707059"/>
            <ac:spMk id="3" creationId="{4BB5DD14-D450-4C6A-91E0-234EBBB22A0B}"/>
          </ac:spMkLst>
        </pc:spChg>
        <pc:spChg chg="mod ord">
          <ac:chgData name="Arnaud Kerzmann" userId="905c2296cb856666" providerId="LiveId" clId="{2B376F68-E51C-4FAF-BDB0-8901388D7AFB}" dt="2023-09-28T15:50:31.554" v="4454" actId="1076"/>
          <ac:spMkLst>
            <pc:docMk/>
            <pc:sldMk cId="2750331789" sldId="2145707059"/>
            <ac:spMk id="4" creationId="{DC9E177B-0494-9294-DDA8-4E3D926DB3B8}"/>
          </ac:spMkLst>
        </pc:spChg>
        <pc:picChg chg="del">
          <ac:chgData name="Arnaud Kerzmann" userId="905c2296cb856666" providerId="LiveId" clId="{2B376F68-E51C-4FAF-BDB0-8901388D7AFB}" dt="2023-09-28T15:23:35.265" v="3593" actId="478"/>
          <ac:picMkLst>
            <pc:docMk/>
            <pc:sldMk cId="2750331789" sldId="2145707059"/>
            <ac:picMk id="6" creationId="{62733319-FF85-DD03-B9D6-C299A12EED4D}"/>
          </ac:picMkLst>
        </pc:picChg>
      </pc:sldChg>
      <pc:sldChg chg="delSp modSp add mod delAnim modAnim">
        <pc:chgData name="Arnaud Kerzmann" userId="905c2296cb856666" providerId="LiveId" clId="{2B376F68-E51C-4FAF-BDB0-8901388D7AFB}" dt="2023-09-28T15:49:38.507" v="4441" actId="255"/>
        <pc:sldMkLst>
          <pc:docMk/>
          <pc:sldMk cId="1444358935" sldId="2145707060"/>
        </pc:sldMkLst>
        <pc:spChg chg="mod">
          <ac:chgData name="Arnaud Kerzmann" userId="905c2296cb856666" providerId="LiveId" clId="{2B376F68-E51C-4FAF-BDB0-8901388D7AFB}" dt="2023-09-28T15:49:38.507" v="4441" actId="255"/>
          <ac:spMkLst>
            <pc:docMk/>
            <pc:sldMk cId="1444358935" sldId="2145707060"/>
            <ac:spMk id="4" creationId="{DC9E177B-0494-9294-DDA8-4E3D926DB3B8}"/>
          </ac:spMkLst>
        </pc:spChg>
        <pc:picChg chg="del">
          <ac:chgData name="Arnaud Kerzmann" userId="905c2296cb856666" providerId="LiveId" clId="{2B376F68-E51C-4FAF-BDB0-8901388D7AFB}" dt="2023-09-28T15:41:30.450" v="4052" actId="478"/>
          <ac:picMkLst>
            <pc:docMk/>
            <pc:sldMk cId="1444358935" sldId="2145707060"/>
            <ac:picMk id="6" creationId="{A722B9D4-B9AF-FF51-C6E9-70128A825A32}"/>
          </ac:picMkLst>
        </pc:picChg>
      </pc:sldChg>
      <pc:sldMasterChg chg="modTransition modSldLayout">
        <pc:chgData name="Arnaud Kerzmann" userId="905c2296cb856666" providerId="LiveId" clId="{2B376F68-E51C-4FAF-BDB0-8901388D7AFB}" dt="2023-09-27T20:00:36.120" v="2196"/>
        <pc:sldMasterMkLst>
          <pc:docMk/>
          <pc:sldMasterMk cId="3969608197" sldId="2147483688"/>
        </pc:sldMasterMkLst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1721224551" sldId="2147483690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2972851673" sldId="2147483695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2365480800" sldId="2147483696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2288452194" sldId="2147483697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255240038" sldId="2147483699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1218120341" sldId="2147483700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3872017367" sldId="2147483701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1401468869" sldId="2147483703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2617530511" sldId="2147483704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1395515260" sldId="2147483705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1294180487" sldId="2147483709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3288059610" sldId="2147483710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1422926242" sldId="2147483711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1733594677" sldId="2147483712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2688413231" sldId="2147483713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4040047176" sldId="2147483714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2172977780" sldId="2147483715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3650781186" sldId="2147483716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3396700226" sldId="2147483717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2653585832" sldId="2147483720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2256838788" sldId="2147483721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3473124072" sldId="2147483722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3389077065" sldId="2147483723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520351467" sldId="2147483724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3860351797" sldId="2147483725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2341743329" sldId="2147483726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2649780592" sldId="2147483727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3445595386" sldId="2147483728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1900461167" sldId="2147483729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1887525087" sldId="2147483730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3409022000" sldId="2147483731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2880609105" sldId="2147483732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1197287335" sldId="2147483733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2125971074" sldId="2147483734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3196334475" sldId="2147483735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3617307335" sldId="2147483736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4045702047" sldId="2147483737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3162941902" sldId="2147483738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2320980371" sldId="2147483739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2322671897" sldId="2147483740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3340513642" sldId="2147483741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3116078065" sldId="2147483742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1662186257" sldId="2147483743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3025364609" sldId="2147483744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3540357894" sldId="2147483745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3365793602" sldId="2147483746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3352903097" sldId="2147483747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4195960206" sldId="2147483748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1428023467" sldId="2147483749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2624594723" sldId="2147483750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969608197" sldId="2147483688"/>
            <pc:sldLayoutMk cId="2731159901" sldId="2147483751"/>
          </pc:sldLayoutMkLst>
        </pc:sldLayoutChg>
      </pc:sldMasterChg>
      <pc:sldMasterChg chg="modTransition modSldLayout">
        <pc:chgData name="Arnaud Kerzmann" userId="905c2296cb856666" providerId="LiveId" clId="{2B376F68-E51C-4FAF-BDB0-8901388D7AFB}" dt="2023-09-27T20:00:36.120" v="2196"/>
        <pc:sldMasterMkLst>
          <pc:docMk/>
          <pc:sldMasterMk cId="316844895" sldId="2147483752"/>
        </pc:sldMasterMkLst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316844895" sldId="2147483752"/>
            <pc:sldLayoutMk cId="345009018" sldId="2147483753"/>
          </pc:sldLayoutMkLst>
        </pc:sldLayoutChg>
      </pc:sldMasterChg>
      <pc:sldMasterChg chg="modTransition modSldLayout">
        <pc:chgData name="Arnaud Kerzmann" userId="905c2296cb856666" providerId="LiveId" clId="{2B376F68-E51C-4FAF-BDB0-8901388D7AFB}" dt="2023-09-27T20:00:36.120" v="2196"/>
        <pc:sldMasterMkLst>
          <pc:docMk/>
          <pc:sldMasterMk cId="4174597387" sldId="2147483757"/>
        </pc:sldMasterMkLst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3947815488" sldId="2147483758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116579635" sldId="2147483759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2690149733" sldId="2147483760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1667245001" sldId="2147483761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2640203355" sldId="2147483762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329345268" sldId="2147483763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1875472401" sldId="2147483764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509169033" sldId="2147483765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3275982016" sldId="2147483766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1871352426" sldId="2147483767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2135613143" sldId="2147483768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2554596893" sldId="2147483769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2334839743" sldId="2147483770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1711367647" sldId="2147483771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4108597931" sldId="2147483772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1536309785" sldId="2147483773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2810152093" sldId="2147483774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3671210693" sldId="2147483775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1911920786" sldId="2147483776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3260610544" sldId="2147483777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2186711392" sldId="2147483778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3024970804" sldId="2147483779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4107503597" sldId="2147483780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3790249354" sldId="2147483781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1094311153" sldId="2147483782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164755400" sldId="2147483783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274857584" sldId="2147483784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4176262708" sldId="2147483785"/>
          </pc:sldLayoutMkLst>
        </pc:sldLayoutChg>
        <pc:sldLayoutChg chg="modTransition">
          <pc:chgData name="Arnaud Kerzmann" userId="905c2296cb856666" providerId="LiveId" clId="{2B376F68-E51C-4FAF-BDB0-8901388D7AFB}" dt="2023-09-27T20:00:36.120" v="2196"/>
          <pc:sldLayoutMkLst>
            <pc:docMk/>
            <pc:sldMasterMk cId="4174597387" sldId="2147483757"/>
            <pc:sldLayoutMk cId="918474345" sldId="2147483786"/>
          </pc:sldLayoutMkLst>
        </pc:sldLayoutChg>
      </pc:sldMasterChg>
    </pc:docChg>
  </pc:docChgLst>
  <pc:docChgLst>
    <pc:chgData name="Arnaud Kerzmann" userId="905c2296cb856666" providerId="LiveId" clId="{6E0E9A33-4661-4772-B007-934994BC2A15}"/>
    <pc:docChg chg="undo custSel addSld delSld modSld sldOrd">
      <pc:chgData name="Arnaud Kerzmann" userId="905c2296cb856666" providerId="LiveId" clId="{6E0E9A33-4661-4772-B007-934994BC2A15}" dt="2023-10-08T18:33:41.632" v="298" actId="14100"/>
      <pc:docMkLst>
        <pc:docMk/>
      </pc:docMkLst>
      <pc:sldChg chg="modSp mod">
        <pc:chgData name="Arnaud Kerzmann" userId="905c2296cb856666" providerId="LiveId" clId="{6E0E9A33-4661-4772-B007-934994BC2A15}" dt="2023-10-08T18:33:41.632" v="298" actId="14100"/>
        <pc:sldMkLst>
          <pc:docMk/>
          <pc:sldMk cId="4193844922" sldId="2145707041"/>
        </pc:sldMkLst>
        <pc:picChg chg="mod">
          <ac:chgData name="Arnaud Kerzmann" userId="905c2296cb856666" providerId="LiveId" clId="{6E0E9A33-4661-4772-B007-934994BC2A15}" dt="2023-10-08T18:33:41.632" v="298" actId="14100"/>
          <ac:picMkLst>
            <pc:docMk/>
            <pc:sldMk cId="4193844922" sldId="2145707041"/>
            <ac:picMk id="6" creationId="{CDF5F1E7-77D1-2BFC-7391-160BA78C5E10}"/>
          </ac:picMkLst>
        </pc:picChg>
      </pc:sldChg>
      <pc:sldChg chg="modSp mod">
        <pc:chgData name="Arnaud Kerzmann" userId="905c2296cb856666" providerId="LiveId" clId="{6E0E9A33-4661-4772-B007-934994BC2A15}" dt="2023-10-08T18:21:38.548" v="13" actId="1076"/>
        <pc:sldMkLst>
          <pc:docMk/>
          <pc:sldMk cId="2952181591" sldId="2145707047"/>
        </pc:sldMkLst>
        <pc:picChg chg="mod">
          <ac:chgData name="Arnaud Kerzmann" userId="905c2296cb856666" providerId="LiveId" clId="{6E0E9A33-4661-4772-B007-934994BC2A15}" dt="2023-10-08T18:21:38.548" v="13" actId="1076"/>
          <ac:picMkLst>
            <pc:docMk/>
            <pc:sldMk cId="2952181591" sldId="2145707047"/>
            <ac:picMk id="6" creationId="{62733319-FF85-DD03-B9D6-C299A12EED4D}"/>
          </ac:picMkLst>
        </pc:picChg>
      </pc:sldChg>
      <pc:sldChg chg="add del">
        <pc:chgData name="Arnaud Kerzmann" userId="905c2296cb856666" providerId="LiveId" clId="{6E0E9A33-4661-4772-B007-934994BC2A15}" dt="2023-10-08T18:20:09.125" v="4" actId="2696"/>
        <pc:sldMkLst>
          <pc:docMk/>
          <pc:sldMk cId="3235216593" sldId="2145707052"/>
        </pc:sldMkLst>
      </pc:sldChg>
      <pc:sldChg chg="modSp">
        <pc:chgData name="Arnaud Kerzmann" userId="905c2296cb856666" providerId="LiveId" clId="{6E0E9A33-4661-4772-B007-934994BC2A15}" dt="2023-10-08T18:21:14.465" v="11" actId="207"/>
        <pc:sldMkLst>
          <pc:docMk/>
          <pc:sldMk cId="2129114903" sldId="2145707054"/>
        </pc:sldMkLst>
        <pc:spChg chg="mod">
          <ac:chgData name="Arnaud Kerzmann" userId="905c2296cb856666" providerId="LiveId" clId="{6E0E9A33-4661-4772-B007-934994BC2A15}" dt="2023-10-08T18:20:59.177" v="9" actId="207"/>
          <ac:spMkLst>
            <pc:docMk/>
            <pc:sldMk cId="2129114903" sldId="2145707054"/>
            <ac:spMk id="4" creationId="{1F7E0538-911A-4EED-CB76-BAC903E8906A}"/>
          </ac:spMkLst>
        </pc:spChg>
        <pc:spChg chg="mod">
          <ac:chgData name="Arnaud Kerzmann" userId="905c2296cb856666" providerId="LiveId" clId="{6E0E9A33-4661-4772-B007-934994BC2A15}" dt="2023-10-08T18:21:14.465" v="11" actId="207"/>
          <ac:spMkLst>
            <pc:docMk/>
            <pc:sldMk cId="2129114903" sldId="2145707054"/>
            <ac:spMk id="8" creationId="{6AC8166B-2BF4-291C-D217-817BBF4182DC}"/>
          </ac:spMkLst>
        </pc:spChg>
      </pc:sldChg>
      <pc:sldChg chg="addSp delSp modSp add mod delAnim">
        <pc:chgData name="Arnaud Kerzmann" userId="905c2296cb856666" providerId="LiveId" clId="{6E0E9A33-4661-4772-B007-934994BC2A15}" dt="2023-10-08T18:25:09.132" v="23" actId="1076"/>
        <pc:sldMkLst>
          <pc:docMk/>
          <pc:sldMk cId="2180202832" sldId="2145707061"/>
        </pc:sldMkLst>
        <pc:spChg chg="del">
          <ac:chgData name="Arnaud Kerzmann" userId="905c2296cb856666" providerId="LiveId" clId="{6E0E9A33-4661-4772-B007-934994BC2A15}" dt="2023-10-08T18:20:43.633" v="8" actId="478"/>
          <ac:spMkLst>
            <pc:docMk/>
            <pc:sldMk cId="2180202832" sldId="2145707061"/>
            <ac:spMk id="13" creationId="{0FDAC2CD-28DE-7EC7-5B69-732B08C964A4}"/>
          </ac:spMkLst>
        </pc:spChg>
        <pc:picChg chg="add mod modCrop">
          <ac:chgData name="Arnaud Kerzmann" userId="905c2296cb856666" providerId="LiveId" clId="{6E0E9A33-4661-4772-B007-934994BC2A15}" dt="2023-10-08T18:25:09.132" v="23" actId="1076"/>
          <ac:picMkLst>
            <pc:docMk/>
            <pc:sldMk cId="2180202832" sldId="2145707061"/>
            <ac:picMk id="5" creationId="{F46F3037-786C-E510-E337-729CC72EAC9D}"/>
          </ac:picMkLst>
        </pc:picChg>
        <pc:picChg chg="del">
          <ac:chgData name="Arnaud Kerzmann" userId="905c2296cb856666" providerId="LiveId" clId="{6E0E9A33-4661-4772-B007-934994BC2A15}" dt="2023-10-08T18:20:40.234" v="7" actId="478"/>
          <ac:picMkLst>
            <pc:docMk/>
            <pc:sldMk cId="2180202832" sldId="2145707061"/>
            <ac:picMk id="8" creationId="{08CACB10-B8F0-8021-92F3-5A07C2C51811}"/>
          </ac:picMkLst>
        </pc:picChg>
        <pc:picChg chg="del">
          <ac:chgData name="Arnaud Kerzmann" userId="905c2296cb856666" providerId="LiveId" clId="{6E0E9A33-4661-4772-B007-934994BC2A15}" dt="2023-10-08T18:20:38.023" v="6" actId="478"/>
          <ac:picMkLst>
            <pc:docMk/>
            <pc:sldMk cId="2180202832" sldId="2145707061"/>
            <ac:picMk id="12" creationId="{AEA5AA59-83C6-338F-8FF1-7FFB9B55D52C}"/>
          </ac:picMkLst>
        </pc:picChg>
      </pc:sldChg>
      <pc:sldChg chg="addSp modSp add mod ord">
        <pc:chgData name="Arnaud Kerzmann" userId="905c2296cb856666" providerId="LiveId" clId="{6E0E9A33-4661-4772-B007-934994BC2A15}" dt="2023-10-08T18:32:40.669" v="297" actId="1076"/>
        <pc:sldMkLst>
          <pc:docMk/>
          <pc:sldMk cId="3392760900" sldId="2145707062"/>
        </pc:sldMkLst>
        <pc:spChg chg="mod">
          <ac:chgData name="Arnaud Kerzmann" userId="905c2296cb856666" providerId="LiveId" clId="{6E0E9A33-4661-4772-B007-934994BC2A15}" dt="2023-10-08T18:26:11.460" v="56" actId="20577"/>
          <ac:spMkLst>
            <pc:docMk/>
            <pc:sldMk cId="3392760900" sldId="2145707062"/>
            <ac:spMk id="2" creationId="{A6C38448-762A-4D95-AD6D-3E02413D792A}"/>
          </ac:spMkLst>
        </pc:spChg>
        <pc:spChg chg="mod">
          <ac:chgData name="Arnaud Kerzmann" userId="905c2296cb856666" providerId="LiveId" clId="{6E0E9A33-4661-4772-B007-934994BC2A15}" dt="2023-10-08T18:26:25.463" v="284" actId="5793"/>
          <ac:spMkLst>
            <pc:docMk/>
            <pc:sldMk cId="3392760900" sldId="2145707062"/>
            <ac:spMk id="4" creationId="{DC9E177B-0494-9294-DDA8-4E3D926DB3B8}"/>
          </ac:spMkLst>
        </pc:spChg>
        <pc:graphicFrameChg chg="add mod">
          <ac:chgData name="Arnaud Kerzmann" userId="905c2296cb856666" providerId="LiveId" clId="{6E0E9A33-4661-4772-B007-934994BC2A15}" dt="2023-10-08T18:32:40.669" v="297" actId="1076"/>
          <ac:graphicFrameMkLst>
            <pc:docMk/>
            <pc:sldMk cId="3392760900" sldId="2145707062"/>
            <ac:graphicFrameMk id="5" creationId="{7BDEDEC4-E754-AD07-903B-AEA7DD641487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8E346-EDDA-1D4D-B66B-203311EAF5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4C764-0368-2348-8F2F-BF1FA514BDF3}" type="datetimeFigureOut">
              <a:rPr lang="en-US" smtClean="0"/>
              <a:t>10/8/2023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BF6FC-9478-0644-8E52-8A62CA48C1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F1AD3-98D4-E847-AA44-981F87B96C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AAF93-5548-6544-9D16-B38D493F2CC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46F0EFD-B5A0-334C-AED4-860D07DE96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16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31D71-3F2C-D941-BBEE-04F3CD8451CD}" type="datetimeFigureOut">
              <a:rPr lang="en-US" smtClean="0"/>
              <a:t>10/8/2023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A986B-5B92-C74B-8463-6E9EE44DB52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07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3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08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5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0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8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5" algn="l" defTabSz="9142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2A32D79-E68A-4107-9E16-1BE0337FF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30" y="158170"/>
            <a:ext cx="8638377" cy="99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2E5CBE5-22D5-4662-A178-5FA63D9E46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7535" y="1478410"/>
            <a:ext cx="11258021" cy="4842486"/>
          </a:xfrm>
        </p:spPr>
        <p:txBody>
          <a:bodyPr/>
          <a:lstStyle>
            <a:lvl1pPr>
              <a:spcBef>
                <a:spcPts val="1500"/>
              </a:spcBef>
              <a:defRPr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667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333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6DAD983-6C35-4D19-A448-F94D7A400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A50BFBDD-CC9F-4FAD-BFF4-77175ADFD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003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6B82057B-ECF8-49C2-8C49-49F44769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10355"/>
            <a:ext cx="8523877" cy="5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4C28B251-9E9D-4286-AD9E-A596533B4E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4151" y="674451"/>
            <a:ext cx="8523256" cy="51125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accent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4">
            <a:extLst>
              <a:ext uri="{FF2B5EF4-FFF2-40B4-BE49-F238E27FC236}">
                <a16:creationId xmlns:a16="http://schemas.microsoft.com/office/drawing/2014/main" id="{CCB28310-005E-411B-A543-B78CA2CAAB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4577" y="1500734"/>
            <a:ext cx="3757536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Content Placeholder 24">
            <a:extLst>
              <a:ext uri="{FF2B5EF4-FFF2-40B4-BE49-F238E27FC236}">
                <a16:creationId xmlns:a16="http://schemas.microsoft.com/office/drawing/2014/main" id="{EDDA53B2-0502-472F-906E-51DF915B60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09888" y="1500734"/>
            <a:ext cx="3757536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Content Placeholder 24">
            <a:extLst>
              <a:ext uri="{FF2B5EF4-FFF2-40B4-BE49-F238E27FC236}">
                <a16:creationId xmlns:a16="http://schemas.microsoft.com/office/drawing/2014/main" id="{AD64EB56-CA5F-41DE-9533-DFED8B8F03B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17232" y="1500734"/>
            <a:ext cx="3757536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614F578-E6AB-4BC4-8A65-791C26951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CA49AA38-98F6-4893-8505-7BF0ACB39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1526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938C7B3-B44E-4281-AEFF-C95959819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30" y="158170"/>
            <a:ext cx="8638377" cy="99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7" name="Content Placeholder 24">
            <a:extLst>
              <a:ext uri="{FF2B5EF4-FFF2-40B4-BE49-F238E27FC236}">
                <a16:creationId xmlns:a16="http://schemas.microsoft.com/office/drawing/2014/main" id="{94575D3E-5B4E-4B4C-99B3-59D8E6CC314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5788" y="1500734"/>
            <a:ext cx="2755320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 marL="1090040" indent="-175941"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Content Placeholder 24">
            <a:extLst>
              <a:ext uri="{FF2B5EF4-FFF2-40B4-BE49-F238E27FC236}">
                <a16:creationId xmlns:a16="http://schemas.microsoft.com/office/drawing/2014/main" id="{F77D58B3-5017-4681-B285-E2F0EB952B5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27489" y="1500734"/>
            <a:ext cx="2755320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 marL="1090040" indent="-175941"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Content Placeholder 24">
            <a:extLst>
              <a:ext uri="{FF2B5EF4-FFF2-40B4-BE49-F238E27FC236}">
                <a16:creationId xmlns:a16="http://schemas.microsoft.com/office/drawing/2014/main" id="{452A23A0-7BC4-463D-B5D1-9CA4B38B81E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9191" y="1500734"/>
            <a:ext cx="2755320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 marL="1090040" indent="-175941"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Content Placeholder 24">
            <a:extLst>
              <a:ext uri="{FF2B5EF4-FFF2-40B4-BE49-F238E27FC236}">
                <a16:creationId xmlns:a16="http://schemas.microsoft.com/office/drawing/2014/main" id="{392359D6-1D20-4693-8CC0-11989C1DE5A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190893" y="1500734"/>
            <a:ext cx="2755320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 marL="1090040" indent="-175941"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FDE6893-F3D3-4D92-8CEF-A4D2D5B3B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84446F1E-9730-4357-B62B-EDC2BA095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5961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8D3BBB-E7E9-4558-914B-3766FB04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10355"/>
            <a:ext cx="8523877" cy="5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5893C16-3704-4D6A-8391-77FFFD6FD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4151" y="674451"/>
            <a:ext cx="8523256" cy="51125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accent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4">
            <a:extLst>
              <a:ext uri="{FF2B5EF4-FFF2-40B4-BE49-F238E27FC236}">
                <a16:creationId xmlns:a16="http://schemas.microsoft.com/office/drawing/2014/main" id="{98290358-11F0-43EB-A9AD-D86A667A43F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5788" y="1500734"/>
            <a:ext cx="2755320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 marL="1090040" indent="-175941"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21E5B29B-4CF8-425A-8715-097DDEFCAC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27489" y="1500734"/>
            <a:ext cx="2755320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 marL="1090040" indent="-175941"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Content Placeholder 24">
            <a:extLst>
              <a:ext uri="{FF2B5EF4-FFF2-40B4-BE49-F238E27FC236}">
                <a16:creationId xmlns:a16="http://schemas.microsoft.com/office/drawing/2014/main" id="{891018EF-2B58-441E-8FB9-A065AAF590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9191" y="1500734"/>
            <a:ext cx="2755320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 marL="1090040" indent="-175941"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Content Placeholder 24">
            <a:extLst>
              <a:ext uri="{FF2B5EF4-FFF2-40B4-BE49-F238E27FC236}">
                <a16:creationId xmlns:a16="http://schemas.microsoft.com/office/drawing/2014/main" id="{94BA545D-D9F3-47C2-93E2-0E17238ED94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190893" y="1500734"/>
            <a:ext cx="2755320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 marL="1090040" indent="-175941"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96E08EF-D46A-44F8-8331-7D47B2F0E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0" name="Footer Placeholder 6">
            <a:extLst>
              <a:ext uri="{FF2B5EF4-FFF2-40B4-BE49-F238E27FC236}">
                <a16:creationId xmlns:a16="http://schemas.microsoft.com/office/drawing/2014/main" id="{23AC2165-8740-4C3E-AFBF-D5ADEBD88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2624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938C7B3-B44E-4281-AEFF-C95959819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30" y="158170"/>
            <a:ext cx="8638377" cy="99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C62BB33E-BD54-4E6F-A9C2-F630D070922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114300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B96B49B-955A-409D-B782-11DC8F057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FF111A79-8B81-4AFC-B47B-120E3DC43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9467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8D3BBB-E7E9-4558-914B-3766FB04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10355"/>
            <a:ext cx="8523877" cy="5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5893C16-3704-4D6A-8391-77FFFD6FD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4151" y="674451"/>
            <a:ext cx="8523256" cy="51125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accent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hart Placeholder 3">
            <a:extLst>
              <a:ext uri="{FF2B5EF4-FFF2-40B4-BE49-F238E27FC236}">
                <a16:creationId xmlns:a16="http://schemas.microsoft.com/office/drawing/2014/main" id="{FE02737D-3DC6-42AD-9717-DF9D89591D4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114300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534040D5-99BF-4416-A0D2-506AC0AEC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7" name="Footer Placeholder 6">
            <a:extLst>
              <a:ext uri="{FF2B5EF4-FFF2-40B4-BE49-F238E27FC236}">
                <a16:creationId xmlns:a16="http://schemas.microsoft.com/office/drawing/2014/main" id="{2C446A0D-81BB-455F-B8AD-32CC92354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1323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938C7B3-B44E-4281-AEFF-C95959819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30" y="158170"/>
            <a:ext cx="8638377" cy="99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21780E33-1EB3-4A1D-8549-B98BE4B2AB0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23F64020-1A32-4FE3-8A93-5E77EE17B5DA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48400" y="1600200"/>
            <a:ext cx="55626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D51A84C-6252-4AA1-A240-F1737A65F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4B20FBD3-7CB7-4DB3-85FF-085C0DDB8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8118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8D3BBB-E7E9-4558-914B-3766FB04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10355"/>
            <a:ext cx="8523877" cy="5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5893C16-3704-4D6A-8391-77FFFD6FD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4151" y="674451"/>
            <a:ext cx="8523256" cy="51125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accent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hart Placeholder 3">
            <a:extLst>
              <a:ext uri="{FF2B5EF4-FFF2-40B4-BE49-F238E27FC236}">
                <a16:creationId xmlns:a16="http://schemas.microsoft.com/office/drawing/2014/main" id="{08147322-3C38-46D8-A4FA-0CF4735ACD1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5" name="Chart Placeholder 3">
            <a:extLst>
              <a:ext uri="{FF2B5EF4-FFF2-40B4-BE49-F238E27FC236}">
                <a16:creationId xmlns:a16="http://schemas.microsoft.com/office/drawing/2014/main" id="{8E93CFF8-4D10-4DE1-8158-71A2BBA5236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48400" y="1600200"/>
            <a:ext cx="55626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9A5BAE1-C011-46E2-BC1C-044F6CAAA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8" name="Footer Placeholder 6">
            <a:extLst>
              <a:ext uri="{FF2B5EF4-FFF2-40B4-BE49-F238E27FC236}">
                <a16:creationId xmlns:a16="http://schemas.microsoft.com/office/drawing/2014/main" id="{0320AD97-3F2C-4DDA-8A0E-5E3BFFBEC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0022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938C7B3-B44E-4281-AEFF-C95959819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30" y="158170"/>
            <a:ext cx="8638377" cy="99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63C6AB45-0861-44F2-94DD-81C4DEB7F68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06748BF-D77E-4AD0-AB49-22A07DCF6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600200"/>
            <a:ext cx="5638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2A85E9A-06BA-49D0-A6BB-2BD4DCB17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1E88E436-464F-488C-94CE-C2DFC7F89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4717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8D3BBB-E7E9-4558-914B-3766FB04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10355"/>
            <a:ext cx="8523877" cy="5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5893C16-3704-4D6A-8391-77FFFD6FD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4151" y="674451"/>
            <a:ext cx="8523256" cy="51125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accent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hart Placeholder 3">
            <a:extLst>
              <a:ext uri="{FF2B5EF4-FFF2-40B4-BE49-F238E27FC236}">
                <a16:creationId xmlns:a16="http://schemas.microsoft.com/office/drawing/2014/main" id="{C958AAB5-D01C-4B2D-9AF9-0352ED545D7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C5179B35-1913-479E-B6A0-FBFE91AD75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600200"/>
            <a:ext cx="5638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79C8FF0-3B68-4B0E-A547-E927DE31E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8" name="Footer Placeholder 6">
            <a:extLst>
              <a:ext uri="{FF2B5EF4-FFF2-40B4-BE49-F238E27FC236}">
                <a16:creationId xmlns:a16="http://schemas.microsoft.com/office/drawing/2014/main" id="{0AF532E7-FB92-46B1-AA25-FB560E68F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77780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938C7B3-B44E-4281-AEFF-C95959819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30" y="158170"/>
            <a:ext cx="8638377" cy="99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56858CE1-D171-46D6-B252-F23BCAAF05C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18D6C655-71D3-47B1-9C20-3559255CFA6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484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F8B6D71-4FC2-4100-8853-2152138668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40386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D943BF2-E4CE-4E61-B4B5-CFF9676384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40386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ED87E30-64C2-4DBB-894A-5298A4219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F6642474-7B34-4591-A7C3-078F9BDA3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514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2A32D79-E68A-4107-9E16-1BE0337FF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10355"/>
            <a:ext cx="8523877" cy="5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80EFD03-9E24-482A-B337-0CD165A604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4151" y="674451"/>
            <a:ext cx="8523256" cy="51125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accent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28585836-B8A6-484B-9C1A-3DCA059F43D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6445" y="1486959"/>
            <a:ext cx="11258021" cy="4833938"/>
          </a:xfrm>
        </p:spPr>
        <p:txBody>
          <a:bodyPr/>
          <a:lstStyle>
            <a:lvl1pPr>
              <a:spcBef>
                <a:spcPts val="1500"/>
              </a:spcBef>
              <a:defRPr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20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333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531545A-9246-44BB-92CD-A3DCB0DC7C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7" name="Footer Placeholder 6">
            <a:extLst>
              <a:ext uri="{FF2B5EF4-FFF2-40B4-BE49-F238E27FC236}">
                <a16:creationId xmlns:a16="http://schemas.microsoft.com/office/drawing/2014/main" id="{99EBCE9C-00EE-447F-A8D7-56E30C946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20341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 &amp; Tex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8D3BBB-E7E9-4558-914B-3766FB04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10355"/>
            <a:ext cx="8523877" cy="5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5893C16-3704-4D6A-8391-77FFFD6FD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4151" y="674451"/>
            <a:ext cx="8523256" cy="51125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accent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hart Placeholder 3">
            <a:extLst>
              <a:ext uri="{FF2B5EF4-FFF2-40B4-BE49-F238E27FC236}">
                <a16:creationId xmlns:a16="http://schemas.microsoft.com/office/drawing/2014/main" id="{641AF156-0726-4DC7-B959-D39968119B2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5" name="Chart Placeholder 3">
            <a:extLst>
              <a:ext uri="{FF2B5EF4-FFF2-40B4-BE49-F238E27FC236}">
                <a16:creationId xmlns:a16="http://schemas.microsoft.com/office/drawing/2014/main" id="{FCF1B9AC-03C8-4BAF-A971-CF9FCD930633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484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FA9DF3A-E8A6-4B48-A1D2-6B39C7BA3E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40386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EDE9EAEA-3321-4C99-944D-B274AA92DC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40386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7F4AA827-27F0-4AD9-901D-694850E18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0" name="Footer Placeholder 6">
            <a:extLst>
              <a:ext uri="{FF2B5EF4-FFF2-40B4-BE49-F238E27FC236}">
                <a16:creationId xmlns:a16="http://schemas.microsoft.com/office/drawing/2014/main" id="{E6F92508-F849-475F-9ECF-911CE3A24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51797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938C7B3-B44E-4281-AEFF-C95959819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30" y="158170"/>
            <a:ext cx="8638377" cy="99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DA9E81FA-16F1-4C7C-A851-B8D6CA3AA11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6AE73D3-FE49-4025-8181-3FEDAF912F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hart Placeholder 3">
            <a:extLst>
              <a:ext uri="{FF2B5EF4-FFF2-40B4-BE49-F238E27FC236}">
                <a16:creationId xmlns:a16="http://schemas.microsoft.com/office/drawing/2014/main" id="{35DF5CF4-1DE3-49D8-A0A4-A0C20899954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267200" y="16002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DE787F1-87E8-400C-B491-A08ED5544A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72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hart Placeholder 3">
            <a:extLst>
              <a:ext uri="{FF2B5EF4-FFF2-40B4-BE49-F238E27FC236}">
                <a16:creationId xmlns:a16="http://schemas.microsoft.com/office/drawing/2014/main" id="{6F447463-CAA7-428F-8E49-4F7B6F84A2B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153400" y="16002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38F0D8C-48BE-4BA1-A4A4-A94D624B64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34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8339B9DF-6D53-45BC-A17A-9115DA4F6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EC4D5228-63C1-48FE-8778-E032A9BDA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24072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 &amp; Tex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8D3BBB-E7E9-4558-914B-3766FB04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10355"/>
            <a:ext cx="8523877" cy="5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5893C16-3704-4D6A-8391-77FFFD6FD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4151" y="674451"/>
            <a:ext cx="8523256" cy="51125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accent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hart Placeholder 3">
            <a:extLst>
              <a:ext uri="{FF2B5EF4-FFF2-40B4-BE49-F238E27FC236}">
                <a16:creationId xmlns:a16="http://schemas.microsoft.com/office/drawing/2014/main" id="{2062AF27-726B-472D-9600-224CBE8589B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7BECFFB8-08EB-47F6-B862-8A2257286A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hart Placeholder 3">
            <a:extLst>
              <a:ext uri="{FF2B5EF4-FFF2-40B4-BE49-F238E27FC236}">
                <a16:creationId xmlns:a16="http://schemas.microsoft.com/office/drawing/2014/main" id="{2D13778A-2A0A-4EC7-A501-8D10A08035A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267200" y="16002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F15E32A7-2362-4A9E-8692-683700D4AC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72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hart Placeholder 3">
            <a:extLst>
              <a:ext uri="{FF2B5EF4-FFF2-40B4-BE49-F238E27FC236}">
                <a16:creationId xmlns:a16="http://schemas.microsoft.com/office/drawing/2014/main" id="{823D7D71-DF9C-4AA8-9F69-2E3C3DE4E7F0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153400" y="16002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70CCF4C5-4051-4EDF-82ED-D4E748BEBE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34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C5D0733B-84A9-4623-A484-3101A442D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2" name="Footer Placeholder 6">
            <a:extLst>
              <a:ext uri="{FF2B5EF4-FFF2-40B4-BE49-F238E27FC236}">
                <a16:creationId xmlns:a16="http://schemas.microsoft.com/office/drawing/2014/main" id="{BD344DB6-8E05-417B-B28B-2E6005843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77065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938C7B3-B44E-4281-AEFF-C95959819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30" y="158170"/>
            <a:ext cx="8638377" cy="99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3" name="Chart Placeholder 3">
            <a:extLst>
              <a:ext uri="{FF2B5EF4-FFF2-40B4-BE49-F238E27FC236}">
                <a16:creationId xmlns:a16="http://schemas.microsoft.com/office/drawing/2014/main" id="{03D3BA74-60EA-4C29-AF56-B7259BCD771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0808DA0A-FCA0-4A62-B56F-C480EC3E45E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484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5" name="Chart Placeholder 3">
            <a:extLst>
              <a:ext uri="{FF2B5EF4-FFF2-40B4-BE49-F238E27FC236}">
                <a16:creationId xmlns:a16="http://schemas.microsoft.com/office/drawing/2014/main" id="{065ECE00-E49F-4FFD-B3BC-11097ADE947A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81000" y="4126832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6" name="Chart Placeholder 3">
            <a:extLst>
              <a:ext uri="{FF2B5EF4-FFF2-40B4-BE49-F238E27FC236}">
                <a16:creationId xmlns:a16="http://schemas.microsoft.com/office/drawing/2014/main" id="{15458037-4A27-4617-A080-FC1BEF09700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48400" y="4126832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CCE1C0D-462B-4F16-AF17-6DBAC0A5E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2AE7BB30-037A-4604-84BE-4B1A38FC3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85832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8D3BBB-E7E9-4558-914B-3766FB04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10355"/>
            <a:ext cx="8523877" cy="5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5893C16-3704-4D6A-8391-77FFFD6FD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4151" y="674451"/>
            <a:ext cx="8523256" cy="51125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accent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hart Placeholder 3">
            <a:extLst>
              <a:ext uri="{FF2B5EF4-FFF2-40B4-BE49-F238E27FC236}">
                <a16:creationId xmlns:a16="http://schemas.microsoft.com/office/drawing/2014/main" id="{A9E564CA-61D6-4133-91BA-4015264737A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5" name="Chart Placeholder 3">
            <a:extLst>
              <a:ext uri="{FF2B5EF4-FFF2-40B4-BE49-F238E27FC236}">
                <a16:creationId xmlns:a16="http://schemas.microsoft.com/office/drawing/2014/main" id="{36E8EDEF-E8D8-428D-B186-411007092E0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484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6" name="Chart Placeholder 3">
            <a:extLst>
              <a:ext uri="{FF2B5EF4-FFF2-40B4-BE49-F238E27FC236}">
                <a16:creationId xmlns:a16="http://schemas.microsoft.com/office/drawing/2014/main" id="{9298ED55-3210-47A0-828F-36829D90A15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81000" y="4126832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7" name="Chart Placeholder 3">
            <a:extLst>
              <a:ext uri="{FF2B5EF4-FFF2-40B4-BE49-F238E27FC236}">
                <a16:creationId xmlns:a16="http://schemas.microsoft.com/office/drawing/2014/main" id="{09A678C7-F167-4E65-BE1C-11801C3CD56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48400" y="4126832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22CA8D62-684E-41EC-9C71-E1975A194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0" name="Footer Placeholder 6">
            <a:extLst>
              <a:ext uri="{FF2B5EF4-FFF2-40B4-BE49-F238E27FC236}">
                <a16:creationId xmlns:a16="http://schemas.microsoft.com/office/drawing/2014/main" id="{73D11D80-8308-4105-8B94-CE1924470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3878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83B9B5D8-E8BB-4425-A3C2-DD3A585B0524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73062" y="1604296"/>
            <a:ext cx="11445875" cy="4719012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938C7B3-B44E-4281-AEFF-C95959819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30" y="158170"/>
            <a:ext cx="8638377" cy="99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72FEA41-1A08-486B-A6A6-6F643C25D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B31CB3DB-7B4D-463A-89C5-7583BDC17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0733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8D3BBB-E7E9-4558-914B-3766FB04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10355"/>
            <a:ext cx="8523877" cy="5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5893C16-3704-4D6A-8391-77FFFD6FD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4151" y="674451"/>
            <a:ext cx="8523256" cy="51125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accent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able Placeholder 13">
            <a:extLst>
              <a:ext uri="{FF2B5EF4-FFF2-40B4-BE49-F238E27FC236}">
                <a16:creationId xmlns:a16="http://schemas.microsoft.com/office/drawing/2014/main" id="{EE916ACB-2923-42C4-9CE6-B3A9EFB4591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73062" y="1604296"/>
            <a:ext cx="11445875" cy="4719012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D3157B50-F5E7-4E50-A04B-CB9A5B7FE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7" name="Footer Placeholder 6">
            <a:extLst>
              <a:ext uri="{FF2B5EF4-FFF2-40B4-BE49-F238E27FC236}">
                <a16:creationId xmlns:a16="http://schemas.microsoft.com/office/drawing/2014/main" id="{E0494ECD-8AAB-4DF7-B646-3CAF89433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70204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able Placeholder 13">
            <a:extLst>
              <a:ext uri="{FF2B5EF4-FFF2-40B4-BE49-F238E27FC236}">
                <a16:creationId xmlns:a16="http://schemas.microsoft.com/office/drawing/2014/main" id="{3B5C8C70-9F6F-4142-8675-2A924E954B9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73062" y="1565329"/>
            <a:ext cx="5562601" cy="4803720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938C7B3-B44E-4281-AEFF-C95959819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30" y="158170"/>
            <a:ext cx="8638377" cy="99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6" name="Table Placeholder 13">
            <a:extLst>
              <a:ext uri="{FF2B5EF4-FFF2-40B4-BE49-F238E27FC236}">
                <a16:creationId xmlns:a16="http://schemas.microsoft.com/office/drawing/2014/main" id="{16C55EFE-BD77-49A2-801B-DA0B4A980CC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250068" y="1565329"/>
            <a:ext cx="5562601" cy="4803720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2D317C7-44F3-49A1-A044-191798087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FB067E4B-F736-4A7B-BECF-0EE0746CA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41902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8D3BBB-E7E9-4558-914B-3766FB04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10355"/>
            <a:ext cx="8523877" cy="5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5893C16-3704-4D6A-8391-77FFFD6FD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4151" y="674451"/>
            <a:ext cx="8523256" cy="51125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accent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able Placeholder 13">
            <a:extLst>
              <a:ext uri="{FF2B5EF4-FFF2-40B4-BE49-F238E27FC236}">
                <a16:creationId xmlns:a16="http://schemas.microsoft.com/office/drawing/2014/main" id="{37F13832-E98E-4ECF-93F8-6972B2232F63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73062" y="1565329"/>
            <a:ext cx="5562601" cy="4803720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7" name="Table Placeholder 13">
            <a:extLst>
              <a:ext uri="{FF2B5EF4-FFF2-40B4-BE49-F238E27FC236}">
                <a16:creationId xmlns:a16="http://schemas.microsoft.com/office/drawing/2014/main" id="{6A3819D7-97A0-475A-9434-FB009DC42C3A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250068" y="1565329"/>
            <a:ext cx="5562601" cy="4803720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26157197-52F8-45F1-A955-B3197CBAB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8" name="Footer Placeholder 6">
            <a:extLst>
              <a:ext uri="{FF2B5EF4-FFF2-40B4-BE49-F238E27FC236}">
                <a16:creationId xmlns:a16="http://schemas.microsoft.com/office/drawing/2014/main" id="{0A100EF9-9BC7-42AB-82AB-6B257D8B1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80371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938C7B3-B44E-4281-AEFF-C95959819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30" y="158170"/>
            <a:ext cx="8638377" cy="99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06748BF-D77E-4AD0-AB49-22A07DCF6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565329"/>
            <a:ext cx="5638800" cy="4803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able Placeholder 13">
            <a:extLst>
              <a:ext uri="{FF2B5EF4-FFF2-40B4-BE49-F238E27FC236}">
                <a16:creationId xmlns:a16="http://schemas.microsoft.com/office/drawing/2014/main" id="{783F0E57-9FA6-4D14-A397-0ABB6DB3A03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73062" y="1565329"/>
            <a:ext cx="5562601" cy="4803720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82F38CA-A044-4D12-86BD-CF1ABF7B4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F98C35E9-45D4-4A08-9976-A243D5BB5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7189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D468CF-7D61-48E9-8B13-2CF6CE9CC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3" t="26056" b="26056"/>
          <a:stretch/>
        </p:blipFill>
        <p:spPr>
          <a:xfrm>
            <a:off x="-1" y="0"/>
            <a:ext cx="9947277" cy="6865034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88CFABB-CA9F-4C05-A6A9-21924F3175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898" y="235264"/>
            <a:ext cx="2940402" cy="4097586"/>
          </a:xfrm>
          <a:custGeom>
            <a:avLst/>
            <a:gdLst>
              <a:gd name="connsiteX0" fmla="*/ 335873 w 3302616"/>
              <a:gd name="connsiteY0" fmla="*/ 1241 h 4602348"/>
              <a:gd name="connsiteX1" fmla="*/ 498624 w 3302616"/>
              <a:gd name="connsiteY1" fmla="*/ 67608 h 4602348"/>
              <a:gd name="connsiteX2" fmla="*/ 1941204 w 3302616"/>
              <a:gd name="connsiteY2" fmla="*/ 1218478 h 4602348"/>
              <a:gd name="connsiteX3" fmla="*/ 3302616 w 3302616"/>
              <a:gd name="connsiteY3" fmla="*/ 2304586 h 4602348"/>
              <a:gd name="connsiteX4" fmla="*/ 1941204 w 3302616"/>
              <a:gd name="connsiteY4" fmla="*/ 3390695 h 4602348"/>
              <a:gd name="connsiteX5" fmla="*/ 507190 w 3302616"/>
              <a:gd name="connsiteY5" fmla="*/ 4534740 h 4602348"/>
              <a:gd name="connsiteX6" fmla="*/ 8567 w 3302616"/>
              <a:gd name="connsiteY6" fmla="*/ 4294720 h 4602348"/>
              <a:gd name="connsiteX7" fmla="*/ 8567 w 3302616"/>
              <a:gd name="connsiteY7" fmla="*/ 3846192 h 4602348"/>
              <a:gd name="connsiteX8" fmla="*/ 8567 w 3302616"/>
              <a:gd name="connsiteY8" fmla="*/ 3845176 h 4602348"/>
              <a:gd name="connsiteX9" fmla="*/ 8567 w 3302616"/>
              <a:gd name="connsiteY9" fmla="*/ 2759212 h 4602348"/>
              <a:gd name="connsiteX10" fmla="*/ 579646 w 3302616"/>
              <a:gd name="connsiteY10" fmla="*/ 2303568 h 4602348"/>
              <a:gd name="connsiteX11" fmla="*/ 0 w 3302616"/>
              <a:gd name="connsiteY11" fmla="*/ 1841101 h 4602348"/>
              <a:gd name="connsiteX12" fmla="*/ 0 w 3302616"/>
              <a:gd name="connsiteY12" fmla="*/ 756010 h 4602348"/>
              <a:gd name="connsiteX13" fmla="*/ 0 w 3302616"/>
              <a:gd name="connsiteY13" fmla="*/ 754992 h 4602348"/>
              <a:gd name="connsiteX14" fmla="*/ 0 w 3302616"/>
              <a:gd name="connsiteY14" fmla="*/ 307628 h 4602348"/>
              <a:gd name="connsiteX15" fmla="*/ 335873 w 3302616"/>
              <a:gd name="connsiteY15" fmla="*/ 1241 h 460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02616" h="4602348">
                <a:moveTo>
                  <a:pt x="335873" y="1241"/>
                </a:moveTo>
                <a:cubicBezTo>
                  <a:pt x="392045" y="6360"/>
                  <a:pt x="448348" y="27496"/>
                  <a:pt x="498624" y="67608"/>
                </a:cubicBezTo>
                <a:lnTo>
                  <a:pt x="1941204" y="1218478"/>
                </a:lnTo>
                <a:lnTo>
                  <a:pt x="3302616" y="2304586"/>
                </a:lnTo>
                <a:lnTo>
                  <a:pt x="1941204" y="3390695"/>
                </a:lnTo>
                <a:lnTo>
                  <a:pt x="507190" y="4534740"/>
                </a:lnTo>
                <a:cubicBezTo>
                  <a:pt x="306086" y="4695187"/>
                  <a:pt x="8567" y="4552018"/>
                  <a:pt x="8567" y="4294720"/>
                </a:cubicBezTo>
                <a:lnTo>
                  <a:pt x="8567" y="3846192"/>
                </a:lnTo>
                <a:lnTo>
                  <a:pt x="8567" y="3845176"/>
                </a:lnTo>
                <a:lnTo>
                  <a:pt x="8567" y="2759212"/>
                </a:lnTo>
                <a:lnTo>
                  <a:pt x="579646" y="2303568"/>
                </a:lnTo>
                <a:lnTo>
                  <a:pt x="0" y="1841101"/>
                </a:lnTo>
                <a:lnTo>
                  <a:pt x="0" y="756010"/>
                </a:lnTo>
                <a:lnTo>
                  <a:pt x="0" y="754992"/>
                </a:lnTo>
                <a:lnTo>
                  <a:pt x="0" y="307628"/>
                </a:lnTo>
                <a:cubicBezTo>
                  <a:pt x="0" y="114655"/>
                  <a:pt x="167355" y="-14121"/>
                  <a:pt x="335873" y="1241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chemeClr val="bg1"/>
            </a:solidFill>
          </a:ln>
        </p:spPr>
        <p:txBody>
          <a:bodyPr wrap="square" tIns="1554480">
            <a:noAutofit/>
          </a:bodyPr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A20490-2288-4E66-8F43-D7022AA1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605" y="5164090"/>
            <a:ext cx="8879659" cy="755828"/>
          </a:xfrm>
          <a:prstGeom prst="rect">
            <a:avLst/>
          </a:prstGeom>
        </p:spPr>
        <p:txBody>
          <a:bodyPr lIns="0" rIns="0"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1076381-E5A3-4F67-94C9-BF8609012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8424" y="536340"/>
            <a:ext cx="2938841" cy="1276962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710D81-C346-4D96-B566-8AB35C14EA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27304" y="6019986"/>
            <a:ext cx="8880132" cy="755828"/>
          </a:xfrm>
        </p:spPr>
        <p:txBody>
          <a:bodyPr lIns="0" rIns="0" anchor="t" anchorCtr="0"/>
          <a:lstStyle>
            <a:lvl1pPr marL="0" indent="0" algn="l">
              <a:buNone/>
              <a:defRPr lang="en-US" sz="1800" dirty="0" smtClean="0">
                <a:latin typeface="+mj-lt"/>
                <a:ea typeface="+mj-ea"/>
                <a:cs typeface="+mj-cs"/>
              </a:defRPr>
            </a:lvl1pPr>
          </a:lstStyle>
          <a:p>
            <a:pPr marL="0" lvl="0">
              <a:spcBef>
                <a:spcPct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22799E4-2575-4A5B-B094-20179B5FD4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85171" y="235264"/>
            <a:ext cx="2940402" cy="4097586"/>
          </a:xfrm>
          <a:custGeom>
            <a:avLst/>
            <a:gdLst>
              <a:gd name="connsiteX0" fmla="*/ 335873 w 3302616"/>
              <a:gd name="connsiteY0" fmla="*/ 1241 h 4602348"/>
              <a:gd name="connsiteX1" fmla="*/ 498624 w 3302616"/>
              <a:gd name="connsiteY1" fmla="*/ 67608 h 4602348"/>
              <a:gd name="connsiteX2" fmla="*/ 1941204 w 3302616"/>
              <a:gd name="connsiteY2" fmla="*/ 1218478 h 4602348"/>
              <a:gd name="connsiteX3" fmla="*/ 3302616 w 3302616"/>
              <a:gd name="connsiteY3" fmla="*/ 2304586 h 4602348"/>
              <a:gd name="connsiteX4" fmla="*/ 1941204 w 3302616"/>
              <a:gd name="connsiteY4" fmla="*/ 3390695 h 4602348"/>
              <a:gd name="connsiteX5" fmla="*/ 507190 w 3302616"/>
              <a:gd name="connsiteY5" fmla="*/ 4534740 h 4602348"/>
              <a:gd name="connsiteX6" fmla="*/ 8567 w 3302616"/>
              <a:gd name="connsiteY6" fmla="*/ 4294720 h 4602348"/>
              <a:gd name="connsiteX7" fmla="*/ 8567 w 3302616"/>
              <a:gd name="connsiteY7" fmla="*/ 3846192 h 4602348"/>
              <a:gd name="connsiteX8" fmla="*/ 8567 w 3302616"/>
              <a:gd name="connsiteY8" fmla="*/ 3845176 h 4602348"/>
              <a:gd name="connsiteX9" fmla="*/ 8567 w 3302616"/>
              <a:gd name="connsiteY9" fmla="*/ 2759212 h 4602348"/>
              <a:gd name="connsiteX10" fmla="*/ 579646 w 3302616"/>
              <a:gd name="connsiteY10" fmla="*/ 2303568 h 4602348"/>
              <a:gd name="connsiteX11" fmla="*/ 0 w 3302616"/>
              <a:gd name="connsiteY11" fmla="*/ 1841101 h 4602348"/>
              <a:gd name="connsiteX12" fmla="*/ 0 w 3302616"/>
              <a:gd name="connsiteY12" fmla="*/ 756010 h 4602348"/>
              <a:gd name="connsiteX13" fmla="*/ 0 w 3302616"/>
              <a:gd name="connsiteY13" fmla="*/ 754992 h 4602348"/>
              <a:gd name="connsiteX14" fmla="*/ 0 w 3302616"/>
              <a:gd name="connsiteY14" fmla="*/ 307628 h 4602348"/>
              <a:gd name="connsiteX15" fmla="*/ 335873 w 3302616"/>
              <a:gd name="connsiteY15" fmla="*/ 1241 h 460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02616" h="4602348">
                <a:moveTo>
                  <a:pt x="335873" y="1241"/>
                </a:moveTo>
                <a:cubicBezTo>
                  <a:pt x="392045" y="6360"/>
                  <a:pt x="448348" y="27496"/>
                  <a:pt x="498624" y="67608"/>
                </a:cubicBezTo>
                <a:lnTo>
                  <a:pt x="1941204" y="1218478"/>
                </a:lnTo>
                <a:lnTo>
                  <a:pt x="3302616" y="2304586"/>
                </a:lnTo>
                <a:lnTo>
                  <a:pt x="1941204" y="3390695"/>
                </a:lnTo>
                <a:lnTo>
                  <a:pt x="507190" y="4534740"/>
                </a:lnTo>
                <a:cubicBezTo>
                  <a:pt x="306086" y="4695187"/>
                  <a:pt x="8567" y="4552018"/>
                  <a:pt x="8567" y="4294720"/>
                </a:cubicBezTo>
                <a:lnTo>
                  <a:pt x="8567" y="3846192"/>
                </a:lnTo>
                <a:lnTo>
                  <a:pt x="8567" y="3845176"/>
                </a:lnTo>
                <a:lnTo>
                  <a:pt x="8567" y="2759212"/>
                </a:lnTo>
                <a:lnTo>
                  <a:pt x="579646" y="2303568"/>
                </a:lnTo>
                <a:lnTo>
                  <a:pt x="0" y="1841101"/>
                </a:lnTo>
                <a:lnTo>
                  <a:pt x="0" y="756010"/>
                </a:lnTo>
                <a:lnTo>
                  <a:pt x="0" y="754992"/>
                </a:lnTo>
                <a:lnTo>
                  <a:pt x="0" y="307628"/>
                </a:lnTo>
                <a:cubicBezTo>
                  <a:pt x="0" y="114655"/>
                  <a:pt x="167355" y="-14121"/>
                  <a:pt x="335873" y="1241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rgbClr val="F2F2F2"/>
            </a:solidFill>
          </a:ln>
        </p:spPr>
        <p:txBody>
          <a:bodyPr wrap="square" tIns="1554480">
            <a:noAutofit/>
          </a:bodyPr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03A371-A73F-432F-8EF6-8152C8B034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0444" y="235264"/>
            <a:ext cx="2940402" cy="4097586"/>
          </a:xfrm>
          <a:custGeom>
            <a:avLst/>
            <a:gdLst>
              <a:gd name="connsiteX0" fmla="*/ 335873 w 3302616"/>
              <a:gd name="connsiteY0" fmla="*/ 1241 h 4602348"/>
              <a:gd name="connsiteX1" fmla="*/ 498624 w 3302616"/>
              <a:gd name="connsiteY1" fmla="*/ 67608 h 4602348"/>
              <a:gd name="connsiteX2" fmla="*/ 1941204 w 3302616"/>
              <a:gd name="connsiteY2" fmla="*/ 1218478 h 4602348"/>
              <a:gd name="connsiteX3" fmla="*/ 3302616 w 3302616"/>
              <a:gd name="connsiteY3" fmla="*/ 2304586 h 4602348"/>
              <a:gd name="connsiteX4" fmla="*/ 1941204 w 3302616"/>
              <a:gd name="connsiteY4" fmla="*/ 3390695 h 4602348"/>
              <a:gd name="connsiteX5" fmla="*/ 507190 w 3302616"/>
              <a:gd name="connsiteY5" fmla="*/ 4534740 h 4602348"/>
              <a:gd name="connsiteX6" fmla="*/ 8567 w 3302616"/>
              <a:gd name="connsiteY6" fmla="*/ 4294720 h 4602348"/>
              <a:gd name="connsiteX7" fmla="*/ 8567 w 3302616"/>
              <a:gd name="connsiteY7" fmla="*/ 3846192 h 4602348"/>
              <a:gd name="connsiteX8" fmla="*/ 8567 w 3302616"/>
              <a:gd name="connsiteY8" fmla="*/ 3845176 h 4602348"/>
              <a:gd name="connsiteX9" fmla="*/ 8567 w 3302616"/>
              <a:gd name="connsiteY9" fmla="*/ 2759212 h 4602348"/>
              <a:gd name="connsiteX10" fmla="*/ 579646 w 3302616"/>
              <a:gd name="connsiteY10" fmla="*/ 2303568 h 4602348"/>
              <a:gd name="connsiteX11" fmla="*/ 0 w 3302616"/>
              <a:gd name="connsiteY11" fmla="*/ 1841101 h 4602348"/>
              <a:gd name="connsiteX12" fmla="*/ 0 w 3302616"/>
              <a:gd name="connsiteY12" fmla="*/ 756010 h 4602348"/>
              <a:gd name="connsiteX13" fmla="*/ 0 w 3302616"/>
              <a:gd name="connsiteY13" fmla="*/ 754992 h 4602348"/>
              <a:gd name="connsiteX14" fmla="*/ 0 w 3302616"/>
              <a:gd name="connsiteY14" fmla="*/ 307628 h 4602348"/>
              <a:gd name="connsiteX15" fmla="*/ 335873 w 3302616"/>
              <a:gd name="connsiteY15" fmla="*/ 1241 h 460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02616" h="4602348">
                <a:moveTo>
                  <a:pt x="335873" y="1241"/>
                </a:moveTo>
                <a:cubicBezTo>
                  <a:pt x="392045" y="6360"/>
                  <a:pt x="448348" y="27496"/>
                  <a:pt x="498624" y="67608"/>
                </a:cubicBezTo>
                <a:lnTo>
                  <a:pt x="1941204" y="1218478"/>
                </a:lnTo>
                <a:lnTo>
                  <a:pt x="3302616" y="2304586"/>
                </a:lnTo>
                <a:lnTo>
                  <a:pt x="1941204" y="3390695"/>
                </a:lnTo>
                <a:lnTo>
                  <a:pt x="507190" y="4534740"/>
                </a:lnTo>
                <a:cubicBezTo>
                  <a:pt x="306086" y="4695187"/>
                  <a:pt x="8567" y="4552018"/>
                  <a:pt x="8567" y="4294720"/>
                </a:cubicBezTo>
                <a:lnTo>
                  <a:pt x="8567" y="3846192"/>
                </a:lnTo>
                <a:lnTo>
                  <a:pt x="8567" y="3845176"/>
                </a:lnTo>
                <a:lnTo>
                  <a:pt x="8567" y="2759212"/>
                </a:lnTo>
                <a:lnTo>
                  <a:pt x="579646" y="2303568"/>
                </a:lnTo>
                <a:lnTo>
                  <a:pt x="0" y="1841101"/>
                </a:lnTo>
                <a:lnTo>
                  <a:pt x="0" y="756010"/>
                </a:lnTo>
                <a:lnTo>
                  <a:pt x="0" y="754992"/>
                </a:lnTo>
                <a:lnTo>
                  <a:pt x="0" y="307628"/>
                </a:lnTo>
                <a:cubicBezTo>
                  <a:pt x="0" y="114655"/>
                  <a:pt x="167355" y="-14121"/>
                  <a:pt x="335873" y="1241"/>
                </a:cubicBezTo>
                <a:close/>
              </a:path>
            </a:pathLst>
          </a:custGeom>
          <a:solidFill>
            <a:schemeClr val="accent5"/>
          </a:solidFill>
          <a:ln w="38100">
            <a:solidFill>
              <a:srgbClr val="F2F2F2"/>
            </a:solidFill>
          </a:ln>
        </p:spPr>
        <p:txBody>
          <a:bodyPr wrap="square" tIns="1554480">
            <a:noAutofit/>
          </a:bodyPr>
          <a:lstStyle>
            <a:lvl1pPr marL="0" indent="0">
              <a:buNone/>
              <a:defRPr sz="13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FFB6F7B-0854-4FB9-8EAA-A105571B0D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95127" y="5306013"/>
            <a:ext cx="1349597" cy="1012197"/>
          </a:xfrm>
          <a:prstGeom prst="rect">
            <a:avLst/>
          </a:prstGeom>
          <a:effectLst/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74E222-6370-4D0F-A74E-D1E5B47380ED}"/>
              </a:ext>
            </a:extLst>
          </p:cNvPr>
          <p:cNvCxnSpPr>
            <a:cxnSpLocks/>
          </p:cNvCxnSpPr>
          <p:nvPr userDrawn="1"/>
        </p:nvCxnSpPr>
        <p:spPr>
          <a:xfrm>
            <a:off x="2480915" y="5296664"/>
            <a:ext cx="0" cy="103089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224551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&amp; Tex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8D3BBB-E7E9-4558-914B-3766FB04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10355"/>
            <a:ext cx="8523877" cy="5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5893C16-3704-4D6A-8391-77FFFD6FD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4151" y="674451"/>
            <a:ext cx="8523256" cy="51125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accent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5243E65-B3FD-48ED-8DC3-B8D0E1320B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2200" y="1565329"/>
            <a:ext cx="5638800" cy="4803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able Placeholder 13">
            <a:extLst>
              <a:ext uri="{FF2B5EF4-FFF2-40B4-BE49-F238E27FC236}">
                <a16:creationId xmlns:a16="http://schemas.microsoft.com/office/drawing/2014/main" id="{0EBAADDD-53A9-412D-A20F-F029D95AE79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73062" y="1565329"/>
            <a:ext cx="5562601" cy="4803720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EFDDD82-FC04-4AA6-929D-1332463E15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8" name="Footer Placeholder 6">
            <a:extLst>
              <a:ext uri="{FF2B5EF4-FFF2-40B4-BE49-F238E27FC236}">
                <a16:creationId xmlns:a16="http://schemas.microsoft.com/office/drawing/2014/main" id="{27675FE4-F222-4520-990F-B6630ACD4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13642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938C7B3-B44E-4281-AEFF-C95959819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30" y="158170"/>
            <a:ext cx="8638377" cy="99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DF8B6D71-4FC2-4100-8853-2152138668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40386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D943BF2-E4CE-4E61-B4B5-CFF9676384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40386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able Placeholder 13">
            <a:extLst>
              <a:ext uri="{FF2B5EF4-FFF2-40B4-BE49-F238E27FC236}">
                <a16:creationId xmlns:a16="http://schemas.microsoft.com/office/drawing/2014/main" id="{B844421A-4B35-46BA-876D-4772D2BDBB1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63888" y="1565329"/>
            <a:ext cx="5562601" cy="2320871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18" name="Table Placeholder 13">
            <a:extLst>
              <a:ext uri="{FF2B5EF4-FFF2-40B4-BE49-F238E27FC236}">
                <a16:creationId xmlns:a16="http://schemas.microsoft.com/office/drawing/2014/main" id="{FBB3584C-DAE3-4C1D-B38C-AF0BFBC0A9F6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65511" y="1565329"/>
            <a:ext cx="5562601" cy="2320871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E4859B9-1D97-4CD7-AFBD-D23224FBD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892DB64D-2194-460C-A692-A43326D22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78065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 &amp; Tex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8D3BBB-E7E9-4558-914B-3766FB04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10355"/>
            <a:ext cx="8523877" cy="5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5893C16-3704-4D6A-8391-77FFFD6FD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4151" y="674451"/>
            <a:ext cx="8523256" cy="51125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accent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69D1F01A-E7AA-47D3-B994-B742A56C68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40386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1FA34D0-CCEA-48A5-9DC9-358E505B4D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8400" y="40386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able Placeholder 13">
            <a:extLst>
              <a:ext uri="{FF2B5EF4-FFF2-40B4-BE49-F238E27FC236}">
                <a16:creationId xmlns:a16="http://schemas.microsoft.com/office/drawing/2014/main" id="{7C7AD8B9-2244-4703-A183-BC91D841C426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63888" y="1565329"/>
            <a:ext cx="5562601" cy="2320871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31" name="Table Placeholder 13">
            <a:extLst>
              <a:ext uri="{FF2B5EF4-FFF2-40B4-BE49-F238E27FC236}">
                <a16:creationId xmlns:a16="http://schemas.microsoft.com/office/drawing/2014/main" id="{D02676E0-547D-49AE-812B-CB975E7BD4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265511" y="1565329"/>
            <a:ext cx="5562601" cy="2320871"/>
          </a:xfrm>
        </p:spPr>
        <p:txBody>
          <a:bodyPr/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3CE9C87-82F3-496A-9D58-13F87570A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6" name="Footer Placeholder 6">
            <a:extLst>
              <a:ext uri="{FF2B5EF4-FFF2-40B4-BE49-F238E27FC236}">
                <a16:creationId xmlns:a16="http://schemas.microsoft.com/office/drawing/2014/main" id="{7741A1AE-C635-4986-B768-664FD2678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86257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938C7B3-B44E-4281-AEFF-C95959819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30" y="158170"/>
            <a:ext cx="8638377" cy="99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6AE73D3-FE49-4025-8181-3FEDAF912F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DE787F1-87E8-400C-B491-A08ED5544A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72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38F0D8C-48BE-4BA1-A4A4-A94D624B64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34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able Placeholder 13">
            <a:extLst>
              <a:ext uri="{FF2B5EF4-FFF2-40B4-BE49-F238E27FC236}">
                <a16:creationId xmlns:a16="http://schemas.microsoft.com/office/drawing/2014/main" id="{83D9A553-89A5-4318-B8A1-AFE41952A308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63889" y="1565329"/>
            <a:ext cx="3674712" cy="2320871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0" name="Table Placeholder 13">
            <a:extLst>
              <a:ext uri="{FF2B5EF4-FFF2-40B4-BE49-F238E27FC236}">
                <a16:creationId xmlns:a16="http://schemas.microsoft.com/office/drawing/2014/main" id="{F407E5EB-CFE9-4516-8207-647A69A0C315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258645" y="1565329"/>
            <a:ext cx="3674712" cy="2320871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1" name="Table Placeholder 13">
            <a:extLst>
              <a:ext uri="{FF2B5EF4-FFF2-40B4-BE49-F238E27FC236}">
                <a16:creationId xmlns:a16="http://schemas.microsoft.com/office/drawing/2014/main" id="{ABC9DC26-80C2-4A7F-BB9C-9C0DAEA93030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8153400" y="1565329"/>
            <a:ext cx="3674712" cy="2320871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4C2E5702-8C06-4DAA-9436-1A7DC9CB3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FEF7420A-7217-4375-8BFE-3F770FF79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64609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 &amp; Tex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8D3BBB-E7E9-4558-914B-3766FB04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10355"/>
            <a:ext cx="8523877" cy="5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5893C16-3704-4D6A-8391-77FFFD6FD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4151" y="674451"/>
            <a:ext cx="8523256" cy="51125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accent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B957253E-72D6-443D-94B5-6D27197BFD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966C6535-B029-4395-954F-AE4D286EE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72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342C0C03-5D7B-480A-A74C-15A799E6D2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34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Table Placeholder 13">
            <a:extLst>
              <a:ext uri="{FF2B5EF4-FFF2-40B4-BE49-F238E27FC236}">
                <a16:creationId xmlns:a16="http://schemas.microsoft.com/office/drawing/2014/main" id="{C357D770-988F-46C1-BFA7-68B6574D1BA9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63889" y="1565329"/>
            <a:ext cx="3674712" cy="2320871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34" name="Table Placeholder 13">
            <a:extLst>
              <a:ext uri="{FF2B5EF4-FFF2-40B4-BE49-F238E27FC236}">
                <a16:creationId xmlns:a16="http://schemas.microsoft.com/office/drawing/2014/main" id="{A8FF5040-75B6-4CC5-94D0-2B608469D320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258645" y="1565329"/>
            <a:ext cx="3674712" cy="2320871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35" name="Table Placeholder 13">
            <a:extLst>
              <a:ext uri="{FF2B5EF4-FFF2-40B4-BE49-F238E27FC236}">
                <a16:creationId xmlns:a16="http://schemas.microsoft.com/office/drawing/2014/main" id="{BCBC6B57-D782-4A7D-9767-CF237D29F65D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8153400" y="1565329"/>
            <a:ext cx="3674712" cy="2320871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613B875-2546-4A59-B32D-CE61B395B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6" name="Footer Placeholder 6">
            <a:extLst>
              <a:ext uri="{FF2B5EF4-FFF2-40B4-BE49-F238E27FC236}">
                <a16:creationId xmlns:a16="http://schemas.microsoft.com/office/drawing/2014/main" id="{30C509EE-7CC9-4D6F-B6AB-B1E72A22C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57894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bl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938C7B3-B44E-4281-AEFF-C95959819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30" y="158170"/>
            <a:ext cx="8638377" cy="99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8" name="Table Placeholder 13">
            <a:extLst>
              <a:ext uri="{FF2B5EF4-FFF2-40B4-BE49-F238E27FC236}">
                <a16:creationId xmlns:a16="http://schemas.microsoft.com/office/drawing/2014/main" id="{11F74FD3-B772-4FBC-81C7-858D79891C3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64633" y="1518466"/>
            <a:ext cx="5609961" cy="2297509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19" name="Table Placeholder 13">
            <a:extLst>
              <a:ext uri="{FF2B5EF4-FFF2-40B4-BE49-F238E27FC236}">
                <a16:creationId xmlns:a16="http://schemas.microsoft.com/office/drawing/2014/main" id="{3FEA743D-9EA5-4409-B000-4928A1D584A0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217407" y="1518466"/>
            <a:ext cx="5609961" cy="2297509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0" name="Table Placeholder 13">
            <a:extLst>
              <a:ext uri="{FF2B5EF4-FFF2-40B4-BE49-F238E27FC236}">
                <a16:creationId xmlns:a16="http://schemas.microsoft.com/office/drawing/2014/main" id="{A834BA27-B30C-4E1C-90F3-9D002CBF4A5E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64633" y="4060188"/>
            <a:ext cx="5609961" cy="2297509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1" name="Table Placeholder 13">
            <a:extLst>
              <a:ext uri="{FF2B5EF4-FFF2-40B4-BE49-F238E27FC236}">
                <a16:creationId xmlns:a16="http://schemas.microsoft.com/office/drawing/2014/main" id="{0C9D2F63-BA0E-434D-A3AB-76B8077CEFA1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6217407" y="4060188"/>
            <a:ext cx="5609961" cy="2297509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01854D6-217E-4B83-8B46-0FC984B56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9D4836F7-AB5F-432F-A098-027C727BA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93602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ble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8D3BBB-E7E9-4558-914B-3766FB04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10355"/>
            <a:ext cx="8523877" cy="5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5893C16-3704-4D6A-8391-77FFFD6FD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4151" y="674451"/>
            <a:ext cx="8523256" cy="51125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accent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able Placeholder 13">
            <a:extLst>
              <a:ext uri="{FF2B5EF4-FFF2-40B4-BE49-F238E27FC236}">
                <a16:creationId xmlns:a16="http://schemas.microsoft.com/office/drawing/2014/main" id="{9C33DD3A-6734-4B3E-B6D3-24702D3026A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364633" y="1518466"/>
            <a:ext cx="5609961" cy="2297509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9" name="Table Placeholder 13">
            <a:extLst>
              <a:ext uri="{FF2B5EF4-FFF2-40B4-BE49-F238E27FC236}">
                <a16:creationId xmlns:a16="http://schemas.microsoft.com/office/drawing/2014/main" id="{33DFE768-F269-4182-8DDA-997A6DFFDDB1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217407" y="1518466"/>
            <a:ext cx="5609961" cy="2297509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30" name="Table Placeholder 13">
            <a:extLst>
              <a:ext uri="{FF2B5EF4-FFF2-40B4-BE49-F238E27FC236}">
                <a16:creationId xmlns:a16="http://schemas.microsoft.com/office/drawing/2014/main" id="{1FA10AD1-0BFB-4E99-ABBD-371AB7563828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64633" y="4060188"/>
            <a:ext cx="5609961" cy="2297509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31" name="Table Placeholder 13">
            <a:extLst>
              <a:ext uri="{FF2B5EF4-FFF2-40B4-BE49-F238E27FC236}">
                <a16:creationId xmlns:a16="http://schemas.microsoft.com/office/drawing/2014/main" id="{9666291B-5783-4516-8B01-5998647E50E8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6217407" y="4060188"/>
            <a:ext cx="5609961" cy="2297509"/>
          </a:xfrm>
        </p:spPr>
        <p:txBody>
          <a:bodyPr>
            <a:normAutofit/>
          </a:bodyPr>
          <a:lstStyle>
            <a:lvl1pPr marL="0" marR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232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8FAED7E-E046-44C1-938E-0BF44EA00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6" name="Footer Placeholder 6">
            <a:extLst>
              <a:ext uri="{FF2B5EF4-FFF2-40B4-BE49-F238E27FC236}">
                <a16:creationId xmlns:a16="http://schemas.microsoft.com/office/drawing/2014/main" id="{AF35E348-754E-4294-A7F4-8F9D6C00F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03097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938C7B3-B44E-4281-AEFF-C95959819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30" y="158170"/>
            <a:ext cx="8638377" cy="99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58FB2F8-9BC2-4127-9BF2-84B8CD5ED5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13350"/>
            <a:ext cx="12171947" cy="52229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A0C684-0277-4614-8B7D-66F02042C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549762B9-D9E4-4BF8-B8BE-8E36642E3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743329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8D3BBB-E7E9-4558-914B-3766FB04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10355"/>
            <a:ext cx="8523877" cy="5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5893C16-3704-4D6A-8391-77FFFD6FD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4151" y="674451"/>
            <a:ext cx="8523256" cy="51125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accent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9B1BDD25-C7A0-4776-B725-76D2D63B95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13350"/>
            <a:ext cx="12171947" cy="52229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DFD4629-8B95-4BA2-A72D-912D1B45C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8" name="Footer Placeholder 6">
            <a:extLst>
              <a:ext uri="{FF2B5EF4-FFF2-40B4-BE49-F238E27FC236}">
                <a16:creationId xmlns:a16="http://schemas.microsoft.com/office/drawing/2014/main" id="{9FF64A0A-A5C5-49EE-BED4-D5DC8DAAF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80592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938C7B3-B44E-4281-AEFF-C95959819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30" y="158170"/>
            <a:ext cx="8638377" cy="99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CA8A3743-B69D-473F-B818-C99BC3622B3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4073" y="1313349"/>
            <a:ext cx="6067928" cy="52342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7EDD991-B7F6-40AC-A822-7E1FB180B2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1600200"/>
            <a:ext cx="5486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6289A40-8412-4097-B290-80C7E4EDF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2443C5AC-7AC0-4668-8DA2-116D713FF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9538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ransi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4AA69-673B-4218-B132-9E9BF4848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D63BE9-FAB4-43CE-910A-7E323EA9E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8151" y="2029338"/>
            <a:ext cx="5153382" cy="27990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Transition Title</a:t>
            </a:r>
            <a:br>
              <a:rPr lang="en-US" dirty="0"/>
            </a:br>
            <a:r>
              <a:rPr lang="en-US" dirty="0"/>
              <a:t>Option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921292-9315-4046-AC3C-2581603C1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4230" y="3181640"/>
            <a:ext cx="659243" cy="494432"/>
          </a:xfrm>
          <a:prstGeom prst="rect">
            <a:avLst/>
          </a:prstGeom>
          <a:ln>
            <a:noFill/>
          </a:ln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E527A4F-8153-4EA3-989D-6DE5DC9EF1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6918" y="-1"/>
            <a:ext cx="6377960" cy="6857713"/>
          </a:xfrm>
          <a:custGeom>
            <a:avLst/>
            <a:gdLst>
              <a:gd name="connsiteX0" fmla="*/ 0 w 7653552"/>
              <a:gd name="connsiteY0" fmla="*/ 0 h 8229256"/>
              <a:gd name="connsiteX1" fmla="*/ 2486064 w 7653552"/>
              <a:gd name="connsiteY1" fmla="*/ 0 h 8229256"/>
              <a:gd name="connsiteX2" fmla="*/ 4498586 w 7653552"/>
              <a:gd name="connsiteY2" fmla="*/ 1605562 h 8229256"/>
              <a:gd name="connsiteX3" fmla="*/ 7653552 w 7653552"/>
              <a:gd name="connsiteY3" fmla="*/ 4122535 h 8229256"/>
              <a:gd name="connsiteX4" fmla="*/ 4498586 w 7653552"/>
              <a:gd name="connsiteY4" fmla="*/ 6639508 h 8229256"/>
              <a:gd name="connsiteX5" fmla="*/ 2505902 w 7653552"/>
              <a:gd name="connsiteY5" fmla="*/ 8229256 h 8229256"/>
              <a:gd name="connsiteX6" fmla="*/ 19854 w 7653552"/>
              <a:gd name="connsiteY6" fmla="*/ 8229256 h 8229256"/>
              <a:gd name="connsiteX7" fmla="*/ 19854 w 7653552"/>
              <a:gd name="connsiteY7" fmla="*/ 7695087 h 8229256"/>
              <a:gd name="connsiteX8" fmla="*/ 19854 w 7653552"/>
              <a:gd name="connsiteY8" fmla="*/ 7692731 h 8229256"/>
              <a:gd name="connsiteX9" fmla="*/ 19854 w 7653552"/>
              <a:gd name="connsiteY9" fmla="*/ 5176094 h 8229256"/>
              <a:gd name="connsiteX10" fmla="*/ 1343284 w 7653552"/>
              <a:gd name="connsiteY10" fmla="*/ 4120175 h 8229256"/>
              <a:gd name="connsiteX11" fmla="*/ 0 w 7653552"/>
              <a:gd name="connsiteY11" fmla="*/ 3048444 h 8229256"/>
              <a:gd name="connsiteX12" fmla="*/ 0 w 7653552"/>
              <a:gd name="connsiteY12" fmla="*/ 533831 h 8229256"/>
              <a:gd name="connsiteX13" fmla="*/ 0 w 7653552"/>
              <a:gd name="connsiteY13" fmla="*/ 531471 h 822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53552" h="8229256">
                <a:moveTo>
                  <a:pt x="0" y="0"/>
                </a:moveTo>
                <a:lnTo>
                  <a:pt x="2486064" y="0"/>
                </a:lnTo>
                <a:lnTo>
                  <a:pt x="4498586" y="1605562"/>
                </a:lnTo>
                <a:lnTo>
                  <a:pt x="7653552" y="4122535"/>
                </a:lnTo>
                <a:lnTo>
                  <a:pt x="4498586" y="6639508"/>
                </a:lnTo>
                <a:lnTo>
                  <a:pt x="2505902" y="8229256"/>
                </a:lnTo>
                <a:lnTo>
                  <a:pt x="19854" y="8229256"/>
                </a:lnTo>
                <a:lnTo>
                  <a:pt x="19854" y="7695087"/>
                </a:lnTo>
                <a:lnTo>
                  <a:pt x="19854" y="7692731"/>
                </a:lnTo>
                <a:lnTo>
                  <a:pt x="19854" y="5176094"/>
                </a:lnTo>
                <a:lnTo>
                  <a:pt x="1343284" y="4120175"/>
                </a:lnTo>
                <a:lnTo>
                  <a:pt x="0" y="3048444"/>
                </a:lnTo>
                <a:lnTo>
                  <a:pt x="0" y="533831"/>
                </a:lnTo>
                <a:lnTo>
                  <a:pt x="0" y="5314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88900" dist="38100" algn="l" rotWithShape="0">
              <a:schemeClr val="bg1">
                <a:lumMod val="50000"/>
                <a:alpha val="60000"/>
              </a:schemeClr>
            </a:outerShdw>
          </a:effectLst>
        </p:spPr>
        <p:txBody>
          <a:bodyPr wrap="square" lIns="548640" tIns="914400">
            <a:noAutofit/>
          </a:bodyPr>
          <a:lstStyle>
            <a:lvl1pPr marL="0" indent="0">
              <a:buNone/>
              <a:defRPr sz="1667"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0AE5122-DA7E-41DD-8910-1F892F78A8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1878" y="355929"/>
            <a:ext cx="1356484" cy="46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52194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8D3BBB-E7E9-4558-914B-3766FB04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10355"/>
            <a:ext cx="8523877" cy="5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5893C16-3704-4D6A-8391-77FFFD6FD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4151" y="674451"/>
            <a:ext cx="8523256" cy="51125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accent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B41DADE-B540-44A0-9087-3E8DAE72CB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1600200"/>
            <a:ext cx="5486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26EC72A1-036D-4EDC-AA17-2402322220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4073" y="1313349"/>
            <a:ext cx="6067928" cy="52342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3D573E9-6F1D-4697-8E34-F56C492AA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9" name="Footer Placeholder 6">
            <a:extLst>
              <a:ext uri="{FF2B5EF4-FFF2-40B4-BE49-F238E27FC236}">
                <a16:creationId xmlns:a16="http://schemas.microsoft.com/office/drawing/2014/main" id="{3DE7123C-BB12-491E-9ED3-B736BEB29A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61167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938C7B3-B44E-4281-AEFF-C95959819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30" y="158170"/>
            <a:ext cx="8638377" cy="99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DD3F9E77-BEF7-4767-8F63-D5D205B4C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313349"/>
            <a:ext cx="6083560" cy="51918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082B696C-F92D-4D3D-8F53-6CCA941EBD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4073" y="1313349"/>
            <a:ext cx="6071616" cy="51918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E3F7645-6CAB-419F-A596-A09E50271D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3184" y="5590821"/>
            <a:ext cx="6071616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3BF6F2A6-E489-4192-BAD7-BE6ED9D75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3569" y="5590821"/>
            <a:ext cx="6071616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06D033D-7415-4A7D-A792-9DCF11A1C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747C1CE8-1EE6-4643-91C6-FCA3D880E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25087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8D3BBB-E7E9-4558-914B-3766FB04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10355"/>
            <a:ext cx="8523877" cy="5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5893C16-3704-4D6A-8391-77FFFD6FD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4151" y="674451"/>
            <a:ext cx="8523256" cy="51125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accent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D945B5F8-75F2-49E0-B2D5-8CFF837F9E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313349"/>
            <a:ext cx="6083560" cy="51918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5AFB3FA6-61E2-40CD-B9D7-0722B34D0E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4073" y="1313349"/>
            <a:ext cx="6071616" cy="519187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4EDD799-BE66-4598-8B39-1DDABD9397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3184" y="5590821"/>
            <a:ext cx="6071616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6A8D8CCC-0F7B-4782-B8B5-AC52B02278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23569" y="5590821"/>
            <a:ext cx="6071616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16BE4650-18BC-4754-97CB-92337E2B0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4" name="Footer Placeholder 6">
            <a:extLst>
              <a:ext uri="{FF2B5EF4-FFF2-40B4-BE49-F238E27FC236}">
                <a16:creationId xmlns:a16="http://schemas.microsoft.com/office/drawing/2014/main" id="{01E9ECD6-DD16-4BD5-A1E6-ECA3E2133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22000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938C7B3-B44E-4281-AEFF-C95959819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30" y="158170"/>
            <a:ext cx="8638377" cy="99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734E310-3A68-497B-8A54-3E1CE5E84C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313349"/>
            <a:ext cx="4023360" cy="52144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A8698DB-5929-45A5-8D77-2E84274110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5613399"/>
            <a:ext cx="4023360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50CCB2F-F0E2-4839-A948-5B988B32B5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83827" y="1313349"/>
            <a:ext cx="4023360" cy="52144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9AC2A9F-8A7F-46E5-96F6-A59D241E85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3827" y="5613399"/>
            <a:ext cx="4023360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A642065A-2DA1-4E71-AEEA-8BFF293925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67656" y="1313349"/>
            <a:ext cx="4023360" cy="52144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D15A4B58-1F0E-48AA-B77D-499AF7C9D6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7656" y="5613399"/>
            <a:ext cx="4023360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8A1BEAA-F2C2-45C4-BEF5-2C3E237D7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CE266F3D-4BE7-45B1-8332-29C061CB8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09105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8D3BBB-E7E9-4558-914B-3766FB04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10355"/>
            <a:ext cx="8523877" cy="5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5893C16-3704-4D6A-8391-77FFFD6FD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4151" y="674451"/>
            <a:ext cx="8523256" cy="51125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accent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3FCDF379-4E0D-44D3-95B3-F3567EC2DE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313349"/>
            <a:ext cx="4023360" cy="52144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3AA0B9A7-5858-4A40-A053-B4EA33D802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5613399"/>
            <a:ext cx="4023360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1C6013F0-C437-4EE2-AB11-5D78BB35E8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83827" y="1313349"/>
            <a:ext cx="4023360" cy="52144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56A28006-D433-4A30-9FCF-1DD6E80D08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83827" y="5613399"/>
            <a:ext cx="4023360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64B0960A-A67D-42CC-AB0E-6417FE6ACEA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67656" y="1313349"/>
            <a:ext cx="4023360" cy="52144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D1277864-9634-4879-9B1A-6B86080748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7656" y="5613399"/>
            <a:ext cx="4023360" cy="914400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1F74AD54-672F-4150-9B97-835EE86CD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8" name="Footer Placeholder 6">
            <a:extLst>
              <a:ext uri="{FF2B5EF4-FFF2-40B4-BE49-F238E27FC236}">
                <a16:creationId xmlns:a16="http://schemas.microsoft.com/office/drawing/2014/main" id="{33A78506-1CBC-4216-BF7C-1BE5A7192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87335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938C7B3-B44E-4281-AEFF-C95959819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30" y="158170"/>
            <a:ext cx="8638377" cy="99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116F0CC-4EA2-4A33-84E4-FA1621F2C4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90515"/>
            <a:ext cx="6067929" cy="259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802CBAB-220C-48CD-9B91-1DD45916AD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350738"/>
            <a:ext cx="6067928" cy="536448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F7C945A-690F-4079-BAA7-8398661497B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3946629"/>
            <a:ext cx="6067929" cy="259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CD56F12C-52C8-4EB9-896C-1656C244C6E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6006852"/>
            <a:ext cx="6067928" cy="536448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EB0C0C0A-166D-4FF2-B407-C8CF7C3DE93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24073" y="1290515"/>
            <a:ext cx="6067929" cy="259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A93EDE92-6C74-4BD1-80CE-AB401B09EA1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24073" y="3350738"/>
            <a:ext cx="6067928" cy="536448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8593A9CA-CEFD-4C5F-ADB9-AB3F63A2449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24073" y="3946629"/>
            <a:ext cx="6067929" cy="259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90E36752-B85B-462B-875A-4845210C33E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24073" y="6006852"/>
            <a:ext cx="6067928" cy="536448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AF9E785F-9B79-4BD2-A1A7-E5927E3F10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2" name="Footer Placeholder 6">
            <a:extLst>
              <a:ext uri="{FF2B5EF4-FFF2-40B4-BE49-F238E27FC236}">
                <a16:creationId xmlns:a16="http://schemas.microsoft.com/office/drawing/2014/main" id="{55D5B411-6BD0-40DC-A28A-D3E292C375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71074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8D3BBB-E7E9-4558-914B-3766FB04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10355"/>
            <a:ext cx="8523877" cy="5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5893C16-3704-4D6A-8391-77FFFD6FD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4151" y="674451"/>
            <a:ext cx="8523256" cy="51125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accent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BD958B58-F5B8-4DBE-8CEB-B89F8AC360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90515"/>
            <a:ext cx="6067929" cy="259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6FD2D66E-95A7-415F-B2F3-474E2210DB2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3350738"/>
            <a:ext cx="6067928" cy="536448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B7418077-534C-4184-9805-8DC1A8DA07D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3946629"/>
            <a:ext cx="6067929" cy="259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4B915CE3-8E13-488F-AC26-BF1B2CBD3A7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0" y="6006852"/>
            <a:ext cx="6067928" cy="536448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EF51765A-D44C-458D-802B-632BAB48AF4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24073" y="1290515"/>
            <a:ext cx="6067929" cy="259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571A3B42-B455-4DF5-81D9-4F28D91BED5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24073" y="3350738"/>
            <a:ext cx="6067928" cy="536448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935E73BB-A1DE-44CB-A19D-F3AB8A2BBAF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24073" y="3946629"/>
            <a:ext cx="6067929" cy="259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021237D4-070A-48A3-8AC9-127F43C615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24073" y="6006852"/>
            <a:ext cx="6067928" cy="536448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11E1AA2A-3D65-4A52-8F65-A18F8E04F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2" name="Footer Placeholder 6">
            <a:extLst>
              <a:ext uri="{FF2B5EF4-FFF2-40B4-BE49-F238E27FC236}">
                <a16:creationId xmlns:a16="http://schemas.microsoft.com/office/drawing/2014/main" id="{41FA8C7B-8425-4C08-B179-33E11AD11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34475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938C7B3-B44E-4281-AEFF-C95959819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30" y="158170"/>
            <a:ext cx="8638377" cy="99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3" name="Media Placeholder 3">
            <a:extLst>
              <a:ext uri="{FF2B5EF4-FFF2-40B4-BE49-F238E27FC236}">
                <a16:creationId xmlns:a16="http://schemas.microsoft.com/office/drawing/2014/main" id="{AF110865-99E7-4F9C-8068-1AE27173E536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0" y="1313350"/>
            <a:ext cx="12192000" cy="5200340"/>
          </a:xfrm>
        </p:spPr>
        <p:txBody>
          <a:bodyPr/>
          <a:lstStyle>
            <a:lvl1pPr marL="0" indent="0">
              <a:buNone/>
              <a:defRPr lang="en-US"/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24544DE-7C1A-4B43-970A-585092A9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8A769CF7-93BD-492F-B426-F3A3D50A7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60206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8D3BBB-E7E9-4558-914B-3766FB04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10355"/>
            <a:ext cx="8523877" cy="5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5893C16-3704-4D6A-8391-77FFFD6FD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4151" y="674451"/>
            <a:ext cx="8523256" cy="51125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accent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Media Placeholder 3">
            <a:extLst>
              <a:ext uri="{FF2B5EF4-FFF2-40B4-BE49-F238E27FC236}">
                <a16:creationId xmlns:a16="http://schemas.microsoft.com/office/drawing/2014/main" id="{286B16A0-BA4B-4D7B-A88C-0B406D7D61E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1313350"/>
            <a:ext cx="12192000" cy="5200340"/>
          </a:xfrm>
        </p:spPr>
        <p:txBody>
          <a:bodyPr/>
          <a:lstStyle>
            <a:lvl1pPr marL="0" indent="0">
              <a:buNone/>
              <a:defRPr lang="en-US"/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194E218-016B-4F7B-9543-39B0377C3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7" name="Footer Placeholder 6">
            <a:extLst>
              <a:ext uri="{FF2B5EF4-FFF2-40B4-BE49-F238E27FC236}">
                <a16:creationId xmlns:a16="http://schemas.microsoft.com/office/drawing/2014/main" id="{46821ACF-9015-4DA0-B831-2B33087B00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23467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938C7B3-B44E-4281-AEFF-C95959819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30" y="158170"/>
            <a:ext cx="8638377" cy="99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9A13373-2B32-4C6C-999E-599851DBD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56F59FAE-0165-460C-9778-80367FB21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85167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Transi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5FDD52B-6D8F-4EF9-81B0-06D80B48ACB0}"/>
              </a:ext>
            </a:extLst>
          </p:cNvPr>
          <p:cNvSpPr/>
          <p:nvPr userDrawn="1"/>
        </p:nvSpPr>
        <p:spPr>
          <a:xfrm>
            <a:off x="-20097" y="0"/>
            <a:ext cx="6380703" cy="6865412"/>
          </a:xfrm>
          <a:custGeom>
            <a:avLst/>
            <a:gdLst>
              <a:gd name="connsiteX0" fmla="*/ 0 w 7648257"/>
              <a:gd name="connsiteY0" fmla="*/ 0 h 8229256"/>
              <a:gd name="connsiteX1" fmla="*/ 2486064 w 7648257"/>
              <a:gd name="connsiteY1" fmla="*/ 0 h 8229256"/>
              <a:gd name="connsiteX2" fmla="*/ 4498586 w 7648257"/>
              <a:gd name="connsiteY2" fmla="*/ 1605562 h 8229256"/>
              <a:gd name="connsiteX3" fmla="*/ 7648257 w 7648257"/>
              <a:gd name="connsiteY3" fmla="*/ 4118311 h 8229256"/>
              <a:gd name="connsiteX4" fmla="*/ 7648257 w 7648257"/>
              <a:gd name="connsiteY4" fmla="*/ 4126759 h 8229256"/>
              <a:gd name="connsiteX5" fmla="*/ 4498586 w 7648257"/>
              <a:gd name="connsiteY5" fmla="*/ 6639508 h 8229256"/>
              <a:gd name="connsiteX6" fmla="*/ 2505902 w 7648257"/>
              <a:gd name="connsiteY6" fmla="*/ 8229256 h 8229256"/>
              <a:gd name="connsiteX7" fmla="*/ 19854 w 7648257"/>
              <a:gd name="connsiteY7" fmla="*/ 8229256 h 8229256"/>
              <a:gd name="connsiteX8" fmla="*/ 19854 w 7648257"/>
              <a:gd name="connsiteY8" fmla="*/ 7695087 h 8229256"/>
              <a:gd name="connsiteX9" fmla="*/ 19854 w 7648257"/>
              <a:gd name="connsiteY9" fmla="*/ 7692731 h 8229256"/>
              <a:gd name="connsiteX10" fmla="*/ 19854 w 7648257"/>
              <a:gd name="connsiteY10" fmla="*/ 5176094 h 8229256"/>
              <a:gd name="connsiteX11" fmla="*/ 1343284 w 7648257"/>
              <a:gd name="connsiteY11" fmla="*/ 4120175 h 8229256"/>
              <a:gd name="connsiteX12" fmla="*/ 0 w 7648257"/>
              <a:gd name="connsiteY12" fmla="*/ 3048444 h 8229256"/>
              <a:gd name="connsiteX13" fmla="*/ 0 w 7648257"/>
              <a:gd name="connsiteY13" fmla="*/ 533831 h 8229256"/>
              <a:gd name="connsiteX14" fmla="*/ 0 w 7648257"/>
              <a:gd name="connsiteY14" fmla="*/ 531471 h 8229256"/>
              <a:gd name="connsiteX15" fmla="*/ 0 w 7648257"/>
              <a:gd name="connsiteY15" fmla="*/ 0 h 822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48257" h="8229256">
                <a:moveTo>
                  <a:pt x="0" y="0"/>
                </a:moveTo>
                <a:lnTo>
                  <a:pt x="2486064" y="0"/>
                </a:lnTo>
                <a:lnTo>
                  <a:pt x="4498586" y="1605562"/>
                </a:lnTo>
                <a:lnTo>
                  <a:pt x="7648257" y="4118311"/>
                </a:lnTo>
                <a:lnTo>
                  <a:pt x="7648257" y="4126759"/>
                </a:lnTo>
                <a:lnTo>
                  <a:pt x="4498586" y="6639508"/>
                </a:lnTo>
                <a:lnTo>
                  <a:pt x="2505902" y="8229256"/>
                </a:lnTo>
                <a:lnTo>
                  <a:pt x="19854" y="8229256"/>
                </a:lnTo>
                <a:lnTo>
                  <a:pt x="19854" y="7695087"/>
                </a:lnTo>
                <a:lnTo>
                  <a:pt x="19854" y="7692731"/>
                </a:lnTo>
                <a:lnTo>
                  <a:pt x="19854" y="5176094"/>
                </a:lnTo>
                <a:lnTo>
                  <a:pt x="1343284" y="4120175"/>
                </a:lnTo>
                <a:lnTo>
                  <a:pt x="0" y="3048444"/>
                </a:lnTo>
                <a:lnTo>
                  <a:pt x="0" y="533831"/>
                </a:lnTo>
                <a:lnTo>
                  <a:pt x="0" y="5314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4AA69-673B-4218-B132-9E9BF4848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D63BE9-FAB4-43CE-910A-7E323EA9E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8151" y="2029338"/>
            <a:ext cx="5153382" cy="27990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Transition Title Option 2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AA278DF-3870-4BBB-AC3C-FEC6CC5F2C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1878" y="355929"/>
            <a:ext cx="1356484" cy="461921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C3212124-D8E4-4ED8-9D3E-C57F56F1C1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6504" y="3212324"/>
            <a:ext cx="659243" cy="4944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159901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58D3BBB-E7E9-4558-914B-3766FB04A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10355"/>
            <a:ext cx="8523877" cy="5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5893C16-3704-4D6A-8391-77FFFD6FD3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4151" y="674451"/>
            <a:ext cx="8523256" cy="51125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accent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C8A7181-3038-4DF2-BFD0-175086B82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6" name="Footer Placeholder 6">
            <a:extLst>
              <a:ext uri="{FF2B5EF4-FFF2-40B4-BE49-F238E27FC236}">
                <a16:creationId xmlns:a16="http://schemas.microsoft.com/office/drawing/2014/main" id="{D9E45998-07D8-47C4-93C0-6214EB3B0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80487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E60EEA-8174-4F6F-91BC-779717DA4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65BBB085-2357-4AAB-8EEE-B485AFE7D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80800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473919-EA99-49EA-92F3-0FE5D2A0F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0CAC1B-6E79-450D-B014-403CE1DDB4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20516-C3BE-4D12-AF76-88BAAD3F1C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9018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473919-EA99-49EA-92F3-0FE5D2A0F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0CAC1B-6E79-450D-B014-403CE1DDB4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20516-C3BE-4D12-AF76-88BAAD3F1C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15488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DE149-452F-4F80-A0B5-E2B00C77E2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2469" y="6690069"/>
            <a:ext cx="8131422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329F4-401A-4913-8BA1-4D579A9CFB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194494" y="6662896"/>
            <a:ext cx="2743200" cy="1774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9635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62ADB-00B5-4435-9CC7-9BBBC3BB8F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1727200"/>
            <a:ext cx="3606800" cy="533400"/>
          </a:xfrm>
        </p:spPr>
        <p:txBody>
          <a:bodyPr bIns="91440" anchor="b" anchorCtr="0">
            <a:noAutofit/>
          </a:bodyPr>
          <a:lstStyle>
            <a:lvl1pPr marL="0" indent="0" algn="ctr">
              <a:buNone/>
              <a:defRPr sz="2000" b="1">
                <a:solidFill>
                  <a:srgbClr val="3EB1C8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2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5526B3C-F0C1-4C4E-9584-180B9CFE13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9800" y="1727200"/>
            <a:ext cx="5638800" cy="533400"/>
          </a:xfrm>
        </p:spPr>
        <p:txBody>
          <a:bodyPr bIns="91440" anchor="b" anchorCtr="0">
            <a:noAutofit/>
          </a:bodyPr>
          <a:lstStyle>
            <a:lvl1pPr marL="0" indent="0" algn="ctr">
              <a:buNone/>
              <a:defRPr sz="2000" b="1">
                <a:solidFill>
                  <a:srgbClr val="3EB1C8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2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Summary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1B7B25D-819D-4910-A685-B984ACEF9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33600" y="2438400"/>
            <a:ext cx="3606800" cy="914400"/>
          </a:xfrm>
        </p:spPr>
        <p:txBody>
          <a:bodyPr bIns="45720" anchor="t" anchorCtr="0">
            <a:noAutofit/>
          </a:bodyPr>
          <a:lstStyle>
            <a:lvl1pPr marL="0" indent="0" algn="l">
              <a:buNone/>
              <a:defRPr sz="1600" b="1">
                <a:solidFill>
                  <a:srgbClr val="1F497D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2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E4845E8-6D38-42CF-BA51-D4E256699F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9800" y="2438400"/>
            <a:ext cx="5638800" cy="914400"/>
          </a:xfrm>
        </p:spPr>
        <p:txBody>
          <a:bodyPr bIns="45720" anchor="t" anchorCtr="0">
            <a:noAutofit/>
          </a:bodyPr>
          <a:lstStyle>
            <a:lvl1pPr marL="177800" indent="-177800" algn="l"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2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Summary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FB5DB40-B578-452F-8161-7A88D63B99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400" y="2438400"/>
            <a:ext cx="1333500" cy="914400"/>
          </a:xfrm>
        </p:spPr>
        <p:txBody>
          <a:bodyPr bIns="45720" anchor="b" anchorCtr="0">
            <a:noAutofit/>
          </a:bodyPr>
          <a:lstStyle>
            <a:lvl1pPr marL="0" indent="0" algn="ctr">
              <a:buNone/>
              <a:defRPr sz="4800" b="0">
                <a:solidFill>
                  <a:srgbClr val="3EB1C8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2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8359357-70B2-4F4C-B614-AF373C045F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33600" y="3594100"/>
            <a:ext cx="3606800" cy="914400"/>
          </a:xfrm>
        </p:spPr>
        <p:txBody>
          <a:bodyPr bIns="45720" anchor="t" anchorCtr="0">
            <a:noAutofit/>
          </a:bodyPr>
          <a:lstStyle>
            <a:lvl1pPr marL="0" indent="0" algn="l">
              <a:buNone/>
              <a:defRPr sz="1600" b="1">
                <a:solidFill>
                  <a:srgbClr val="1F497D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2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8DE31EF-7CEF-4C5A-856D-EA97D4A747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19800" y="3594100"/>
            <a:ext cx="5638800" cy="914400"/>
          </a:xfrm>
        </p:spPr>
        <p:txBody>
          <a:bodyPr bIns="45720" anchor="t" anchorCtr="0">
            <a:noAutofit/>
          </a:bodyPr>
          <a:lstStyle>
            <a:lvl1pPr marL="177800" indent="-177800" algn="l">
              <a:buFont typeface="Arial" panose="020B0604020202020204" pitchFamily="34" charset="0"/>
              <a:buChar char="•"/>
              <a:defRPr sz="1400" b="0">
                <a:solidFill>
                  <a:srgbClr val="1F497D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2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Summary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812E6B7-99B7-47E7-A1C0-F176A87E41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594100"/>
            <a:ext cx="1333500" cy="914400"/>
          </a:xfrm>
        </p:spPr>
        <p:txBody>
          <a:bodyPr bIns="45720" anchor="b" anchorCtr="0">
            <a:noAutofit/>
          </a:bodyPr>
          <a:lstStyle>
            <a:lvl1pPr marL="0" indent="0" algn="ctr">
              <a:buNone/>
              <a:defRPr sz="4800" b="0">
                <a:solidFill>
                  <a:srgbClr val="3EB1C8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2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D40E8476-A6A2-44FC-9A85-98CE649CEB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33600" y="4724400"/>
            <a:ext cx="3606800" cy="914400"/>
          </a:xfrm>
        </p:spPr>
        <p:txBody>
          <a:bodyPr bIns="45720" anchor="t" anchorCtr="0">
            <a:noAutofit/>
          </a:bodyPr>
          <a:lstStyle>
            <a:lvl1pPr marL="0" indent="0" algn="l">
              <a:buNone/>
              <a:defRPr sz="1600" b="1">
                <a:solidFill>
                  <a:srgbClr val="1F497D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2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92E5E43-42BB-4DE0-B6C9-A44D5821A5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19800" y="4724400"/>
            <a:ext cx="5638800" cy="914400"/>
          </a:xfrm>
        </p:spPr>
        <p:txBody>
          <a:bodyPr bIns="45720" anchor="t" anchorCtr="0">
            <a:noAutofit/>
          </a:bodyPr>
          <a:lstStyle>
            <a:lvl1pPr marL="177800" indent="-177800" algn="l">
              <a:buFont typeface="Arial" panose="020B0604020202020204" pitchFamily="34" charset="0"/>
              <a:buChar char="•"/>
              <a:defRPr sz="1400" b="0">
                <a:solidFill>
                  <a:srgbClr val="1F497D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2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Summary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2AAB2D92-8AEE-44E0-B4F9-05AFF822E5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3400" y="4724400"/>
            <a:ext cx="1333500" cy="914400"/>
          </a:xfrm>
        </p:spPr>
        <p:txBody>
          <a:bodyPr bIns="45720" anchor="b" anchorCtr="0">
            <a:noAutofit/>
          </a:bodyPr>
          <a:lstStyle>
            <a:lvl1pPr marL="0" indent="0" algn="ctr">
              <a:buNone/>
              <a:defRPr sz="4800" b="0">
                <a:solidFill>
                  <a:srgbClr val="3EB1C8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2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D0757-75DC-433B-9D1E-B30E352DC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Agenda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C2D3A-F1E9-40F7-9DDC-3D4A713BB56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60F037-FCAB-4688-95F3-BF368FC773E4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49733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E4845E8-6D38-42CF-BA51-D4E256699F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905000"/>
            <a:ext cx="2438400" cy="609600"/>
          </a:xfrm>
        </p:spPr>
        <p:txBody>
          <a:bodyPr bIns="45720" anchor="t" anchorCtr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rgbClr val="1F497D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2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EEA11C1-61A3-448E-AC4E-B12252F234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86800" y="1905000"/>
            <a:ext cx="2438400" cy="609600"/>
          </a:xfrm>
        </p:spPr>
        <p:txBody>
          <a:bodyPr bIns="45720" anchor="t" anchorCtr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rgbClr val="1F497D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2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B06252-5DD7-42A8-99B0-D13986FE06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6800" y="1905000"/>
            <a:ext cx="4876800" cy="6096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1F497D"/>
                </a:solidFill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EF3905F-9AA3-4B53-B51C-3B52FF39C5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2636520"/>
            <a:ext cx="2438400" cy="609600"/>
          </a:xfrm>
        </p:spPr>
        <p:txBody>
          <a:bodyPr bIns="45720" anchor="t" anchorCtr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rgbClr val="1F497D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2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9BD53D6-8B84-4132-B01A-B290A02258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6800" y="2636520"/>
            <a:ext cx="2438400" cy="609600"/>
          </a:xfrm>
        </p:spPr>
        <p:txBody>
          <a:bodyPr bIns="45720" anchor="t" anchorCtr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rgbClr val="1F497D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2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CDA8821F-6AA9-4442-8A79-B1E04B870F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66800" y="2636520"/>
            <a:ext cx="4876800" cy="6096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1F497D"/>
                </a:solidFill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F4830E9D-FAF7-4FA5-9910-50513AE372E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3368040"/>
            <a:ext cx="2438400" cy="609600"/>
          </a:xfrm>
        </p:spPr>
        <p:txBody>
          <a:bodyPr bIns="45720" anchor="t" anchorCtr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rgbClr val="1F497D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2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67CFFEA-8AA7-490A-8D47-B1AC233AB4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86800" y="3368040"/>
            <a:ext cx="2438400" cy="609600"/>
          </a:xfrm>
        </p:spPr>
        <p:txBody>
          <a:bodyPr bIns="45720" anchor="t" anchorCtr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rgbClr val="1F497D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2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E7556DE2-086F-4CEF-8E40-E13302646B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6800" y="3368040"/>
            <a:ext cx="4876800" cy="6096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1F497D"/>
                </a:solidFill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640D3953-E108-489C-8485-8E003FCA6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0" y="4099560"/>
            <a:ext cx="2438400" cy="609600"/>
          </a:xfrm>
        </p:spPr>
        <p:txBody>
          <a:bodyPr bIns="45720" anchor="t" anchorCtr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rgbClr val="1F497D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2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1F75521-2D77-4026-B4B9-EA4D6BD4526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86800" y="4099560"/>
            <a:ext cx="2438400" cy="609600"/>
          </a:xfrm>
        </p:spPr>
        <p:txBody>
          <a:bodyPr bIns="45720" anchor="t" anchorCtr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rgbClr val="1F497D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2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49C69D9D-C553-48E1-9C8E-8C2AE572BAF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6800" y="4099560"/>
            <a:ext cx="4876800" cy="6096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1F497D"/>
                </a:solidFill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84B7007-466E-485F-A0C3-58871871FED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0" y="4831080"/>
            <a:ext cx="2438400" cy="609600"/>
          </a:xfrm>
        </p:spPr>
        <p:txBody>
          <a:bodyPr bIns="45720" anchor="t" anchorCtr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rgbClr val="1F497D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2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45B2A476-86EE-44D4-8419-B7B8726D36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86800" y="4831080"/>
            <a:ext cx="2438400" cy="609600"/>
          </a:xfrm>
        </p:spPr>
        <p:txBody>
          <a:bodyPr bIns="45720" anchor="t" anchorCtr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rgbClr val="1F497D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2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5E5BE02B-AF11-48C7-A7A0-71A5000AF5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66800" y="4831080"/>
            <a:ext cx="4876800" cy="6096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1F497D"/>
                </a:solidFill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0983400D-EE66-48CA-A079-9E259DD99EA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6000" y="5562600"/>
            <a:ext cx="2438400" cy="609600"/>
          </a:xfrm>
        </p:spPr>
        <p:txBody>
          <a:bodyPr bIns="45720" anchor="t" anchorCtr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rgbClr val="1F497D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2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EDB84B7D-85C9-469E-A8A1-F2FCDE4A25D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86800" y="5562600"/>
            <a:ext cx="2438400" cy="609600"/>
          </a:xfrm>
        </p:spPr>
        <p:txBody>
          <a:bodyPr bIns="45720" anchor="t" anchorCtr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0">
                <a:solidFill>
                  <a:srgbClr val="1F497D"/>
                </a:solidFill>
              </a:defRPr>
            </a:lvl1pPr>
            <a:lvl2pPr marL="457200" indent="0" algn="ctr">
              <a:buNone/>
              <a:defRPr sz="1800" b="1">
                <a:solidFill>
                  <a:schemeClr val="bg2"/>
                </a:solidFill>
              </a:defRPr>
            </a:lvl2pPr>
            <a:lvl3pPr marL="914400" indent="0" algn="ctr">
              <a:buNone/>
              <a:defRPr sz="1800" b="1">
                <a:solidFill>
                  <a:schemeClr val="bg2"/>
                </a:solidFill>
              </a:defRPr>
            </a:lvl3pPr>
            <a:lvl4pPr marL="1371600" indent="0" algn="ct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ct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Location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0DF218D1-D94F-48C1-9F24-6CD08988B98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66800" y="5562600"/>
            <a:ext cx="4876800" cy="6096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1F497D"/>
                </a:solidFill>
              </a:defRPr>
            </a:lvl1pPr>
            <a:lvl2pPr marL="457200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E14116-45A3-43FB-9658-12DE8B39BDE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949169-E8B6-4B2B-8B1D-0F51D937BCE4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FB6E50B-F196-404C-870B-F423295510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6000" y="54000"/>
            <a:ext cx="9448799" cy="125477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67245001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379" y="1524000"/>
            <a:ext cx="5710621" cy="5029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689600" cy="5029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4A77A-8E7F-4177-B84F-06C77BBFD2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80E1E-C6DE-4A77-A53C-DF4C08480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03355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600200"/>
            <a:ext cx="3657600" cy="47401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BCA8DE-5380-4040-929E-89212831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E054747-1250-43A5-A25F-9CBB00C5F8F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67200" y="1600200"/>
            <a:ext cx="3657600" cy="47401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E2FDB3F-D395-43B3-87EC-D692BF9600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53400" y="1600200"/>
            <a:ext cx="3657600" cy="47401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67392-3878-4888-8663-01779FA92D9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A92F00-66DE-48A8-B08E-80AE6AE5D4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5268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1000" y="1600200"/>
            <a:ext cx="2667000" cy="47401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BCA8DE-5380-4040-929E-89212831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E054747-1250-43A5-A25F-9CBB00C5F8F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302000" y="1600200"/>
            <a:ext cx="2667000" cy="47401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E2FDB3F-D395-43B3-87EC-D692BF96002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23000" y="1600200"/>
            <a:ext cx="2667000" cy="47401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93A97DE-21DD-49CB-9CC5-D08FC079BAE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144000" y="1600200"/>
            <a:ext cx="2667000" cy="474016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63614D-A0FA-4FA9-9737-69071E2C22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95124C-CD65-417D-BF04-5D8C1E6455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7240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ransition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743ADC-6617-446C-85B6-62261EED78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255909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4344934 h 6858000"/>
              <a:gd name="connsiteX8" fmla="*/ 0 w 12192000"/>
              <a:gd name="connsiteY8" fmla="*/ 2559093 h 6858000"/>
              <a:gd name="connsiteX9" fmla="*/ 0 w 12192000"/>
              <a:gd name="connsiteY9" fmla="*/ 0 h 6858000"/>
              <a:gd name="connsiteX0" fmla="*/ 12274 w 12204274"/>
              <a:gd name="connsiteY0" fmla="*/ 0 h 6858000"/>
              <a:gd name="connsiteX1" fmla="*/ 12204274 w 12204274"/>
              <a:gd name="connsiteY1" fmla="*/ 0 h 6858000"/>
              <a:gd name="connsiteX2" fmla="*/ 12204274 w 12204274"/>
              <a:gd name="connsiteY2" fmla="*/ 0 h 6858000"/>
              <a:gd name="connsiteX3" fmla="*/ 12204274 w 12204274"/>
              <a:gd name="connsiteY3" fmla="*/ 6858000 h 6858000"/>
              <a:gd name="connsiteX4" fmla="*/ 12204274 w 12204274"/>
              <a:gd name="connsiteY4" fmla="*/ 6858000 h 6858000"/>
              <a:gd name="connsiteX5" fmla="*/ 12274 w 12204274"/>
              <a:gd name="connsiteY5" fmla="*/ 6858000 h 6858000"/>
              <a:gd name="connsiteX6" fmla="*/ 12274 w 12204274"/>
              <a:gd name="connsiteY6" fmla="*/ 6858000 h 6858000"/>
              <a:gd name="connsiteX7" fmla="*/ 12274 w 12204274"/>
              <a:gd name="connsiteY7" fmla="*/ 4344934 h 6858000"/>
              <a:gd name="connsiteX8" fmla="*/ 0 w 12204274"/>
              <a:gd name="connsiteY8" fmla="*/ 3430534 h 6858000"/>
              <a:gd name="connsiteX9" fmla="*/ 12274 w 12204274"/>
              <a:gd name="connsiteY9" fmla="*/ 2559093 h 6858000"/>
              <a:gd name="connsiteX10" fmla="*/ 12274 w 12204274"/>
              <a:gd name="connsiteY10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4344934 h 6858000"/>
              <a:gd name="connsiteX8" fmla="*/ 1135329 w 12192000"/>
              <a:gd name="connsiteY8" fmla="*/ 3448945 h 6858000"/>
              <a:gd name="connsiteX9" fmla="*/ 0 w 12192000"/>
              <a:gd name="connsiteY9" fmla="*/ 2559093 h 6858000"/>
              <a:gd name="connsiteX10" fmla="*/ 0 w 12192000"/>
              <a:gd name="connsiteY10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4338797 h 6858000"/>
              <a:gd name="connsiteX8" fmla="*/ 1135329 w 12192000"/>
              <a:gd name="connsiteY8" fmla="*/ 3448945 h 6858000"/>
              <a:gd name="connsiteX9" fmla="*/ 0 w 12192000"/>
              <a:gd name="connsiteY9" fmla="*/ 2559093 h 6858000"/>
              <a:gd name="connsiteX10" fmla="*/ 0 w 12192000"/>
              <a:gd name="connsiteY10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4326524 h 6858000"/>
              <a:gd name="connsiteX8" fmla="*/ 1135329 w 12192000"/>
              <a:gd name="connsiteY8" fmla="*/ 3448945 h 6858000"/>
              <a:gd name="connsiteX9" fmla="*/ 0 w 12192000"/>
              <a:gd name="connsiteY9" fmla="*/ 2559093 h 6858000"/>
              <a:gd name="connsiteX10" fmla="*/ 0 w 1219200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4326524"/>
                </a:lnTo>
                <a:lnTo>
                  <a:pt x="1135329" y="3448945"/>
                </a:lnTo>
                <a:lnTo>
                  <a:pt x="0" y="25590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effectLst>
            <a:outerShdw blurRad="889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D63BE9-FAB4-43CE-910A-7E323EA9E7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8770" y="2029338"/>
            <a:ext cx="5613229" cy="2799037"/>
          </a:xfrm>
          <a:prstGeom prst="rect">
            <a:avLst/>
          </a:prstGeom>
          <a:solidFill>
            <a:schemeClr val="accent4">
              <a:lumMod val="50000"/>
              <a:alpha val="39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Slide Transition Title</a:t>
            </a:r>
            <a:br>
              <a:rPr lang="en-US" dirty="0"/>
            </a:br>
            <a:r>
              <a:rPr lang="en-US" dirty="0"/>
              <a:t>Option 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921292-9315-4046-AC3C-2581603C1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6504" y="3212324"/>
            <a:ext cx="659243" cy="494432"/>
          </a:xfrm>
          <a:prstGeom prst="rect">
            <a:avLst/>
          </a:prstGeom>
          <a:ln>
            <a:noFill/>
          </a:ln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3D9D309-899B-4BC0-9A32-7080DC44FB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1878" y="355929"/>
            <a:ext cx="1356484" cy="46192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6F67093-4963-4C15-9E3D-A42D0B3DD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A4F938D8-0FF9-4C2F-BA17-FAACA5EBF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bg1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94723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1432034"/>
            <a:ext cx="11328400" cy="63976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200" b="0" i="0">
                <a:solidFill>
                  <a:srgbClr val="3EB1C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BCA8DE-5380-4040-929E-89212831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41E4F7-47D6-49E5-9B0C-EC7D48A251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145D3-F379-4326-B83F-D838AE4A4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0EA42FC-219D-104E-8B28-74355C270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2213810"/>
            <a:ext cx="11328400" cy="4263189"/>
          </a:xfrm>
        </p:spPr>
        <p:txBody>
          <a:bodyPr>
            <a:normAutofit/>
          </a:bodyPr>
          <a:lstStyle>
            <a:lvl1pPr>
              <a:buClr>
                <a:srgbClr val="3EB1C8"/>
              </a:buCl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9169033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5486400" cy="63976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0" i="0">
                <a:solidFill>
                  <a:srgbClr val="3EB1C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305777"/>
            <a:ext cx="5486400" cy="403459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BCA8DE-5380-4040-929E-89212831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CFF4F75-1DDE-45B8-937F-D5CC5E4D0AF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24600" y="1524000"/>
            <a:ext cx="5486400" cy="63976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0" i="0">
                <a:solidFill>
                  <a:srgbClr val="3EB1C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E3AB812-C549-4F20-96CA-C885B5F2907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24600" y="2305777"/>
            <a:ext cx="5486400" cy="403459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07475-6163-4C84-BEF7-1FA8F4012E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CA03B6-E44E-40C6-AA76-5F40780091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982016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3657600" cy="63976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i="0">
                <a:solidFill>
                  <a:srgbClr val="3EB1C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305777"/>
            <a:ext cx="3657600" cy="403459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BCA8DE-5380-4040-929E-89212831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A49CCCB-D8FD-4A6E-A3B4-80CF1E68557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67200" y="1524000"/>
            <a:ext cx="3657600" cy="63976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i="0">
                <a:solidFill>
                  <a:srgbClr val="3EB1C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E054747-1250-43A5-A25F-9CBB00C5F8F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67200" y="2305777"/>
            <a:ext cx="3657600" cy="403459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F2FED8C-62D2-4401-8796-4F99C503343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53400" y="1524000"/>
            <a:ext cx="3657600" cy="63976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i="0">
                <a:solidFill>
                  <a:srgbClr val="3EB1C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E2FDB3F-D395-43B3-87EC-D692BF9600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53400" y="2305777"/>
            <a:ext cx="3657600" cy="403459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6AFD13-7AB1-476F-A133-1CC92CDF755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3BB22-6745-4985-B7BF-AEFAB064D55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52426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BCA8DE-5380-4040-929E-89212831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F2FED8C-62D2-4401-8796-4F99C503343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81000" y="1524000"/>
            <a:ext cx="2667000" cy="63976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000" b="0" i="0">
                <a:solidFill>
                  <a:srgbClr val="3EB1C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32E2D21-FCB9-495C-AAFD-EFFE0AD6A6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2305777"/>
            <a:ext cx="2667000" cy="403459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6BD6D012-3409-44CC-A183-F36CAD0CCB4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302000" y="2305777"/>
            <a:ext cx="2667000" cy="403459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CFA1574-38F7-43C9-8735-D3E6A3465B5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23000" y="2305777"/>
            <a:ext cx="2667000" cy="403459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0D54183-4266-4B0A-85E7-D8F1FE893FC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0" y="2305777"/>
            <a:ext cx="2667000" cy="403459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A5191DC-8E7D-4760-9CF5-C38DEAE12C3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02000" y="1524000"/>
            <a:ext cx="2667000" cy="63976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000" b="0" i="0">
                <a:solidFill>
                  <a:srgbClr val="3EB1C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A8208B4-AEF9-496F-A680-5FCEBA6F03B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23000" y="1524000"/>
            <a:ext cx="2667000" cy="63976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000" b="0" i="0">
                <a:solidFill>
                  <a:srgbClr val="3EB1C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F220DE1-85C5-4979-BD83-A3D2DE4B333D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144000" y="1524000"/>
            <a:ext cx="2667000" cy="63976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000" b="0" i="0">
                <a:solidFill>
                  <a:srgbClr val="3EB1C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0CFC29-048C-48C5-B582-D71E6874FA2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51EE6B-6778-4402-BA71-78E81FABF52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13143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9AF2E34-9AD0-492B-8A09-D2369FADEF0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114300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B1640-FB3A-49B0-8D78-E0685819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22506-5C43-4726-B05A-1799A26C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B0C33-2AB2-49B9-92C8-A8FEFF2EF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96893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9AF2E34-9AD0-492B-8A09-D2369FADEF0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2D8C0580-82E4-4BCA-B39F-BDED10C5CEA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48400" y="1600200"/>
            <a:ext cx="55626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8CD41E-1B29-4E3C-9FC6-BDCA831C3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F21A19-1551-4575-9A95-BFBBD8E2D2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EBE4C-3F5B-4B9F-8D62-DAC773338F1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839743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9AF2E34-9AD0-492B-8A09-D2369FADEF0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4FCC47-5493-4D53-B56B-46D6700BAF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600200"/>
            <a:ext cx="5638800" cy="4724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185EBA-306D-4378-ABE5-366D0F6F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AD063-4FB1-4911-82CB-2DFCF2AA0A0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AC23D-51C9-4869-873C-B697D995A0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67647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2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9AF2E34-9AD0-492B-8A09-D2369FADEF0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2D8C0580-82E4-4BCA-B39F-BDED10C5CEA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484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268C13-CFA0-4442-B637-04CF115394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40386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5B402C9-2926-41B4-B782-5412F4DE9E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40386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1A1C5-C5D5-4A27-A537-D29FA06F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FBA5C-EBAE-4B6A-B4E3-CA58A884D63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567E8F-2FF2-486C-B2B6-0B054A2C9E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97931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9AF2E34-9AD0-492B-8A09-D2369FADEF0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268C13-CFA0-4442-B637-04CF115394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D924E715-0DBD-4858-A29A-5BBE8A2B5B1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267200" y="16002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08B3752-FB01-4A6A-85B8-6B3145656D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72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Chart Placeholder 3">
            <a:extLst>
              <a:ext uri="{FF2B5EF4-FFF2-40B4-BE49-F238E27FC236}">
                <a16:creationId xmlns:a16="http://schemas.microsoft.com/office/drawing/2014/main" id="{DFDD35C2-B328-4860-875E-39C7FB171DF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153400" y="16002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9F58AC5-5174-4AAB-A8F1-4D7F3CFA65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34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617CC6-E125-40B4-9B41-C08A97E39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7FAE17-1B91-431C-B8BB-755A81B4D12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433B8-DC08-4B7D-8D4B-0FEC4F2D34F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09785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9AF2E34-9AD0-492B-8A09-D2369FADEF0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810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5" name="Chart Placeholder 3">
            <a:extLst>
              <a:ext uri="{FF2B5EF4-FFF2-40B4-BE49-F238E27FC236}">
                <a16:creationId xmlns:a16="http://schemas.microsoft.com/office/drawing/2014/main" id="{2D8C0580-82E4-4BCA-B39F-BDED10C5CEAB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248400" y="16002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8" name="Chart Placeholder 3">
            <a:extLst>
              <a:ext uri="{FF2B5EF4-FFF2-40B4-BE49-F238E27FC236}">
                <a16:creationId xmlns:a16="http://schemas.microsoft.com/office/drawing/2014/main" id="{1E0669C1-9E99-412C-8B86-338E901675C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81000" y="4126832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1B4474B5-149F-44CB-B7EB-CA0F7CD2F48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48400" y="4126832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chart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2C0A0-812A-45FB-B5CC-01FF6A95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6B0F41-A138-42B0-89DA-D931443DE2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EB36F-9F1D-4891-AECE-92737C5727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5209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2 Conten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2A32D79-E68A-4107-9E16-1BE0337FF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30" y="158170"/>
            <a:ext cx="8638377" cy="99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7" name="Content Placeholder 24">
            <a:extLst>
              <a:ext uri="{FF2B5EF4-FFF2-40B4-BE49-F238E27FC236}">
                <a16:creationId xmlns:a16="http://schemas.microsoft.com/office/drawing/2014/main" id="{2B05147F-9485-404E-B6F9-E69F6164F48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13677" y="1493049"/>
            <a:ext cx="5657934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2000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667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500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333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1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4">
            <a:extLst>
              <a:ext uri="{FF2B5EF4-FFF2-40B4-BE49-F238E27FC236}">
                <a16:creationId xmlns:a16="http://schemas.microsoft.com/office/drawing/2014/main" id="{B5B31CC0-A593-4D02-B4A7-9FF896F02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772" y="1493049"/>
            <a:ext cx="5657934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2000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667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500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333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1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6C5DE44-7728-48DE-AC52-C3AFBCEB7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DFFC1757-06D3-4937-9A7D-0DDF7D7F7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17367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50CF2493-436D-483B-86E0-D9973856ECE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81000" y="1676400"/>
            <a:ext cx="11430000" cy="4648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table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73619-315E-4163-A815-402FFBEDF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8FDFD-E6A8-4302-99C2-E537E5099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50B1C-2B09-4B71-BA82-0731DF97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10693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4FCC47-5493-4D53-B56B-46D6700BAF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1600200"/>
            <a:ext cx="5638800" cy="4724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6FC8AA9C-56B3-46D0-97A8-1ED154E1D8E9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248400" y="1600200"/>
            <a:ext cx="5562600" cy="472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table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8B8AA-D370-4418-A342-C7B765810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C8906-F955-43E7-A9B2-1B0E0581333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6C12E-CDD0-4FB7-A55A-2E87951813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920786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268C13-CFA0-4442-B637-04CF115394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16002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5B402C9-2926-41B4-B782-5412F4DE9E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400" y="1600200"/>
            <a:ext cx="5562600" cy="228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158948CE-E44C-4183-AEA3-A64B7B2E4D0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81000" y="41148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table</a:t>
            </a:r>
            <a:endParaRPr lang="en-US" dirty="0"/>
          </a:p>
        </p:txBody>
      </p:sp>
      <p:sp>
        <p:nvSpPr>
          <p:cNvPr id="9" name="Table Placeholder 7">
            <a:extLst>
              <a:ext uri="{FF2B5EF4-FFF2-40B4-BE49-F238E27FC236}">
                <a16:creationId xmlns:a16="http://schemas.microsoft.com/office/drawing/2014/main" id="{8BBBF6FA-4619-44C4-AFDD-03ECDB6031B1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48400" y="41148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table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A2B96-25A0-477C-872A-5277A3C2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70BDE9-363B-4E01-9177-8393ECA42C1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2D868-EE06-425C-8121-3A2AFCB2F5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10544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 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268C13-CFA0-4442-B637-04CF115394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08B3752-FB01-4A6A-85B8-6B3145656D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72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E9F58AC5-5174-4AAB-A8F1-4D7F3CFA65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53400" y="4038600"/>
            <a:ext cx="3657600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19A4E97A-09D8-4E7B-811A-ECF99153EFD2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381000" y="15240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table</a:t>
            </a:r>
            <a:endParaRPr lang="en-US" dirty="0"/>
          </a:p>
        </p:txBody>
      </p:sp>
      <p:sp>
        <p:nvSpPr>
          <p:cNvPr id="11" name="Table Placeholder 4">
            <a:extLst>
              <a:ext uri="{FF2B5EF4-FFF2-40B4-BE49-F238E27FC236}">
                <a16:creationId xmlns:a16="http://schemas.microsoft.com/office/drawing/2014/main" id="{F35EE68F-BD93-44DC-8CF5-0DF887BF1FC2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263189" y="15240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table</a:t>
            </a:r>
            <a:endParaRPr lang="en-US" dirty="0"/>
          </a:p>
        </p:txBody>
      </p:sp>
      <p:sp>
        <p:nvSpPr>
          <p:cNvPr id="16" name="Table Placeholder 4">
            <a:extLst>
              <a:ext uri="{FF2B5EF4-FFF2-40B4-BE49-F238E27FC236}">
                <a16:creationId xmlns:a16="http://schemas.microsoft.com/office/drawing/2014/main" id="{F65ABB89-043A-4513-AA94-947D53C33CB6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8153400" y="1524000"/>
            <a:ext cx="3657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table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F961D-D8E7-49C3-A18D-833A2A20D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C816A-58EF-49C7-AA0E-0E69826126F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D8F78-7FDE-4DB9-9036-36D0F5369ED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11392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158948CE-E44C-4183-AEA3-A64B7B2E4D0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81000" y="41148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table</a:t>
            </a:r>
            <a:endParaRPr lang="en-US" dirty="0"/>
          </a:p>
        </p:txBody>
      </p:sp>
      <p:sp>
        <p:nvSpPr>
          <p:cNvPr id="9" name="Table Placeholder 7">
            <a:extLst>
              <a:ext uri="{FF2B5EF4-FFF2-40B4-BE49-F238E27FC236}">
                <a16:creationId xmlns:a16="http://schemas.microsoft.com/office/drawing/2014/main" id="{8BBBF6FA-4619-44C4-AFDD-03ECDB6031B1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48400" y="4114800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table</a:t>
            </a:r>
            <a:endParaRPr lang="en-US" dirty="0"/>
          </a:p>
        </p:txBody>
      </p:sp>
      <p:sp>
        <p:nvSpPr>
          <p:cNvPr id="10" name="Table Placeholder 7">
            <a:extLst>
              <a:ext uri="{FF2B5EF4-FFF2-40B4-BE49-F238E27FC236}">
                <a16:creationId xmlns:a16="http://schemas.microsoft.com/office/drawing/2014/main" id="{0B3FA804-41EA-428F-9EA6-FB7FF79561A7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81000" y="1576137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table</a:t>
            </a:r>
            <a:endParaRPr lang="en-US" dirty="0"/>
          </a:p>
        </p:txBody>
      </p:sp>
      <p:sp>
        <p:nvSpPr>
          <p:cNvPr id="11" name="Table Placeholder 7">
            <a:extLst>
              <a:ext uri="{FF2B5EF4-FFF2-40B4-BE49-F238E27FC236}">
                <a16:creationId xmlns:a16="http://schemas.microsoft.com/office/drawing/2014/main" id="{70CA33B4-7A2E-4250-B505-EC9EA73B209B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48400" y="1576137"/>
            <a:ext cx="5562600" cy="228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table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6E2BE-B912-495E-83D9-47739C43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073D8-B0F4-4865-A507-90143FDE505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5A83E-D3B3-490F-B09C-D62032DB844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70804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713362-CE72-48D1-BD8C-C72CFA450F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371600"/>
            <a:ext cx="12171947" cy="5257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75CC63-1955-4B22-AF3F-05B6D40B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8A7AEC-7D37-4090-A51F-1939C97E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1E543-8239-4117-8A61-A93F7AB3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03597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D1DDE3F3-686A-4534-8EA4-9E131ECF5CE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1371600"/>
            <a:ext cx="12192000" cy="5257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media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FA209-778D-4F4E-BAA5-3E7C3A585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2C2F9-2E39-4B86-A1A8-21E8F20D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3291F-52DB-4B94-880E-05771443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49354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1E07344-B805-48AE-9009-BCE3635123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4073" y="1371600"/>
            <a:ext cx="6067928" cy="5257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9AC446-A17F-49CB-B9F4-E7FDA50969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000" y="1600200"/>
            <a:ext cx="5486400" cy="4724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516B2-8F31-455A-AD12-FA5D131D6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F6AF5-A951-49B4-984C-D2254DD851B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2BCC8-F776-4C6E-8420-311E3F1DE4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11153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713362-CE72-48D1-BD8C-C72CFA450F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371599"/>
            <a:ext cx="6067929" cy="52568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1E07344-B805-48AE-9009-BCE3635123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4073" y="1371600"/>
            <a:ext cx="6067928" cy="52568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FF94D3D-339C-4F33-9B79-0F8A79C6E6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5638800"/>
            <a:ext cx="6067425" cy="989634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518BFA8-24C4-4FD6-AB05-02C0955A7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0724" y="5638800"/>
            <a:ext cx="6061277" cy="989634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1B58C7-70FA-4262-9472-D97D70A3C0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71600"/>
            <a:ext cx="0" cy="52486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C9692FE-CC62-4488-8E8B-18774F7E3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6C59ED-2AAD-4229-8100-D653C6F05D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ED952-A257-4562-B682-22483D5B14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5400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713362-CE72-48D1-BD8C-C72CFA450F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77920"/>
            <a:ext cx="4032015" cy="5252978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FF94D3D-339C-4F33-9B79-0F8A79C6E6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" y="5681830"/>
            <a:ext cx="4031847" cy="949068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A473B77-ED94-421E-B5C3-D605E3B917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03914" y="1371599"/>
            <a:ext cx="4013390" cy="5252977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30FCA92-3ABC-40CF-9313-D5F3B3A25B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5154" y="5681830"/>
            <a:ext cx="4008699" cy="942746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AC400BB3-1553-42C1-ADC1-82CD3EDF82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86057" y="1371599"/>
            <a:ext cx="4005943" cy="5252978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0BDE204-B5E9-4585-AB33-288649CC1D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3302" y="5681829"/>
            <a:ext cx="4008364" cy="938889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8A92D5-F25C-4FAB-A03B-D2C4E84568EE}"/>
              </a:ext>
            </a:extLst>
          </p:cNvPr>
          <p:cNvCxnSpPr>
            <a:cxnSpLocks/>
          </p:cNvCxnSpPr>
          <p:nvPr userDrawn="1"/>
        </p:nvCxnSpPr>
        <p:spPr>
          <a:xfrm>
            <a:off x="4057206" y="1371600"/>
            <a:ext cx="9366" cy="52529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B9F381-5708-4544-9D0A-59C57E7B3007}"/>
              </a:ext>
            </a:extLst>
          </p:cNvPr>
          <p:cNvCxnSpPr>
            <a:cxnSpLocks/>
          </p:cNvCxnSpPr>
          <p:nvPr userDrawn="1"/>
        </p:nvCxnSpPr>
        <p:spPr>
          <a:xfrm flipH="1">
            <a:off x="8144719" y="1371600"/>
            <a:ext cx="7998" cy="52529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F0DBD2A-2F02-44E5-B218-C8D769A0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A3296-6849-4F1E-A24C-95A70289C2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02029-66C8-4DD8-B70B-7F0A574484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758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Header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D9EB4408-D2BB-4E0E-AD19-CA74285DD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10355"/>
            <a:ext cx="8523877" cy="5640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796CF910-2B71-4D09-8328-99446069F3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4151" y="674451"/>
            <a:ext cx="8523256" cy="51125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b="1">
                <a:solidFill>
                  <a:schemeClr val="accent2"/>
                </a:solidFill>
              </a:defRPr>
            </a:lvl1pPr>
            <a:lvl2pPr marL="457115" indent="0">
              <a:buNone/>
              <a:defRPr b="1">
                <a:solidFill>
                  <a:schemeClr val="accent4"/>
                </a:solidFill>
              </a:defRPr>
            </a:lvl2pPr>
            <a:lvl3pPr marL="914229" indent="0">
              <a:buNone/>
              <a:defRPr b="1">
                <a:solidFill>
                  <a:schemeClr val="accent4"/>
                </a:solidFill>
              </a:defRPr>
            </a:lvl3pPr>
            <a:lvl4pPr marL="1371345" indent="0">
              <a:buNone/>
              <a:defRPr b="1">
                <a:solidFill>
                  <a:schemeClr val="accent4"/>
                </a:solidFill>
              </a:defRPr>
            </a:lvl4pPr>
            <a:lvl5pPr marL="1828462" indent="0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4">
            <a:extLst>
              <a:ext uri="{FF2B5EF4-FFF2-40B4-BE49-F238E27FC236}">
                <a16:creationId xmlns:a16="http://schemas.microsoft.com/office/drawing/2014/main" id="{6A99301B-7543-4C8A-A14C-DE3EFAF9DB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3677" y="1493049"/>
            <a:ext cx="5657934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2000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667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500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333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1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Content Placeholder 24">
            <a:extLst>
              <a:ext uri="{FF2B5EF4-FFF2-40B4-BE49-F238E27FC236}">
                <a16:creationId xmlns:a16="http://schemas.microsoft.com/office/drawing/2014/main" id="{80833D55-6A56-464A-A6C7-826B940138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2772" y="1493049"/>
            <a:ext cx="5657934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2000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667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500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333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16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905369C-306B-4EED-ADFF-8822B1A3C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1" name="Footer Placeholder 6">
            <a:extLst>
              <a:ext uri="{FF2B5EF4-FFF2-40B4-BE49-F238E27FC236}">
                <a16:creationId xmlns:a16="http://schemas.microsoft.com/office/drawing/2014/main" id="{170A61B5-BD02-49F0-8871-A16789410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68869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713362-CE72-48D1-BD8C-C72CFA450F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1371600"/>
            <a:ext cx="6067929" cy="25290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1E07344-B805-48AE-9009-BCE3635123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34581" y="1371600"/>
            <a:ext cx="6057419" cy="2590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FF94D3D-339C-4F33-9B79-0F8A79C6E6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256343"/>
            <a:ext cx="6067928" cy="644321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518BFA8-24C4-4FD6-AB05-02C0955A7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4581" y="3256343"/>
            <a:ext cx="6057419" cy="644325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DB88504F-7155-4D4B-8327-4AC0883646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369" y="3962399"/>
            <a:ext cx="6053559" cy="26621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1D807C18-D41F-4D51-9366-68D7A40975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4581" y="3962399"/>
            <a:ext cx="6053560" cy="26660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57AF21E4-5B74-47D4-91A5-D120C6725E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512" y="5980175"/>
            <a:ext cx="6057416" cy="644389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F2D14E0-E507-405C-BD74-B29C99F552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34581" y="5980175"/>
            <a:ext cx="6053560" cy="644401"/>
          </a:xfrm>
          <a:solidFill>
            <a:schemeClr val="bg1">
              <a:lumMod val="50000"/>
              <a:alpha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6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1B58C7-70FA-4262-9472-D97D70A3C05B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371600"/>
            <a:ext cx="3858" cy="52568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0D3BD0-1CC3-45B0-A18F-781C66DD1F5D}"/>
              </a:ext>
            </a:extLst>
          </p:cNvPr>
          <p:cNvCxnSpPr>
            <a:cxnSpLocks/>
          </p:cNvCxnSpPr>
          <p:nvPr userDrawn="1"/>
        </p:nvCxnSpPr>
        <p:spPr>
          <a:xfrm flipH="1">
            <a:off x="-1" y="3927678"/>
            <a:ext cx="1219200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42D4728-EC6C-47B0-8AAD-02C505D50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838CC-550F-496A-9364-79E660AED48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1239C-25EC-41E4-905D-98E11DA5706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62708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C337DE32-5048-4598-AC20-8692474E3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729" y="1"/>
            <a:ext cx="12193324" cy="922821"/>
          </a:xfrm>
          <a:custGeom>
            <a:avLst/>
            <a:gdLst>
              <a:gd name="connsiteX0" fmla="*/ 0 w 12193324"/>
              <a:gd name="connsiteY0" fmla="*/ 0 h 922821"/>
              <a:gd name="connsiteX1" fmla="*/ 729 w 12193324"/>
              <a:gd name="connsiteY1" fmla="*/ 0 h 922821"/>
              <a:gd name="connsiteX2" fmla="*/ 7254969 w 12193324"/>
              <a:gd name="connsiteY2" fmla="*/ 0 h 922821"/>
              <a:gd name="connsiteX3" fmla="*/ 12192729 w 12193324"/>
              <a:gd name="connsiteY3" fmla="*/ 0 h 922821"/>
              <a:gd name="connsiteX4" fmla="*/ 12192729 w 12193324"/>
              <a:gd name="connsiteY4" fmla="*/ 0 h 922821"/>
              <a:gd name="connsiteX5" fmla="*/ 12193324 w 12193324"/>
              <a:gd name="connsiteY5" fmla="*/ 0 h 922821"/>
              <a:gd name="connsiteX6" fmla="*/ 12192793 w 12193324"/>
              <a:gd name="connsiteY6" fmla="*/ 65837 h 922821"/>
              <a:gd name="connsiteX7" fmla="*/ 12192729 w 12193324"/>
              <a:gd name="connsiteY7" fmla="*/ 84584 h 922821"/>
              <a:gd name="connsiteX8" fmla="*/ 12192729 w 12193324"/>
              <a:gd name="connsiteY8" fmla="*/ 181350 h 922821"/>
              <a:gd name="connsiteX9" fmla="*/ 12192827 w 12193324"/>
              <a:gd name="connsiteY9" fmla="*/ 205648 h 922821"/>
              <a:gd name="connsiteX10" fmla="*/ 12192331 w 12193324"/>
              <a:gd name="connsiteY10" fmla="*/ 411296 h 922821"/>
              <a:gd name="connsiteX11" fmla="*/ 10433011 w 12193324"/>
              <a:gd name="connsiteY11" fmla="*/ 411296 h 922821"/>
              <a:gd name="connsiteX12" fmla="*/ 9516140 w 12193324"/>
              <a:gd name="connsiteY12" fmla="*/ 651715 h 922821"/>
              <a:gd name="connsiteX13" fmla="*/ 8390890 w 12193324"/>
              <a:gd name="connsiteY13" fmla="*/ 921938 h 922821"/>
              <a:gd name="connsiteX14" fmla="*/ 8382952 w 12193324"/>
              <a:gd name="connsiteY14" fmla="*/ 921938 h 922821"/>
              <a:gd name="connsiteX15" fmla="*/ 7438343 w 12193324"/>
              <a:gd name="connsiteY15" fmla="*/ 922108 h 922821"/>
              <a:gd name="connsiteX16" fmla="*/ 7254969 w 12193324"/>
              <a:gd name="connsiteY16" fmla="*/ 922145 h 922821"/>
              <a:gd name="connsiteX17" fmla="*/ 7254969 w 12193324"/>
              <a:gd name="connsiteY17" fmla="*/ 922821 h 922821"/>
              <a:gd name="connsiteX18" fmla="*/ 0 w 12193324"/>
              <a:gd name="connsiteY18" fmla="*/ 922821 h 92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3324" h="922821">
                <a:moveTo>
                  <a:pt x="0" y="0"/>
                </a:moveTo>
                <a:lnTo>
                  <a:pt x="729" y="0"/>
                </a:lnTo>
                <a:lnTo>
                  <a:pt x="7254969" y="0"/>
                </a:lnTo>
                <a:lnTo>
                  <a:pt x="12192729" y="0"/>
                </a:lnTo>
                <a:lnTo>
                  <a:pt x="12192729" y="0"/>
                </a:lnTo>
                <a:lnTo>
                  <a:pt x="12193324" y="0"/>
                </a:lnTo>
                <a:cubicBezTo>
                  <a:pt x="12193076" y="24464"/>
                  <a:pt x="12192905" y="46181"/>
                  <a:pt x="12192793" y="65837"/>
                </a:cubicBezTo>
                <a:lnTo>
                  <a:pt x="12192729" y="84584"/>
                </a:lnTo>
                <a:lnTo>
                  <a:pt x="12192729" y="181350"/>
                </a:lnTo>
                <a:lnTo>
                  <a:pt x="12192827" y="205648"/>
                </a:lnTo>
                <a:cubicBezTo>
                  <a:pt x="12193075" y="259544"/>
                  <a:pt x="12193323" y="313440"/>
                  <a:pt x="12192331" y="411296"/>
                </a:cubicBezTo>
                <a:cubicBezTo>
                  <a:pt x="12192331" y="411296"/>
                  <a:pt x="12192331" y="411296"/>
                  <a:pt x="10433011" y="411296"/>
                </a:cubicBezTo>
                <a:cubicBezTo>
                  <a:pt x="9975568" y="411296"/>
                  <a:pt x="9793980" y="453021"/>
                  <a:pt x="9516140" y="651715"/>
                </a:cubicBezTo>
                <a:cubicBezTo>
                  <a:pt x="9143042" y="921938"/>
                  <a:pt x="8793757" y="921938"/>
                  <a:pt x="8390890" y="921938"/>
                </a:cubicBezTo>
                <a:cubicBezTo>
                  <a:pt x="8390890" y="921938"/>
                  <a:pt x="8390890" y="921938"/>
                  <a:pt x="8382952" y="921938"/>
                </a:cubicBezTo>
                <a:cubicBezTo>
                  <a:pt x="8281925" y="921938"/>
                  <a:pt x="7936006" y="922008"/>
                  <a:pt x="7438343" y="922108"/>
                </a:cubicBezTo>
                <a:lnTo>
                  <a:pt x="7254969" y="922145"/>
                </a:lnTo>
                <a:lnTo>
                  <a:pt x="7254969" y="922821"/>
                </a:lnTo>
                <a:lnTo>
                  <a:pt x="0" y="922821"/>
                </a:lnTo>
                <a:close/>
              </a:path>
            </a:pathLst>
          </a:cu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>
                <a:noFill/>
              </a:defRPr>
            </a:lvl1pPr>
            <a:lvl2pPr marL="0" indent="0">
              <a:buFont typeface="Arial" panose="020B0604020202020204" pitchFamily="34" charset="0"/>
              <a:buNone/>
              <a:defRPr>
                <a:noFill/>
              </a:defRPr>
            </a:lvl2pPr>
            <a:lvl3pPr marL="0" indent="0">
              <a:buNone/>
              <a:defRPr>
                <a:noFill/>
              </a:defRPr>
            </a:lvl3pPr>
            <a:lvl4pPr marL="266700" indent="0">
              <a:buNone/>
              <a:defRPr>
                <a:noFill/>
              </a:defRPr>
            </a:lvl4pPr>
            <a:lvl5pPr marL="0" indent="0">
              <a:buFont typeface="Arial" panose="020B0604020202020204" pitchFamily="34" charset="0"/>
              <a:buNone/>
              <a:defRPr>
                <a:noFill/>
              </a:defRPr>
            </a:lvl5pPr>
          </a:lstStyle>
          <a:p>
            <a:pPr lvl="0"/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7B734-A703-AA4C-B958-1FCF8AA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1125" y="6489700"/>
            <a:ext cx="6629400" cy="368300"/>
          </a:xfrm>
        </p:spPr>
        <p:txBody>
          <a:bodyPr vert="horz" lIns="91440" tIns="45720" rIns="91440" bIns="45720" rtlCol="0" anchor="t"/>
          <a:lstStyle>
            <a:lvl1pPr>
              <a:defRPr lang="en-GB" b="0" i="0" smtClean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Boston Scientific Confidential - For Internal Use Only. Do Not Copy, Display or Distribute Externally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D80C5-32B7-1E49-8CD4-E5C9A22D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89700"/>
            <a:ext cx="579120" cy="365125"/>
          </a:xfrm>
        </p:spPr>
        <p:txBody>
          <a:bodyPr/>
          <a:lstStyle>
            <a:lvl1pPr>
              <a:defRPr sz="1000" b="0" i="0">
                <a:solidFill>
                  <a:srgbClr val="00467F"/>
                </a:solidFill>
                <a:latin typeface="SST Roman" panose="020B0504030504020204" pitchFamily="34" charset="0"/>
              </a:defRPr>
            </a:lvl1pPr>
          </a:lstStyle>
          <a:p>
            <a:fld id="{5929C574-DD61-614F-8FC6-2A45E51B87FA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B457A-4D05-1441-8DFF-48C7A1431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083" y="1230304"/>
            <a:ext cx="11123840" cy="5102096"/>
          </a:xfrm>
        </p:spPr>
        <p:txBody>
          <a:bodyPr/>
          <a:lstStyle>
            <a:lvl1pPr algn="l">
              <a:spcAft>
                <a:spcPts val="1200"/>
              </a:spcAft>
              <a:defRPr>
                <a:solidFill>
                  <a:srgbClr val="00467F"/>
                </a:solidFill>
              </a:defRPr>
            </a:lvl1pPr>
            <a:lvl2pPr algn="l">
              <a:defRPr>
                <a:solidFill>
                  <a:srgbClr val="00467F"/>
                </a:solidFill>
              </a:defRPr>
            </a:lvl2pPr>
            <a:lvl3pPr algn="l">
              <a:spcBef>
                <a:spcPts val="1200"/>
              </a:spcBef>
              <a:defRPr>
                <a:solidFill>
                  <a:srgbClr val="00467F"/>
                </a:solidFill>
              </a:defRPr>
            </a:lvl3pPr>
            <a:lvl4pPr algn="l">
              <a:defRPr>
                <a:solidFill>
                  <a:srgbClr val="00467F"/>
                </a:solidFill>
              </a:defRPr>
            </a:lvl4pPr>
            <a:lvl5pPr algn="l">
              <a:defRPr>
                <a:solidFill>
                  <a:srgbClr val="00467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Espace réservé du texte 42">
            <a:extLst>
              <a:ext uri="{FF2B5EF4-FFF2-40B4-BE49-F238E27FC236}">
                <a16:creationId xmlns:a16="http://schemas.microsoft.com/office/drawing/2014/main" id="{A79629A0-B754-4DB9-A8BC-14C16B0D7D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401601" y="525600"/>
            <a:ext cx="1417323" cy="61898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fr-BE"/>
          </a:p>
        </p:txBody>
      </p:sp>
      <p:sp>
        <p:nvSpPr>
          <p:cNvPr id="18" name="Espace réservé du texte 46">
            <a:extLst>
              <a:ext uri="{FF2B5EF4-FFF2-40B4-BE49-F238E27FC236}">
                <a16:creationId xmlns:a16="http://schemas.microsoft.com/office/drawing/2014/main" id="{127A8508-B8BB-4613-B00D-D028DFB31C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8129" y="393693"/>
            <a:ext cx="436955" cy="442921"/>
          </a:xfrm>
          <a:blipFill>
            <a:blip r:embed="rId3"/>
            <a:srcRect/>
            <a:stretch>
              <a:fillRect t="789" b="789"/>
            </a:stretch>
          </a:blipFill>
        </p:spPr>
        <p:txBody>
          <a:bodyPr>
            <a:noAutofit/>
          </a:bodyPr>
          <a:lstStyle>
            <a:lvl1pPr>
              <a:defRPr sz="500">
                <a:noFill/>
              </a:defRPr>
            </a:lvl1pPr>
            <a:lvl2pPr>
              <a:defRPr sz="400"/>
            </a:lvl2pPr>
            <a:lvl3pPr>
              <a:defRPr sz="300"/>
            </a:lvl3pPr>
            <a:lvl4pPr>
              <a:defRPr sz="200"/>
            </a:lvl4pPr>
            <a:lvl5pPr>
              <a:defRPr sz="200"/>
            </a:lvl5pPr>
          </a:lstStyle>
          <a:p>
            <a:pPr lvl="0"/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5B424FD-055E-4BB0-BAE1-6F75E653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847434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pos="960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pos="438">
          <p15:clr>
            <a:srgbClr val="FBAE40"/>
          </p15:clr>
        </p15:guide>
        <p15:guide id="4" orient="horz" pos="527">
          <p15:clr>
            <a:srgbClr val="FBAE40"/>
          </p15:clr>
        </p15:guide>
        <p15:guide id="5" pos="74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2A32D79-E68A-4107-9E16-1BE0337FF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3530" y="158170"/>
            <a:ext cx="8638377" cy="9970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6" name="Content Placeholder 24">
            <a:extLst>
              <a:ext uri="{FF2B5EF4-FFF2-40B4-BE49-F238E27FC236}">
                <a16:creationId xmlns:a16="http://schemas.microsoft.com/office/drawing/2014/main" id="{A34FD180-0491-4B8F-B0AD-C854E76B70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577" y="1500734"/>
            <a:ext cx="3757536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4">
            <a:extLst>
              <a:ext uri="{FF2B5EF4-FFF2-40B4-BE49-F238E27FC236}">
                <a16:creationId xmlns:a16="http://schemas.microsoft.com/office/drawing/2014/main" id="{DA9532B8-4EC8-4820-9656-FF889CC14A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09888" y="1500734"/>
            <a:ext cx="3757536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4">
            <a:extLst>
              <a:ext uri="{FF2B5EF4-FFF2-40B4-BE49-F238E27FC236}">
                <a16:creationId xmlns:a16="http://schemas.microsoft.com/office/drawing/2014/main" id="{8E7F1DA4-358A-4B5D-B860-8B8812E81EF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17232" y="1500734"/>
            <a:ext cx="3757536" cy="4833938"/>
          </a:xfrm>
        </p:spPr>
        <p:txBody>
          <a:bodyPr>
            <a:normAutofit/>
          </a:bodyPr>
          <a:lstStyle>
            <a:lvl1pPr>
              <a:spcBef>
                <a:spcPts val="1500"/>
              </a:spcBef>
              <a:defRPr sz="1667"/>
            </a:lvl1pPr>
            <a:lvl2pPr marL="685674" indent="-228559">
              <a:spcBef>
                <a:spcPts val="1000"/>
              </a:spcBef>
              <a:buFont typeface="Century Gothic" panose="020B0502020202020204" pitchFamily="34" charset="0"/>
              <a:buChar char="–"/>
              <a:defRPr sz="1500">
                <a:solidFill>
                  <a:schemeClr val="tx2"/>
                </a:solidFill>
              </a:defRPr>
            </a:lvl2pPr>
            <a:lvl3pPr>
              <a:spcBef>
                <a:spcPts val="1000"/>
              </a:spcBef>
              <a:defRPr sz="1333">
                <a:solidFill>
                  <a:schemeClr val="tx2"/>
                </a:solidFill>
              </a:defRPr>
            </a:lvl3pPr>
            <a:lvl4pPr marL="1599904" indent="-228559">
              <a:spcBef>
                <a:spcPts val="500"/>
              </a:spcBef>
              <a:buFont typeface="Century Gothic" panose="020B0502020202020204" pitchFamily="34" charset="0"/>
              <a:buChar char="–"/>
              <a:defRPr sz="1167">
                <a:solidFill>
                  <a:schemeClr val="tx2"/>
                </a:solidFill>
              </a:defRPr>
            </a:lvl4pPr>
            <a:lvl5pPr>
              <a:spcBef>
                <a:spcPts val="500"/>
              </a:spcBef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2005775-B32E-4453-BA1F-AFF0E1174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D15F6D74-2F61-4F9D-AC46-E11AF2EF3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3051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8" Type="http://schemas.openxmlformats.org/officeDocument/2006/relationships/image" Target="../media/image6.sv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4.sv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image" Target="../media/image13.emf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image" Target="../media/image14.jpe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13FEBE-0ADD-400A-8591-796E2C27754A}"/>
              </a:ext>
            </a:extLst>
          </p:cNvPr>
          <p:cNvSpPr/>
          <p:nvPr userDrawn="1"/>
        </p:nvSpPr>
        <p:spPr>
          <a:xfrm>
            <a:off x="0" y="0"/>
            <a:ext cx="12192000" cy="12177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95CF9167-8ABB-4038-A669-B0B4C334CD85}"/>
              </a:ext>
            </a:extLst>
          </p:cNvPr>
          <p:cNvSpPr/>
          <p:nvPr userDrawn="1"/>
        </p:nvSpPr>
        <p:spPr>
          <a:xfrm>
            <a:off x="9583458" y="0"/>
            <a:ext cx="692642" cy="1217776"/>
          </a:xfrm>
          <a:prstGeom prst="chevron">
            <a:avLst>
              <a:gd name="adj" fmla="val 916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9DDA0-74AF-864C-8FDB-6BD40DC6C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446" y="1490133"/>
            <a:ext cx="11259109" cy="4831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D4912-AB3B-F848-86D4-74E9BFE87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5487" y="6556609"/>
            <a:ext cx="2542640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06527D8E-D30F-8741-AC46-BD282B720A9A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C9145B-7772-FD46-BF2E-AB2A0B4F8B32}"/>
              </a:ext>
            </a:extLst>
          </p:cNvPr>
          <p:cNvSpPr txBox="1"/>
          <p:nvPr/>
        </p:nvSpPr>
        <p:spPr>
          <a:xfrm>
            <a:off x="333638" y="60548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6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EF019-7782-43B8-B4A5-E5B115669F4F}"/>
              </a:ext>
            </a:extLst>
          </p:cNvPr>
          <p:cNvSpPr txBox="1"/>
          <p:nvPr userDrawn="1"/>
        </p:nvSpPr>
        <p:spPr>
          <a:xfrm>
            <a:off x="333638" y="60548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16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A68DC34-5F71-4CBB-8FDF-B0FDD552165F}"/>
              </a:ext>
            </a:extLst>
          </p:cNvPr>
          <p:cNvPicPr>
            <a:picLocks noChangeAspect="1"/>
          </p:cNvPicPr>
          <p:nvPr userDrawn="1"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0501878" y="355929"/>
            <a:ext cx="1356484" cy="4619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C80509-9892-4140-96A1-295BB878770A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rcRect/>
          <a:stretch/>
        </p:blipFill>
        <p:spPr>
          <a:xfrm>
            <a:off x="245788" y="379356"/>
            <a:ext cx="659243" cy="494432"/>
          </a:xfrm>
          <a:prstGeom prst="rect">
            <a:avLst/>
          </a:prstGeom>
          <a:ln>
            <a:noFill/>
          </a:ln>
        </p:spPr>
      </p:pic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8FE36C73-CE35-4628-B00F-B584E7A0ABEE}"/>
              </a:ext>
            </a:extLst>
          </p:cNvPr>
          <p:cNvSpPr/>
          <p:nvPr userDrawn="1"/>
        </p:nvSpPr>
        <p:spPr>
          <a:xfrm>
            <a:off x="1" y="0"/>
            <a:ext cx="1118075" cy="1217776"/>
          </a:xfrm>
          <a:prstGeom prst="homePlate">
            <a:avLst>
              <a:gd name="adj" fmla="val 669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27E571A6-6E19-4327-9A75-BB8891883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801" y="101600"/>
            <a:ext cx="8344789" cy="11161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lvl="0">
              <a:lnSpc>
                <a:spcPct val="85000"/>
              </a:lnSpc>
            </a:pPr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B9CC71-7C95-4699-8D0E-1CB756394CD3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rcRect/>
          <a:stretch/>
        </p:blipFill>
        <p:spPr>
          <a:xfrm>
            <a:off x="235799" y="358072"/>
            <a:ext cx="679218" cy="509414"/>
          </a:xfrm>
          <a:prstGeom prst="rect">
            <a:avLst/>
          </a:prstGeom>
          <a:ln>
            <a:noFill/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54E314-87F2-4A80-956C-2CE018D2F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873" y="6556609"/>
            <a:ext cx="8890431" cy="22649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>
              <a:defRPr lang="en-US" sz="750">
                <a:solidFill>
                  <a:schemeClr val="tx2"/>
                </a:solidFill>
              </a:defRPr>
            </a:lvl1pPr>
          </a:lstStyle>
          <a:p>
            <a:pPr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0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690" r:id="rId3"/>
    <p:sldLayoutId id="2147483697" r:id="rId4"/>
    <p:sldLayoutId id="2147483751" r:id="rId5"/>
    <p:sldLayoutId id="2147483750" r:id="rId6"/>
    <p:sldLayoutId id="2147483701" r:id="rId7"/>
    <p:sldLayoutId id="2147483703" r:id="rId8"/>
    <p:sldLayoutId id="2147483704" r:id="rId9"/>
    <p:sldLayoutId id="2147483705" r:id="rId10"/>
    <p:sldLayoutId id="2147483710" r:id="rId11"/>
    <p:sldLayoutId id="2147483711" r:id="rId12"/>
    <p:sldLayoutId id="2147483712" r:id="rId13"/>
    <p:sldLayoutId id="2147483713" r:id="rId14"/>
    <p:sldLayoutId id="2147483716" r:id="rId15"/>
    <p:sldLayoutId id="2147483717" r:id="rId16"/>
    <p:sldLayoutId id="2147483714" r:id="rId17"/>
    <p:sldLayoutId id="2147483715" r:id="rId18"/>
    <p:sldLayoutId id="2147483724" r:id="rId19"/>
    <p:sldLayoutId id="2147483725" r:id="rId20"/>
    <p:sldLayoutId id="2147483722" r:id="rId21"/>
    <p:sldLayoutId id="2147483723" r:id="rId22"/>
    <p:sldLayoutId id="2147483720" r:id="rId23"/>
    <p:sldLayoutId id="2147483721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26" r:id="rId37"/>
    <p:sldLayoutId id="2147483727" r:id="rId38"/>
    <p:sldLayoutId id="2147483728" r:id="rId39"/>
    <p:sldLayoutId id="2147483729" r:id="rId40"/>
    <p:sldLayoutId id="2147483730" r:id="rId41"/>
    <p:sldLayoutId id="2147483731" r:id="rId42"/>
    <p:sldLayoutId id="2147483732" r:id="rId43"/>
    <p:sldLayoutId id="2147483733" r:id="rId44"/>
    <p:sldLayoutId id="2147483734" r:id="rId45"/>
    <p:sldLayoutId id="2147483735" r:id="rId46"/>
    <p:sldLayoutId id="2147483748" r:id="rId47"/>
    <p:sldLayoutId id="2147483749" r:id="rId48"/>
    <p:sldLayoutId id="2147483695" r:id="rId49"/>
    <p:sldLayoutId id="2147483709" r:id="rId50"/>
    <p:sldLayoutId id="2147483696" r:id="rId51"/>
  </p:sldLayoutIdLst>
  <p:transition spd="slow">
    <p:wipe/>
  </p:transition>
  <p:hf hdr="0" dt="0"/>
  <p:txStyles>
    <p:titleStyle>
      <a:lvl1pPr algn="l" defTabSz="914232" rtl="0" eaLnBrk="1" latinLnBrk="0" hangingPunct="1">
        <a:lnSpc>
          <a:spcPct val="90000"/>
        </a:lnSpc>
        <a:spcBef>
          <a:spcPct val="0"/>
        </a:spcBef>
        <a:buNone/>
        <a:defRPr lang="en-US" sz="3600" b="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59" indent="-228559" algn="l" defTabSz="914232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674" indent="-228559" algn="l" defTabSz="914232" rtl="0" eaLnBrk="1" latinLnBrk="0" hangingPunct="1">
        <a:lnSpc>
          <a:spcPct val="90000"/>
        </a:lnSpc>
        <a:spcBef>
          <a:spcPts val="1200"/>
        </a:spcBef>
        <a:buFont typeface="Century Gothic" panose="020B0502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788" indent="-228559" algn="l" defTabSz="914232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599904" indent="-228559" algn="l" defTabSz="914232" rtl="0" eaLnBrk="1" latinLnBrk="0" hangingPunct="1">
        <a:lnSpc>
          <a:spcPct val="90000"/>
        </a:lnSpc>
        <a:spcBef>
          <a:spcPts val="600"/>
        </a:spcBef>
        <a:buFont typeface="Century Gothic" panose="020B0502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021" indent="-228559" algn="l" defTabSz="914232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135" indent="-228559" algn="l" defTabSz="9142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9" indent="-228559" algn="l" defTabSz="9142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7" indent="-228559" algn="l" defTabSz="9142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83" indent="-228559" algn="l" defTabSz="9142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6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2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3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9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92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8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25" algn="l" defTabSz="9142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0" userDrawn="1">
          <p15:clr>
            <a:srgbClr val="F26B43"/>
          </p15:clr>
        </p15:guide>
        <p15:guide id="2" pos="2940" userDrawn="1">
          <p15:clr>
            <a:srgbClr val="F26B43"/>
          </p15:clr>
        </p15:guide>
        <p15:guide id="3" pos="640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3528" userDrawn="1">
          <p15:clr>
            <a:srgbClr val="F26B43"/>
          </p15:clr>
        </p15:guide>
        <p15:guide id="7" pos="7680" userDrawn="1">
          <p15:clr>
            <a:srgbClr val="F26B43"/>
          </p15:clr>
        </p15:guide>
        <p15:guide id="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6000" y="54000"/>
            <a:ext cx="9448799" cy="1254777"/>
          </a:xfrm>
          <a:prstGeom prst="rect">
            <a:avLst/>
          </a:prstGeom>
        </p:spPr>
        <p:txBody>
          <a:bodyPr anchor="ctr"/>
          <a:lstStyle/>
          <a:p>
            <a:pPr marL="0" lvl="0" algn="l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C701C1-36B8-4D51-BB5F-2369331E0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69" y="6690069"/>
            <a:ext cx="81618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74B8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46D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182880" bIns="0">
            <a:spAutoFit/>
          </a:bodyPr>
          <a:lstStyle>
            <a:lvl1pPr>
              <a:defRPr lang="en-US" sz="800" smtClean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780DF-7CDD-46BE-A465-7176DB785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4494" y="6662896"/>
            <a:ext cx="2743200" cy="177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95453"/>
            <a:ext cx="11404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6F05DD-0FAA-A546-8002-6117E0B991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132" y="264651"/>
            <a:ext cx="785748" cy="8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ransition spd="slow">
    <p:wipe/>
  </p:transition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4000" b="0" kern="1200" dirty="0">
          <a:solidFill>
            <a:schemeClr val="bg1"/>
          </a:solidFill>
          <a:effectLst/>
          <a:latin typeface="Century Gothic" panose="020B0502020202020204" pitchFamily="34" charset="0"/>
          <a:ea typeface="+mj-ea"/>
          <a:cs typeface="Arial" pitchFamily="34" charset="0"/>
        </a:defRPr>
      </a:lvl1pPr>
    </p:titleStyle>
    <p:bodyStyle>
      <a:lvl1pPr marL="236538" indent="-236538" algn="l" defTabSz="914400" rtl="0" eaLnBrk="1" latinLnBrk="0" hangingPunct="1">
        <a:lnSpc>
          <a:spcPct val="100000"/>
        </a:lnSpc>
        <a:spcBef>
          <a:spcPts val="600"/>
        </a:spcBef>
        <a:buClr>
          <a:srgbClr val="3EB1C8"/>
        </a:buClr>
        <a:buFont typeface="Arial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93738" indent="-236538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87438" indent="-173038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544638" indent="-173038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01838" indent="-173038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6000" y="54000"/>
            <a:ext cx="9448799" cy="1254777"/>
          </a:xfrm>
          <a:prstGeom prst="rect">
            <a:avLst/>
          </a:prstGeom>
        </p:spPr>
        <p:txBody>
          <a:bodyPr anchor="ctr"/>
          <a:lstStyle/>
          <a:p>
            <a:pPr marL="0" lvl="0" algn="l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C701C1-36B8-4D51-BB5F-2369331E0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69" y="6690069"/>
            <a:ext cx="816185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74B8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46D7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182880" bIns="0">
            <a:spAutoFit/>
          </a:bodyPr>
          <a:lstStyle>
            <a:lvl1pPr>
              <a:defRPr lang="en-US" sz="800" smtClean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GB" dirty="0"/>
              <a:t>Boston Scientific Internal – Access Limited to all Internal BSC Personnel.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780DF-7CDD-46BE-A465-7176DB785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4494" y="6662896"/>
            <a:ext cx="2743200" cy="177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DCBF9ED-CB29-47FC-8DD5-3BB4D2FC9B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95453"/>
            <a:ext cx="11404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6F05DD-0FAA-A546-8002-6117E0B9918E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02132" y="264651"/>
            <a:ext cx="785748" cy="8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9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  <p:sldLayoutId id="2147483784" r:id="rId27"/>
    <p:sldLayoutId id="2147483785" r:id="rId28"/>
    <p:sldLayoutId id="2147483786" r:id="rId29"/>
  </p:sldLayoutIdLst>
  <p:transition spd="slow">
    <p:wipe/>
  </p:transition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4000" b="0" kern="1200" dirty="0">
          <a:solidFill>
            <a:schemeClr val="bg1"/>
          </a:solidFill>
          <a:effectLst/>
          <a:latin typeface="Century Gothic" panose="020B0502020202020204" pitchFamily="34" charset="0"/>
          <a:ea typeface="+mj-ea"/>
          <a:cs typeface="Arial" pitchFamily="34" charset="0"/>
        </a:defRPr>
      </a:lvl1pPr>
    </p:titleStyle>
    <p:bodyStyle>
      <a:lvl1pPr marL="236538" indent="-236538" algn="l" defTabSz="914400" rtl="0" eaLnBrk="1" latinLnBrk="0" hangingPunct="1">
        <a:lnSpc>
          <a:spcPct val="100000"/>
        </a:lnSpc>
        <a:spcBef>
          <a:spcPts val="600"/>
        </a:spcBef>
        <a:buClr>
          <a:srgbClr val="3EB1C8"/>
        </a:buClr>
        <a:buFont typeface="Arial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93738" indent="-236538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87438" indent="-173038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544638" indent="-173038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01838" indent="-173038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AU" sz="4400" b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9E177B-0494-9294-DDA8-4E3D926DB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4918" y="1468073"/>
            <a:ext cx="10700774" cy="4959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000" dirty="0"/>
          </a:p>
          <a:p>
            <a:pPr marL="0" indent="0">
              <a:buNone/>
            </a:pPr>
            <a:endParaRPr lang="fr-FR" dirty="0"/>
          </a:p>
          <a:p>
            <a:pPr marL="1371345" lvl="3" indent="0">
              <a:buNone/>
            </a:pPr>
            <a:endParaRPr lang="fr-FR" sz="2400" dirty="0"/>
          </a:p>
          <a:p>
            <a:pPr marL="1371345" lvl="3" indent="0">
              <a:buNone/>
            </a:pPr>
            <a:endParaRPr lang="fr-FR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7BDEDEC4-E754-AD07-903B-AEA7DD6414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830390"/>
              </p:ext>
            </p:extLst>
          </p:nvPr>
        </p:nvGraphicFramePr>
        <p:xfrm>
          <a:off x="3645807" y="22452"/>
          <a:ext cx="4706257" cy="6813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777889" imgH="5346382" progId="Acrobat.Document.DC">
                  <p:embed/>
                </p:oleObj>
              </mc:Choice>
              <mc:Fallback>
                <p:oleObj name="Acrobat Document" r:id="rId2" imgW="3777889" imgH="5346382" progId="Acrobat.Document.DC">
                  <p:embed/>
                  <p:pic>
                    <p:nvPicPr>
                      <p:cNvPr id="5" name="Objet 4">
                        <a:extLst>
                          <a:ext uri="{FF2B5EF4-FFF2-40B4-BE49-F238E27FC236}">
                            <a16:creationId xmlns:a16="http://schemas.microsoft.com/office/drawing/2014/main" id="{7BDEDEC4-E754-AD07-903B-AEA7DD6414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45807" y="22452"/>
                        <a:ext cx="4706257" cy="6813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276090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b="1" dirty="0"/>
              <a:t>Literature review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DF5F1E7-77D1-2BFC-7391-160BA78C5E1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24389" t="16798" r="29305" b="57312"/>
          <a:stretch/>
        </p:blipFill>
        <p:spPr>
          <a:xfrm>
            <a:off x="203873" y="1499191"/>
            <a:ext cx="11784254" cy="505741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44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b="1" dirty="0"/>
              <a:t>Literature review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9E177B-0494-9294-DDA8-4E3D926DB3B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CB94CA-5E72-C20E-B444-C4A5F28B13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53" t="14509" r="41544" b="6274"/>
          <a:stretch/>
        </p:blipFill>
        <p:spPr>
          <a:xfrm rot="5400000">
            <a:off x="3256153" y="-1761363"/>
            <a:ext cx="5492187" cy="115967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68A42A-8722-8C3C-890D-8F3AB90BE78C}"/>
              </a:ext>
            </a:extLst>
          </p:cNvPr>
          <p:cNvSpPr/>
          <p:nvPr/>
        </p:nvSpPr>
        <p:spPr>
          <a:xfrm>
            <a:off x="2541864" y="2424418"/>
            <a:ext cx="964734" cy="41321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3EF1F9-2A65-B21E-813F-C14C04F8E006}"/>
              </a:ext>
            </a:extLst>
          </p:cNvPr>
          <p:cNvSpPr/>
          <p:nvPr/>
        </p:nvSpPr>
        <p:spPr>
          <a:xfrm>
            <a:off x="9202723" y="2424417"/>
            <a:ext cx="729842" cy="41321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767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b="1" dirty="0"/>
              <a:t>Literature review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2ACF3C38-B25F-51E3-2E6D-53B26B04CE0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2800" b="1" i="1" u="sng" dirty="0" err="1"/>
              <a:t>Angiojet</a:t>
            </a:r>
            <a:r>
              <a:rPr lang="fr-FR" sz="2800" b="1" i="1" u="sng" baseline="30000" dirty="0" err="1"/>
              <a:t>TM</a:t>
            </a:r>
            <a:r>
              <a:rPr lang="fr-FR" sz="2800" b="1" i="1" u="sng" dirty="0"/>
              <a:t> = </a:t>
            </a:r>
            <a:r>
              <a:rPr lang="fr-FR" sz="2800" b="1" i="1" u="sng" dirty="0" err="1"/>
              <a:t>catheter-directed</a:t>
            </a:r>
            <a:r>
              <a:rPr lang="fr-FR" sz="2800" b="1" i="1" u="sng" dirty="0"/>
              <a:t> </a:t>
            </a:r>
          </a:p>
          <a:p>
            <a:pPr marL="0" indent="0" algn="ctr">
              <a:buNone/>
            </a:pPr>
            <a:r>
              <a:rPr lang="fr-FR" sz="2800" b="1" i="1" u="sng" dirty="0" err="1"/>
              <a:t>thrombolysis</a:t>
            </a:r>
            <a:r>
              <a:rPr lang="fr-FR" sz="2800" b="1" i="1" u="sng" dirty="0"/>
              <a:t> (CDT) 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r>
              <a:rPr lang="fr-FR" sz="2800" dirty="0" err="1"/>
              <a:t>Procedure</a:t>
            </a:r>
            <a:r>
              <a:rPr lang="fr-FR" sz="2800" dirty="0"/>
              <a:t> </a:t>
            </a:r>
            <a:r>
              <a:rPr lang="fr-FR" sz="2800" dirty="0" err="1"/>
              <a:t>success</a:t>
            </a:r>
            <a:r>
              <a:rPr lang="fr-FR" sz="2800" dirty="0"/>
              <a:t> rate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Complications rate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55A4FE5C-4FF1-BC52-0BE8-81ED0E2305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2772" y="1493049"/>
            <a:ext cx="5832208" cy="48339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2800" b="1" i="1" u="sng" dirty="0" err="1"/>
              <a:t>Angiojet</a:t>
            </a:r>
            <a:r>
              <a:rPr lang="fr-FR" sz="2800" b="1" i="1" u="sng" baseline="30000" dirty="0" err="1"/>
              <a:t>TM</a:t>
            </a:r>
            <a:r>
              <a:rPr lang="fr-FR" sz="2800" b="1" i="1" u="sng" dirty="0"/>
              <a:t> &gt; CDT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r>
              <a:rPr lang="fr-FR" sz="2800" dirty="0" err="1"/>
              <a:t>Less</a:t>
            </a:r>
            <a:r>
              <a:rPr lang="fr-FR" sz="2800" dirty="0"/>
              <a:t> incidence of post-</a:t>
            </a:r>
            <a:r>
              <a:rPr lang="fr-FR" sz="2800" dirty="0" err="1"/>
              <a:t>thrombotic</a:t>
            </a:r>
            <a:r>
              <a:rPr lang="fr-FR" sz="2800" dirty="0"/>
              <a:t> syndrome</a:t>
            </a:r>
          </a:p>
          <a:p>
            <a:r>
              <a:rPr lang="fr-FR" sz="2800" dirty="0" err="1"/>
              <a:t>Less</a:t>
            </a:r>
            <a:r>
              <a:rPr lang="fr-FR" sz="2800" dirty="0"/>
              <a:t> </a:t>
            </a:r>
            <a:r>
              <a:rPr lang="fr-FR" sz="2800" dirty="0" err="1"/>
              <a:t>severe</a:t>
            </a:r>
            <a:r>
              <a:rPr lang="fr-FR" sz="2800" dirty="0"/>
              <a:t> post-</a:t>
            </a:r>
            <a:r>
              <a:rPr lang="fr-FR" sz="2800" dirty="0" err="1"/>
              <a:t>thrombotic</a:t>
            </a:r>
            <a:r>
              <a:rPr lang="fr-FR" sz="2800" dirty="0"/>
              <a:t> syndrome</a:t>
            </a:r>
          </a:p>
          <a:p>
            <a:r>
              <a:rPr lang="fr-FR" sz="2800" dirty="0" err="1"/>
              <a:t>Better</a:t>
            </a:r>
            <a:r>
              <a:rPr lang="fr-FR" sz="2800" dirty="0"/>
              <a:t> </a:t>
            </a:r>
            <a:r>
              <a:rPr lang="fr-FR" sz="2800" dirty="0" err="1"/>
              <a:t>quality</a:t>
            </a:r>
            <a:r>
              <a:rPr lang="fr-FR" sz="2800" dirty="0"/>
              <a:t> of life</a:t>
            </a:r>
          </a:p>
          <a:p>
            <a:r>
              <a:rPr lang="fr-FR" sz="2800" dirty="0"/>
              <a:t>Duration of </a:t>
            </a:r>
            <a:r>
              <a:rPr lang="fr-FR" sz="2800" dirty="0" err="1"/>
              <a:t>treatment</a:t>
            </a:r>
            <a:endParaRPr lang="fr-FR" sz="2800" dirty="0"/>
          </a:p>
          <a:p>
            <a:r>
              <a:rPr lang="fr-FR" sz="2800" dirty="0"/>
              <a:t>Drug dose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4521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b="1" dirty="0"/>
              <a:t>Literature review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9E177B-0494-9294-DDA8-4E3D926DB3B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E9F2A70-7D5C-987B-96FE-DC104683C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14" t="12419" r="30295" b="52335"/>
          <a:stretch/>
        </p:blipFill>
        <p:spPr>
          <a:xfrm>
            <a:off x="729842" y="1478410"/>
            <a:ext cx="10386394" cy="493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2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b="1" dirty="0"/>
              <a:t>Literature review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9E177B-0494-9294-DDA8-4E3D926DB3B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PEARL = </a:t>
            </a:r>
            <a:r>
              <a:rPr lang="fr-FR" sz="2800" b="1" dirty="0" err="1">
                <a:solidFill>
                  <a:srgbClr val="7030A0"/>
                </a:solidFill>
              </a:rPr>
              <a:t>PE</a:t>
            </a:r>
            <a:r>
              <a:rPr lang="fr-FR" sz="2800" dirty="0" err="1"/>
              <a:t>ripheral</a:t>
            </a:r>
            <a:r>
              <a:rPr lang="fr-FR" sz="2800" dirty="0"/>
              <a:t> use of </a:t>
            </a:r>
            <a:r>
              <a:rPr lang="fr-FR" sz="2800" b="1" dirty="0" err="1">
                <a:solidFill>
                  <a:srgbClr val="7030A0"/>
                </a:solidFill>
              </a:rPr>
              <a:t>A</a:t>
            </a:r>
            <a:r>
              <a:rPr lang="fr-FR" sz="2800" dirty="0" err="1"/>
              <a:t>ngiojet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7030A0"/>
                </a:solidFill>
              </a:rPr>
              <a:t>R</a:t>
            </a:r>
            <a:r>
              <a:rPr lang="fr-FR" sz="2800" dirty="0" err="1"/>
              <a:t>heolytic</a:t>
            </a:r>
            <a:r>
              <a:rPr lang="fr-FR" sz="2800" dirty="0"/>
              <a:t> </a:t>
            </a:r>
            <a:r>
              <a:rPr lang="fr-FR" sz="2800" dirty="0" err="1"/>
              <a:t>thrombectomy</a:t>
            </a:r>
            <a:r>
              <a:rPr lang="fr-FR" sz="2800" dirty="0"/>
              <a:t> </a:t>
            </a:r>
            <a:r>
              <a:rPr lang="fr-FR" sz="2800" dirty="0" err="1"/>
              <a:t>with</a:t>
            </a:r>
            <a:r>
              <a:rPr lang="fr-FR" sz="2800" dirty="0"/>
              <a:t> a </a:t>
            </a:r>
            <a:r>
              <a:rPr lang="fr-FR" sz="2800" dirty="0" err="1"/>
              <a:t>variety</a:t>
            </a:r>
            <a:r>
              <a:rPr lang="fr-FR" sz="2800" dirty="0"/>
              <a:t> of </a:t>
            </a:r>
            <a:r>
              <a:rPr lang="fr-FR" sz="2800" dirty="0" err="1"/>
              <a:t>catheter</a:t>
            </a:r>
            <a:r>
              <a:rPr lang="fr-FR" sz="2800" dirty="0"/>
              <a:t> </a:t>
            </a:r>
            <a:r>
              <a:rPr lang="fr-FR" sz="2800" b="1" dirty="0" err="1">
                <a:solidFill>
                  <a:srgbClr val="7030A0"/>
                </a:solidFill>
              </a:rPr>
              <a:t>L</a:t>
            </a:r>
            <a:r>
              <a:rPr lang="fr-FR" sz="2800" dirty="0" err="1"/>
              <a:t>enghts</a:t>
            </a:r>
            <a:endParaRPr lang="fr-FR" sz="2800" dirty="0"/>
          </a:p>
          <a:p>
            <a:endParaRPr lang="fr-FR" sz="2800" dirty="0"/>
          </a:p>
          <a:p>
            <a:r>
              <a:rPr lang="fr-FR" sz="2800" dirty="0"/>
              <a:t>Prospective </a:t>
            </a:r>
            <a:r>
              <a:rPr lang="fr-FR" sz="2800" dirty="0" err="1"/>
              <a:t>multicenter</a:t>
            </a:r>
            <a:r>
              <a:rPr lang="fr-FR" sz="2800" dirty="0"/>
              <a:t> </a:t>
            </a:r>
            <a:r>
              <a:rPr lang="fr-FR" sz="2800" dirty="0" err="1"/>
              <a:t>observational</a:t>
            </a:r>
            <a:r>
              <a:rPr lang="fr-FR" sz="2800" dirty="0"/>
              <a:t> </a:t>
            </a:r>
            <a:r>
              <a:rPr lang="fr-FR" sz="2800" dirty="0" err="1"/>
              <a:t>study</a:t>
            </a:r>
            <a:r>
              <a:rPr lang="fr-FR" sz="2800" dirty="0"/>
              <a:t> (34 centers in the US and Europe)</a:t>
            </a:r>
          </a:p>
          <a:p>
            <a:endParaRPr lang="fr-FR" sz="2800" dirty="0"/>
          </a:p>
          <a:p>
            <a:r>
              <a:rPr lang="fr-FR" sz="2800" dirty="0"/>
              <a:t>238 patients </a:t>
            </a:r>
            <a:r>
              <a:rPr lang="fr-FR" sz="2800" dirty="0" err="1"/>
              <a:t>enrolled</a:t>
            </a:r>
            <a:r>
              <a:rPr lang="fr-FR" sz="2800" dirty="0"/>
              <a:t> </a:t>
            </a:r>
            <a:r>
              <a:rPr lang="fr-FR" sz="2800" dirty="0" err="1"/>
              <a:t>between</a:t>
            </a:r>
            <a:r>
              <a:rPr lang="fr-FR" sz="2800" dirty="0"/>
              <a:t> 2007 and 2013</a:t>
            </a:r>
          </a:p>
          <a:p>
            <a:endParaRPr lang="fr-FR" sz="2800" dirty="0"/>
          </a:p>
          <a:p>
            <a:r>
              <a:rPr lang="fr-FR" sz="2800" dirty="0"/>
              <a:t>2 groups : </a:t>
            </a:r>
            <a:r>
              <a:rPr lang="fr-FR" sz="2800" dirty="0" err="1"/>
              <a:t>Angiojet</a:t>
            </a:r>
            <a:r>
              <a:rPr lang="fr-FR" sz="2800" baseline="30000" dirty="0" err="1"/>
              <a:t>TM</a:t>
            </a:r>
            <a:r>
              <a:rPr lang="fr-FR" sz="2800" dirty="0"/>
              <a:t> </a:t>
            </a:r>
            <a:r>
              <a:rPr lang="fr-FR" sz="2800" dirty="0" err="1"/>
              <a:t>alone</a:t>
            </a:r>
            <a:r>
              <a:rPr lang="fr-FR" sz="2800" dirty="0"/>
              <a:t> (52%) versus </a:t>
            </a:r>
            <a:r>
              <a:rPr lang="fr-FR" sz="2800" dirty="0" err="1"/>
              <a:t>Angiojet</a:t>
            </a:r>
            <a:r>
              <a:rPr lang="fr-FR" sz="2800" baseline="30000" dirty="0" err="1"/>
              <a:t>TM</a:t>
            </a:r>
            <a:r>
              <a:rPr lang="fr-FR" sz="2800" dirty="0"/>
              <a:t> </a:t>
            </a:r>
            <a:r>
              <a:rPr lang="fr-FR" sz="2800" dirty="0" err="1"/>
              <a:t>with</a:t>
            </a:r>
            <a:r>
              <a:rPr lang="fr-FR" sz="2800" dirty="0"/>
              <a:t> </a:t>
            </a:r>
            <a:r>
              <a:rPr lang="fr-FR" sz="2800" dirty="0" err="1"/>
              <a:t>catheter-directed</a:t>
            </a:r>
            <a:r>
              <a:rPr lang="fr-FR" sz="2800" dirty="0"/>
              <a:t> </a:t>
            </a:r>
            <a:r>
              <a:rPr lang="fr-FR" sz="2800" dirty="0" err="1"/>
              <a:t>thrombolysis</a:t>
            </a:r>
            <a:r>
              <a:rPr lang="fr-FR" sz="2800" dirty="0"/>
              <a:t> (48%)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64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b="1" dirty="0"/>
              <a:t>Literature 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2A558B-5B66-FCBD-302E-3E1FA58E6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56" t="28365" r="28162" b="16079"/>
          <a:stretch/>
        </p:blipFill>
        <p:spPr>
          <a:xfrm>
            <a:off x="1800837" y="1289537"/>
            <a:ext cx="8175812" cy="55684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BE1E830-06A7-8582-535D-B3998586FBCA}"/>
              </a:ext>
            </a:extLst>
          </p:cNvPr>
          <p:cNvSpPr/>
          <p:nvPr/>
        </p:nvSpPr>
        <p:spPr>
          <a:xfrm>
            <a:off x="2080271" y="5634770"/>
            <a:ext cx="6884894" cy="3316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883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b="1" dirty="0"/>
              <a:t>Literature review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AA5EC1-2B7C-3236-D003-5439EB72B1D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i="1" u="sng" dirty="0"/>
              <a:t>PEARL </a:t>
            </a:r>
            <a:r>
              <a:rPr lang="fr-FR" b="1" i="1" u="sng" dirty="0" err="1"/>
              <a:t>Registry</a:t>
            </a:r>
            <a:r>
              <a:rPr lang="fr-FR" b="1" i="1" u="sng" dirty="0"/>
              <a:t> : </a:t>
            </a:r>
            <a:r>
              <a:rPr lang="fr-FR" b="1" i="1" u="sng" dirty="0" err="1"/>
              <a:t>results</a:t>
            </a:r>
            <a:endParaRPr lang="fr-FR" b="1" i="1" u="sng" dirty="0"/>
          </a:p>
          <a:p>
            <a:endParaRPr lang="fr-FR" b="1" i="1" u="sng" dirty="0"/>
          </a:p>
          <a:p>
            <a:r>
              <a:rPr lang="fr-FR" dirty="0" err="1"/>
              <a:t>Angiojet</a:t>
            </a:r>
            <a:r>
              <a:rPr lang="fr-FR" baseline="30000" dirty="0" err="1"/>
              <a:t>TM</a:t>
            </a:r>
            <a:r>
              <a:rPr lang="fr-FR" dirty="0"/>
              <a:t> </a:t>
            </a:r>
            <a:r>
              <a:rPr lang="fr-FR" dirty="0" err="1"/>
              <a:t>alone</a:t>
            </a:r>
            <a:r>
              <a:rPr lang="fr-FR" dirty="0"/>
              <a:t> </a:t>
            </a:r>
            <a:r>
              <a:rPr lang="fr-FR" dirty="0" err="1"/>
              <a:t>better</a:t>
            </a:r>
            <a:r>
              <a:rPr lang="fr-FR" dirty="0"/>
              <a:t> for</a:t>
            </a:r>
          </a:p>
          <a:p>
            <a:pPr marL="0" indent="0">
              <a:buNone/>
            </a:pPr>
            <a:r>
              <a:rPr lang="fr-FR" dirty="0"/>
              <a:t>		→ </a:t>
            </a:r>
            <a:r>
              <a:rPr lang="fr-FR" dirty="0" err="1"/>
              <a:t>procedure</a:t>
            </a:r>
            <a:r>
              <a:rPr lang="fr-FR" dirty="0"/>
              <a:t> </a:t>
            </a:r>
            <a:r>
              <a:rPr lang="fr-FR" dirty="0" err="1"/>
              <a:t>success</a:t>
            </a:r>
            <a:r>
              <a:rPr lang="fr-FR" dirty="0"/>
              <a:t> rate (88% vs 74%)</a:t>
            </a:r>
          </a:p>
          <a:p>
            <a:pPr marL="0" indent="0">
              <a:buNone/>
            </a:pPr>
            <a:r>
              <a:rPr lang="fr-FR" dirty="0"/>
              <a:t>		→ 12-month amputation-free </a:t>
            </a:r>
            <a:r>
              <a:rPr lang="fr-FR" dirty="0" err="1"/>
              <a:t>survival</a:t>
            </a:r>
            <a:r>
              <a:rPr lang="fr-FR" dirty="0"/>
              <a:t> (87% vs 72%)</a:t>
            </a:r>
          </a:p>
          <a:p>
            <a:pPr marL="0" indent="0">
              <a:buNone/>
            </a:pPr>
            <a:r>
              <a:rPr lang="fr-FR" dirty="0"/>
              <a:t>		→ 12-month </a:t>
            </a:r>
            <a:r>
              <a:rPr lang="fr-FR" dirty="0" err="1"/>
              <a:t>freedom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amputation (96% vs 81%)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results</a:t>
            </a:r>
            <a:r>
              <a:rPr lang="fr-FR" dirty="0"/>
              <a:t> are </a:t>
            </a:r>
            <a:r>
              <a:rPr lang="fr-FR" dirty="0" err="1"/>
              <a:t>worse</a:t>
            </a:r>
            <a:r>
              <a:rPr lang="fr-FR" dirty="0"/>
              <a:t> 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infrapopliteal</a:t>
            </a:r>
            <a:r>
              <a:rPr lang="fr-FR" dirty="0"/>
              <a:t> </a:t>
            </a:r>
            <a:r>
              <a:rPr lang="fr-FR" dirty="0" err="1"/>
              <a:t>involvement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5806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b="1" dirty="0"/>
              <a:t>Literature 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53B3494-B77F-196B-E33E-EF73EC302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1" t="36959" r="29044" b="24186"/>
          <a:stretch/>
        </p:blipFill>
        <p:spPr>
          <a:xfrm>
            <a:off x="334077" y="1230074"/>
            <a:ext cx="11523846" cy="562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5206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b="1" dirty="0"/>
              <a:t>Literature review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C81071D-5E3E-E0C0-8ADD-EB872A71001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26669" t="17793" r="29187" b="23719"/>
          <a:stretch/>
        </p:blipFill>
        <p:spPr>
          <a:xfrm>
            <a:off x="1972695" y="1288652"/>
            <a:ext cx="7472792" cy="556934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C8166B-2BF4-291C-D217-817BBF4182DC}"/>
              </a:ext>
            </a:extLst>
          </p:cNvPr>
          <p:cNvSpPr/>
          <p:nvPr/>
        </p:nvSpPr>
        <p:spPr>
          <a:xfrm>
            <a:off x="2169459" y="3245224"/>
            <a:ext cx="6849035" cy="30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7E0538-911A-4EED-CB76-BAC903E8906A}"/>
              </a:ext>
            </a:extLst>
          </p:cNvPr>
          <p:cNvSpPr/>
          <p:nvPr/>
        </p:nvSpPr>
        <p:spPr>
          <a:xfrm>
            <a:off x="2088858" y="6266576"/>
            <a:ext cx="3045204" cy="3215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14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b="1" dirty="0"/>
              <a:t>Literature review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9E177B-0494-9294-DDA8-4E3D926DB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6959" y="2105731"/>
            <a:ext cx="11608052" cy="4842486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 J </a:t>
            </a:r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Vasc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Surg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 2021;73:950-9.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733319-FF85-DD03-B9D6-C299A12EED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37" t="20310" r="31279" b="68618"/>
          <a:stretch/>
        </p:blipFill>
        <p:spPr>
          <a:xfrm>
            <a:off x="25587" y="2371725"/>
            <a:ext cx="11699424" cy="271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81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C201B264-EE8A-4887-BE35-232A9655189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79" r="12559"/>
          <a:stretch/>
        </p:blipFill>
        <p:spPr>
          <a:xfrm>
            <a:off x="479898" y="235264"/>
            <a:ext cx="2940402" cy="4097586"/>
          </a:xfr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3B7CE3E-2C12-4087-8C36-FD44D342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171" y="4966446"/>
            <a:ext cx="8880131" cy="1105871"/>
          </a:xfrm>
        </p:spPr>
        <p:txBody>
          <a:bodyPr/>
          <a:lstStyle/>
          <a:p>
            <a:pPr algn="ctr"/>
            <a:r>
              <a:rPr lang="en-AU" sz="5400" b="1" dirty="0"/>
              <a:t>Round table </a:t>
            </a:r>
            <a:r>
              <a:rPr lang="en-AU" sz="5400" b="1" dirty="0" err="1"/>
              <a:t>Angiojet</a:t>
            </a:r>
            <a:r>
              <a:rPr lang="en-AU" sz="5400" b="1" baseline="30000" dirty="0" err="1"/>
              <a:t>TM</a:t>
            </a:r>
            <a:br>
              <a:rPr lang="en-AU" dirty="0"/>
            </a:br>
            <a:endParaRPr lang="en-A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411D52-56DD-42A2-89CD-FD0983955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2641" y="5866908"/>
            <a:ext cx="8880132" cy="755828"/>
          </a:xfrm>
        </p:spPr>
        <p:txBody>
          <a:bodyPr>
            <a:normAutofit fontScale="85000" lnSpcReduction="20000"/>
          </a:bodyPr>
          <a:lstStyle/>
          <a:p>
            <a:r>
              <a:rPr lang="en-AU" sz="2400" i="1" dirty="0"/>
              <a:t>	        Brussels, September 28</a:t>
            </a:r>
            <a:r>
              <a:rPr lang="en-AU" sz="2400" i="1" baseline="30000" dirty="0"/>
              <a:t>th</a:t>
            </a:r>
            <a:r>
              <a:rPr lang="en-AU" sz="2400" i="1" dirty="0"/>
              <a:t>, 2023</a:t>
            </a:r>
          </a:p>
          <a:p>
            <a:r>
              <a:rPr lang="en-AU" sz="2400" i="1" dirty="0"/>
              <a:t>		 Arnaud Kerzmann, MD</a:t>
            </a:r>
          </a:p>
        </p:txBody>
      </p:sp>
      <p:pic>
        <p:nvPicPr>
          <p:cNvPr id="19" name="Picture Placeholder 18" descr="A picture containing person, indoor, person, hospital room&#10;&#10;Description automatically generated">
            <a:extLst>
              <a:ext uri="{FF2B5EF4-FFF2-40B4-BE49-F238E27FC236}">
                <a16:creationId xmlns:a16="http://schemas.microsoft.com/office/drawing/2014/main" id="{CF9F24D1-C2A8-46AB-9831-E7F0A80B3B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25" b="15743"/>
          <a:stretch/>
        </p:blipFill>
        <p:spPr>
          <a:xfrm>
            <a:off x="2485171" y="235264"/>
            <a:ext cx="2940402" cy="4097586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3B41EC35-0CB6-431F-ABDD-C8720F0CD5B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5990" r="16016"/>
          <a:stretch/>
        </p:blipFill>
        <p:spPr>
          <a:xfrm>
            <a:off x="4490444" y="235264"/>
            <a:ext cx="2940402" cy="4097586"/>
          </a:xfrm>
          <a:solidFill>
            <a:schemeClr val="accent2"/>
          </a:solidFill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3E446A9-065E-5B93-C517-A5EDC7110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9" y="5680746"/>
            <a:ext cx="1873624" cy="11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1437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b="1" dirty="0"/>
              <a:t>Literature review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9E177B-0494-9294-DDA8-4E3D926DB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6989" y="1038984"/>
            <a:ext cx="11258021" cy="56338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sz="3000" dirty="0"/>
              <a:t>Fast-</a:t>
            </a:r>
            <a:r>
              <a:rPr lang="fr-FR" sz="3000" dirty="0" err="1"/>
              <a:t>track</a:t>
            </a:r>
            <a:r>
              <a:rPr lang="fr-FR" sz="3000" dirty="0"/>
              <a:t> </a:t>
            </a:r>
            <a:r>
              <a:rPr lang="fr-FR" sz="3000" dirty="0" err="1"/>
              <a:t>thrombolysis</a:t>
            </a:r>
            <a:r>
              <a:rPr lang="fr-FR" sz="3000" dirty="0"/>
              <a:t> </a:t>
            </a:r>
            <a:r>
              <a:rPr lang="fr-FR" sz="3000" dirty="0" err="1"/>
              <a:t>protocol</a:t>
            </a:r>
            <a:r>
              <a:rPr lang="fr-FR" sz="3000" dirty="0"/>
              <a:t> for </a:t>
            </a:r>
            <a:r>
              <a:rPr lang="fr-FR" sz="3000" dirty="0" err="1"/>
              <a:t>arteries</a:t>
            </a:r>
            <a:r>
              <a:rPr lang="fr-FR" sz="3000" dirty="0"/>
              <a:t> in one US center</a:t>
            </a:r>
          </a:p>
          <a:p>
            <a:endParaRPr lang="fr-FR" sz="3000" dirty="0"/>
          </a:p>
          <a:p>
            <a:r>
              <a:rPr lang="fr-FR" sz="3000" dirty="0" err="1"/>
              <a:t>Retrospective</a:t>
            </a:r>
            <a:r>
              <a:rPr lang="fr-FR" sz="3000" dirty="0"/>
              <a:t> </a:t>
            </a:r>
            <a:r>
              <a:rPr lang="fr-FR" sz="3000" dirty="0" err="1"/>
              <a:t>study</a:t>
            </a:r>
            <a:endParaRPr lang="fr-FR" sz="3000" dirty="0"/>
          </a:p>
          <a:p>
            <a:endParaRPr lang="fr-FR" sz="3000" dirty="0"/>
          </a:p>
          <a:p>
            <a:r>
              <a:rPr lang="fr-FR" sz="3000" dirty="0"/>
              <a:t>42 patients </a:t>
            </a:r>
            <a:r>
              <a:rPr lang="fr-FR" sz="3000" dirty="0" err="1"/>
              <a:t>enrolled</a:t>
            </a:r>
            <a:r>
              <a:rPr lang="fr-FR" sz="3000" dirty="0"/>
              <a:t> </a:t>
            </a:r>
            <a:r>
              <a:rPr lang="fr-FR" sz="3000" dirty="0" err="1"/>
              <a:t>between</a:t>
            </a:r>
            <a:r>
              <a:rPr lang="fr-FR" sz="3000" dirty="0"/>
              <a:t> 2014 and 2019</a:t>
            </a:r>
          </a:p>
          <a:p>
            <a:endParaRPr lang="fr-FR" sz="3000" dirty="0"/>
          </a:p>
          <a:p>
            <a:r>
              <a:rPr lang="fr-FR" sz="3000" dirty="0"/>
              <a:t>Oral anticoagulant </a:t>
            </a:r>
            <a:r>
              <a:rPr lang="fr-FR" sz="3000" dirty="0" err="1"/>
              <a:t>therapy</a:t>
            </a:r>
            <a:r>
              <a:rPr lang="fr-FR" sz="3000" dirty="0"/>
              <a:t> for all</a:t>
            </a:r>
          </a:p>
          <a:p>
            <a:endParaRPr lang="fr-FR" sz="3000" dirty="0"/>
          </a:p>
          <a:p>
            <a:r>
              <a:rPr lang="fr-FR" sz="3000" dirty="0" err="1"/>
              <a:t>Procedure</a:t>
            </a:r>
            <a:r>
              <a:rPr lang="fr-FR" sz="3000" dirty="0"/>
              <a:t> </a:t>
            </a:r>
            <a:r>
              <a:rPr lang="fr-FR" sz="3000" dirty="0" err="1"/>
              <a:t>success</a:t>
            </a:r>
            <a:r>
              <a:rPr lang="fr-FR" sz="3000" dirty="0"/>
              <a:t> rate 81% and </a:t>
            </a:r>
            <a:r>
              <a:rPr lang="fr-FR" sz="3000" dirty="0" err="1"/>
              <a:t>additional</a:t>
            </a:r>
            <a:r>
              <a:rPr lang="fr-FR" sz="3000" dirty="0"/>
              <a:t> </a:t>
            </a:r>
            <a:r>
              <a:rPr lang="fr-FR" sz="3000" dirty="0" err="1"/>
              <a:t>stenting</a:t>
            </a:r>
            <a:r>
              <a:rPr lang="fr-FR" sz="3000" dirty="0"/>
              <a:t> 81% (34/42 </a:t>
            </a:r>
            <a:r>
              <a:rPr lang="fr-FR" sz="3000" dirty="0" err="1"/>
              <a:t>each</a:t>
            </a:r>
            <a:r>
              <a:rPr lang="fr-FR" sz="3000" dirty="0"/>
              <a:t>)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31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b="1" dirty="0"/>
              <a:t>Literature 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3715488D-C54D-1C05-D857-CC81D13CDE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5315" y="2275365"/>
            <a:ext cx="11258021" cy="4842486"/>
          </a:xfrm>
        </p:spPr>
        <p:txBody>
          <a:bodyPr>
            <a:normAutofit/>
          </a:bodyPr>
          <a:lstStyle/>
          <a:p>
            <a:r>
              <a:rPr lang="fr-FR" sz="2800" dirty="0" err="1"/>
              <a:t>After</a:t>
            </a:r>
            <a:r>
              <a:rPr lang="fr-FR" sz="2800" dirty="0"/>
              <a:t> 5 </a:t>
            </a:r>
            <a:r>
              <a:rPr lang="fr-FR" sz="2800" dirty="0" err="1"/>
              <a:t>years</a:t>
            </a:r>
            <a:r>
              <a:rPr lang="fr-FR" sz="2800" dirty="0"/>
              <a:t> follow up, no </a:t>
            </a:r>
          </a:p>
          <a:p>
            <a:pPr marL="0" indent="0">
              <a:buNone/>
            </a:pPr>
            <a:r>
              <a:rPr lang="fr-FR" sz="2800" dirty="0"/>
              <a:t>  </a:t>
            </a:r>
            <a:r>
              <a:rPr lang="fr-FR" sz="2800" dirty="0" err="1"/>
              <a:t>significant</a:t>
            </a:r>
            <a:r>
              <a:rPr lang="fr-FR" sz="2800" dirty="0"/>
              <a:t> </a:t>
            </a:r>
            <a:r>
              <a:rPr lang="fr-FR" sz="2800" dirty="0" err="1"/>
              <a:t>hemorrhage</a:t>
            </a:r>
            <a:endParaRPr lang="fr-FR" sz="2800" dirty="0"/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/>
              <a:t>           limb</a:t>
            </a:r>
            <a:r>
              <a:rPr lang="fr-FR" sz="2800" dirty="0"/>
              <a:t> </a:t>
            </a:r>
            <a:r>
              <a:rPr lang="fr-FR" sz="2800" dirty="0" err="1"/>
              <a:t>loss</a:t>
            </a:r>
            <a:endParaRPr lang="fr-FR" sz="2800" dirty="0"/>
          </a:p>
          <a:p>
            <a:pPr marL="0" indent="0">
              <a:buNone/>
            </a:pPr>
            <a:r>
              <a:rPr lang="fr-FR" sz="2800" dirty="0"/>
              <a:t>		  </a:t>
            </a:r>
            <a:r>
              <a:rPr lang="fr-FR" sz="2800" dirty="0" err="1"/>
              <a:t>mortality</a:t>
            </a: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It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safe</a:t>
            </a:r>
            <a:r>
              <a:rPr lang="fr-FR" sz="2800" dirty="0"/>
              <a:t>, </a:t>
            </a:r>
            <a:r>
              <a:rPr lang="fr-FR" sz="2800" dirty="0" err="1"/>
              <a:t>efficacious</a:t>
            </a:r>
            <a:r>
              <a:rPr lang="fr-FR" sz="2800" dirty="0"/>
              <a:t> and </a:t>
            </a:r>
          </a:p>
          <a:p>
            <a:pPr marL="0" indent="0">
              <a:buNone/>
            </a:pPr>
            <a:r>
              <a:rPr lang="fr-FR" sz="2800" dirty="0"/>
              <a:t>  </a:t>
            </a:r>
            <a:r>
              <a:rPr lang="fr-FR" sz="2800" dirty="0" err="1"/>
              <a:t>cost</a:t>
            </a:r>
            <a:r>
              <a:rPr lang="fr-FR" sz="2800" dirty="0"/>
              <a:t>-effective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AFA8801-E516-5550-85E7-DA70B9AB5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05" t="36209" r="52133" b="27974"/>
          <a:stretch/>
        </p:blipFill>
        <p:spPr>
          <a:xfrm>
            <a:off x="5798173" y="1478410"/>
            <a:ext cx="5926292" cy="51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5989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b="1" dirty="0"/>
              <a:t>Literature review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9E177B-0494-9294-DDA8-4E3D926DB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6989" y="1714123"/>
            <a:ext cx="11258021" cy="4842486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  J </a:t>
            </a:r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Vasc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Surg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 2012;56:1308-16.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22B9D4-B9AF-FF51-C6E9-70128A825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79" t="19535" r="32412" b="54573"/>
          <a:stretch/>
        </p:blipFill>
        <p:spPr>
          <a:xfrm>
            <a:off x="606056" y="1339702"/>
            <a:ext cx="8638377" cy="36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99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b="1" dirty="0"/>
              <a:t>Literature review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9E177B-0494-9294-DDA8-4E3D926DB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1488" y="1504397"/>
            <a:ext cx="11258021" cy="5533965"/>
          </a:xfrm>
        </p:spPr>
        <p:txBody>
          <a:bodyPr>
            <a:normAutofit fontScale="62500" lnSpcReduction="20000"/>
          </a:bodyPr>
          <a:lstStyle/>
          <a:p>
            <a:endParaRPr lang="fr-FR" sz="4400" dirty="0"/>
          </a:p>
          <a:p>
            <a:r>
              <a:rPr lang="fr-FR" sz="4500" dirty="0" err="1"/>
              <a:t>Retrospective</a:t>
            </a:r>
            <a:r>
              <a:rPr lang="fr-FR" sz="4500" dirty="0"/>
              <a:t> </a:t>
            </a:r>
            <a:r>
              <a:rPr lang="fr-FR" sz="4500" dirty="0" err="1"/>
              <a:t>study</a:t>
            </a:r>
            <a:r>
              <a:rPr lang="fr-FR" sz="4500" dirty="0"/>
              <a:t> in one </a:t>
            </a:r>
            <a:r>
              <a:rPr lang="fr-FR" sz="4500" dirty="0" err="1"/>
              <a:t>european</a:t>
            </a:r>
            <a:r>
              <a:rPr lang="fr-FR" sz="4500" dirty="0"/>
              <a:t> center</a:t>
            </a:r>
          </a:p>
          <a:p>
            <a:pPr marL="0" indent="0">
              <a:buNone/>
            </a:pPr>
            <a:endParaRPr lang="fr-FR" sz="4500" dirty="0"/>
          </a:p>
          <a:p>
            <a:r>
              <a:rPr lang="fr-FR" sz="4500" dirty="0" err="1"/>
              <a:t>Between</a:t>
            </a:r>
            <a:r>
              <a:rPr lang="fr-FR" sz="4500" dirty="0"/>
              <a:t> 2000 and 2011, 3147 </a:t>
            </a:r>
            <a:r>
              <a:rPr lang="fr-FR" sz="4500" dirty="0" err="1"/>
              <a:t>procedures</a:t>
            </a:r>
            <a:r>
              <a:rPr lang="fr-FR" sz="4500" dirty="0"/>
              <a:t>, 18 </a:t>
            </a:r>
            <a:r>
              <a:rPr lang="fr-FR" sz="4500" dirty="0" err="1"/>
              <a:t>embolisms</a:t>
            </a:r>
            <a:r>
              <a:rPr lang="fr-FR" sz="4500" dirty="0"/>
              <a:t> (0,5%), 14 </a:t>
            </a:r>
            <a:r>
              <a:rPr lang="fr-FR" sz="4500" dirty="0" err="1"/>
              <a:t>treated</a:t>
            </a:r>
            <a:r>
              <a:rPr lang="fr-FR" sz="4500" dirty="0"/>
              <a:t> </a:t>
            </a:r>
            <a:r>
              <a:rPr lang="fr-FR" sz="4500" dirty="0" err="1"/>
              <a:t>with</a:t>
            </a:r>
            <a:r>
              <a:rPr lang="fr-FR" sz="4500" dirty="0"/>
              <a:t> </a:t>
            </a:r>
            <a:r>
              <a:rPr lang="fr-FR" sz="4500" dirty="0" err="1"/>
              <a:t>Angiojet</a:t>
            </a:r>
            <a:r>
              <a:rPr lang="fr-FR" sz="4500" baseline="30000" dirty="0" err="1"/>
              <a:t>TM</a:t>
            </a:r>
            <a:endParaRPr lang="fr-FR" sz="4500" baseline="30000" dirty="0"/>
          </a:p>
          <a:p>
            <a:endParaRPr lang="fr-FR" sz="4500" baseline="30000" dirty="0"/>
          </a:p>
          <a:p>
            <a:r>
              <a:rPr lang="fr-FR" sz="4500" dirty="0" err="1"/>
              <a:t>Technical</a:t>
            </a:r>
            <a:r>
              <a:rPr lang="fr-FR" sz="4500" dirty="0"/>
              <a:t> and </a:t>
            </a:r>
            <a:r>
              <a:rPr lang="fr-FR" sz="4500" dirty="0" err="1"/>
              <a:t>clinical</a:t>
            </a:r>
            <a:r>
              <a:rPr lang="fr-FR" sz="4500" dirty="0"/>
              <a:t> </a:t>
            </a:r>
            <a:r>
              <a:rPr lang="fr-FR" sz="4500" dirty="0" err="1"/>
              <a:t>success</a:t>
            </a:r>
            <a:r>
              <a:rPr lang="fr-FR" sz="4500" dirty="0"/>
              <a:t> rate 93% (13/14)</a:t>
            </a:r>
          </a:p>
          <a:p>
            <a:endParaRPr lang="fr-FR" sz="4500" baseline="30000" dirty="0"/>
          </a:p>
          <a:p>
            <a:r>
              <a:rPr lang="fr-FR" sz="4500" dirty="0" err="1"/>
              <a:t>With</a:t>
            </a:r>
            <a:r>
              <a:rPr lang="fr-FR" sz="4500" dirty="0"/>
              <a:t> </a:t>
            </a:r>
            <a:r>
              <a:rPr lang="fr-FR" sz="4500" dirty="0" err="1"/>
              <a:t>filter</a:t>
            </a:r>
            <a:r>
              <a:rPr lang="fr-FR" sz="4500" dirty="0"/>
              <a:t> </a:t>
            </a:r>
            <a:r>
              <a:rPr lang="fr-FR" sz="4500" dirty="0" err="1"/>
              <a:t>wire</a:t>
            </a:r>
            <a:endParaRPr lang="fr-FR" sz="4500" dirty="0"/>
          </a:p>
          <a:p>
            <a:endParaRPr lang="fr-FR" sz="4500" dirty="0"/>
          </a:p>
          <a:p>
            <a:r>
              <a:rPr lang="fr-FR" sz="4500" dirty="0" err="1"/>
              <a:t>Adjunctive</a:t>
            </a:r>
            <a:r>
              <a:rPr lang="fr-FR" sz="4500" dirty="0"/>
              <a:t> local </a:t>
            </a:r>
            <a:r>
              <a:rPr lang="fr-FR" sz="4500" dirty="0" err="1"/>
              <a:t>thrombolysis</a:t>
            </a:r>
            <a:r>
              <a:rPr lang="fr-FR" sz="4500" dirty="0"/>
              <a:t> or </a:t>
            </a:r>
            <a:r>
              <a:rPr lang="fr-FR" sz="4500" dirty="0" err="1"/>
              <a:t>clot</a:t>
            </a:r>
            <a:r>
              <a:rPr lang="fr-FR" sz="4500" dirty="0"/>
              <a:t> </a:t>
            </a:r>
            <a:r>
              <a:rPr lang="fr-FR" sz="4500" dirty="0" err="1"/>
              <a:t>trapping</a:t>
            </a:r>
            <a:r>
              <a:rPr lang="fr-FR" sz="4500" dirty="0"/>
              <a:t> </a:t>
            </a:r>
            <a:r>
              <a:rPr lang="fr-FR" sz="4500" dirty="0" err="1"/>
              <a:t>with</a:t>
            </a:r>
            <a:r>
              <a:rPr lang="fr-FR" sz="4500" dirty="0"/>
              <a:t> stent in 64%</a:t>
            </a:r>
          </a:p>
          <a:p>
            <a:endParaRPr lang="fr-FR" sz="4400" dirty="0"/>
          </a:p>
          <a:p>
            <a:endParaRPr lang="fr-FR" sz="44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358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b="1" dirty="0"/>
              <a:t>Literature 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EA5AA59-83C6-338F-8FF1-7FFB9B55D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85" t="21558" r="29706" b="27582"/>
          <a:stretch/>
        </p:blipFill>
        <p:spPr>
          <a:xfrm>
            <a:off x="165548" y="1873240"/>
            <a:ext cx="5930452" cy="39175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8CACB10-B8F0-8021-92F3-5A07C2C51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47" t="24652" r="30294" b="23566"/>
          <a:stretch/>
        </p:blipFill>
        <p:spPr>
          <a:xfrm>
            <a:off x="5853953" y="1801905"/>
            <a:ext cx="5656730" cy="39175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FDAC2CD-28DE-7EC7-5B69-732B08C964A4}"/>
              </a:ext>
            </a:extLst>
          </p:cNvPr>
          <p:cNvSpPr/>
          <p:nvPr/>
        </p:nvSpPr>
        <p:spPr>
          <a:xfrm>
            <a:off x="5853953" y="1873241"/>
            <a:ext cx="1039907" cy="39175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216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b="1" dirty="0"/>
              <a:t>Literature 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46F3037-786C-E510-E337-729CC72EA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3" r="20750" b="11226"/>
          <a:stretch/>
        </p:blipFill>
        <p:spPr>
          <a:xfrm>
            <a:off x="481693" y="1436822"/>
            <a:ext cx="9780815" cy="47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0283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b="1" dirty="0"/>
              <a:t>Introduction to the technology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9E177B-0494-9294-DDA8-4E3D926DB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2731" y="1325462"/>
            <a:ext cx="12015666" cy="5847126"/>
          </a:xfrm>
        </p:spPr>
        <p:txBody>
          <a:bodyPr>
            <a:noAutofit/>
          </a:bodyPr>
          <a:lstStyle/>
          <a:p>
            <a:r>
              <a:rPr lang="fr-FR" dirty="0" err="1"/>
              <a:t>Angiojet</a:t>
            </a:r>
            <a:r>
              <a:rPr lang="fr-FR" baseline="30000" dirty="0" err="1"/>
              <a:t>TM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percutaneous</a:t>
            </a:r>
            <a:r>
              <a:rPr lang="fr-FR" dirty="0"/>
              <a:t> </a:t>
            </a:r>
            <a:r>
              <a:rPr lang="fr-FR" dirty="0" err="1"/>
              <a:t>thrombectomy</a:t>
            </a:r>
            <a:r>
              <a:rPr lang="fr-FR" dirty="0"/>
              <a:t> </a:t>
            </a:r>
            <a:r>
              <a:rPr lang="fr-FR" dirty="0" err="1"/>
              <a:t>device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Based</a:t>
            </a:r>
            <a:r>
              <a:rPr lang="fr-FR" dirty="0"/>
              <a:t> on a </a:t>
            </a:r>
            <a:r>
              <a:rPr lang="fr-FR" dirty="0" err="1"/>
              <a:t>rheolytic</a:t>
            </a:r>
            <a:r>
              <a:rPr lang="fr-FR" dirty="0"/>
              <a:t> </a:t>
            </a:r>
            <a:r>
              <a:rPr lang="fr-FR" dirty="0" err="1"/>
              <a:t>mechanism</a:t>
            </a:r>
            <a:r>
              <a:rPr lang="fr-FR" dirty="0"/>
              <a:t> : </a:t>
            </a:r>
          </a:p>
          <a:p>
            <a:pPr marL="0" indent="0">
              <a:buNone/>
            </a:pPr>
            <a:r>
              <a:rPr lang="fr-FR" dirty="0"/>
              <a:t>		high speed saline solution infusion (800 km/h)</a:t>
            </a:r>
          </a:p>
          <a:p>
            <a:pPr marL="0" indent="0">
              <a:buNone/>
            </a:pPr>
            <a:r>
              <a:rPr lang="fr-FR" dirty="0"/>
              <a:t>		      </a:t>
            </a:r>
            <a:r>
              <a:rPr lang="fr-FR" b="1" dirty="0"/>
              <a:t>↓</a:t>
            </a:r>
            <a:r>
              <a:rPr lang="fr-FR" dirty="0"/>
              <a:t>						     </a:t>
            </a:r>
            <a:r>
              <a:rPr lang="fr-FR" b="1" dirty="0"/>
              <a:t>↓</a:t>
            </a:r>
            <a:r>
              <a:rPr lang="fr-FR" dirty="0"/>
              <a:t>  </a:t>
            </a:r>
          </a:p>
          <a:p>
            <a:pPr marL="0" indent="0">
              <a:buNone/>
            </a:pPr>
            <a:r>
              <a:rPr lang="fr-FR" dirty="0"/>
              <a:t>	   Bernoulli </a:t>
            </a:r>
            <a:r>
              <a:rPr lang="fr-FR" dirty="0" err="1"/>
              <a:t>principle</a:t>
            </a:r>
            <a:r>
              <a:rPr lang="fr-FR" dirty="0"/>
              <a:t> = 				thrombus</a:t>
            </a:r>
          </a:p>
          <a:p>
            <a:pPr marL="0" indent="0">
              <a:buNone/>
            </a:pPr>
            <a:r>
              <a:rPr lang="fr-FR" dirty="0"/>
              <a:t>       speed </a:t>
            </a:r>
            <a:r>
              <a:rPr lang="fr-FR" dirty="0" err="1"/>
              <a:t>acceleration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	                            fragmentation</a:t>
            </a:r>
          </a:p>
          <a:p>
            <a:pPr marL="0" indent="0">
              <a:buNone/>
            </a:pPr>
            <a:r>
              <a:rPr lang="fr-FR" dirty="0"/>
              <a:t>            in pressure </a:t>
            </a:r>
            <a:r>
              <a:rPr lang="fr-FR" dirty="0" err="1"/>
              <a:t>decrease</a:t>
            </a:r>
            <a:r>
              <a:rPr lang="fr-FR" dirty="0"/>
              <a:t>	</a:t>
            </a:r>
          </a:p>
          <a:p>
            <a:pPr marL="0" indent="0">
              <a:buNone/>
            </a:pPr>
            <a:r>
              <a:rPr lang="fr-FR" dirty="0"/>
              <a:t>		  </a:t>
            </a:r>
            <a:r>
              <a:rPr lang="fr-FR" b="1" dirty="0"/>
              <a:t>    ↓</a:t>
            </a:r>
            <a:r>
              <a:rPr lang="fr-FR" dirty="0"/>
              <a:t>		    </a:t>
            </a:r>
          </a:p>
          <a:p>
            <a:pPr marL="0" indent="0">
              <a:buNone/>
            </a:pPr>
            <a:r>
              <a:rPr lang="fr-FR" dirty="0" err="1"/>
              <a:t>negative</a:t>
            </a:r>
            <a:r>
              <a:rPr lang="fr-FR" dirty="0"/>
              <a:t> pressure </a:t>
            </a:r>
            <a:r>
              <a:rPr lang="fr-FR" dirty="0" err="1"/>
              <a:t>creates</a:t>
            </a:r>
            <a:r>
              <a:rPr lang="fr-FR" dirty="0"/>
              <a:t> aspiration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7385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b="1" dirty="0"/>
              <a:t>Introduction to the technology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9E177B-0494-9294-DDA8-4E3D926DB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04918" y="1468073"/>
            <a:ext cx="10700774" cy="4959622"/>
          </a:xfrm>
        </p:spPr>
        <p:txBody>
          <a:bodyPr>
            <a:normAutofit fontScale="92500" lnSpcReduction="20000"/>
          </a:bodyPr>
          <a:lstStyle/>
          <a:p>
            <a:r>
              <a:rPr lang="fr-FR" sz="3000" dirty="0" err="1"/>
              <a:t>Pharmacological</a:t>
            </a:r>
            <a:r>
              <a:rPr lang="fr-FR" sz="3000" dirty="0"/>
              <a:t> </a:t>
            </a:r>
            <a:r>
              <a:rPr lang="fr-FR" sz="3000" dirty="0" err="1"/>
              <a:t>neoadjuvant</a:t>
            </a:r>
            <a:r>
              <a:rPr lang="fr-FR" sz="3000" dirty="0"/>
              <a:t> </a:t>
            </a:r>
            <a:r>
              <a:rPr lang="fr-FR" sz="3000" dirty="0" err="1"/>
              <a:t>therapy</a:t>
            </a:r>
            <a:r>
              <a:rPr lang="fr-FR" sz="3000" dirty="0"/>
              <a:t> </a:t>
            </a:r>
            <a:r>
              <a:rPr lang="fr-FR" sz="3000" dirty="0" err="1"/>
              <a:t>with</a:t>
            </a:r>
            <a:r>
              <a:rPr lang="fr-FR" sz="3000" dirty="0"/>
              <a:t> urokinase	</a:t>
            </a:r>
          </a:p>
          <a:p>
            <a:pPr marL="0" indent="0">
              <a:buNone/>
            </a:pPr>
            <a:r>
              <a:rPr lang="fr-FR" sz="3000" dirty="0"/>
              <a:t>		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	 	</a:t>
            </a:r>
            <a:r>
              <a:rPr lang="en-US" sz="3000" dirty="0" err="1"/>
              <a:t>Actosolv</a:t>
            </a:r>
            <a:r>
              <a:rPr lang="en-US" sz="3000" dirty="0"/>
              <a:t>® </a:t>
            </a:r>
          </a:p>
          <a:p>
            <a:pPr marL="0" indent="0">
              <a:buNone/>
            </a:pPr>
            <a:r>
              <a:rPr lang="en-US" sz="3000" dirty="0"/>
              <a:t>		perfusion under pressure</a:t>
            </a:r>
          </a:p>
          <a:p>
            <a:pPr marL="0" indent="0">
              <a:buNone/>
            </a:pPr>
            <a:r>
              <a:rPr lang="en-US" sz="3000" dirty="0"/>
              <a:t>		20 to 30 minutes reaction time</a:t>
            </a:r>
          </a:p>
          <a:p>
            <a:pPr marL="0" indent="0">
              <a:buNone/>
            </a:pPr>
            <a:endParaRPr lang="fr-FR" sz="3000" dirty="0"/>
          </a:p>
          <a:p>
            <a:r>
              <a:rPr lang="fr-FR" sz="3000" dirty="0"/>
              <a:t>Power pulse mode</a:t>
            </a:r>
          </a:p>
          <a:p>
            <a:pPr marL="0" indent="0">
              <a:buNone/>
            </a:pPr>
            <a:endParaRPr lang="fr-FR" sz="3000" dirty="0"/>
          </a:p>
          <a:p>
            <a:r>
              <a:rPr lang="fr-FR" sz="3000" dirty="0" err="1"/>
              <a:t>Angiojet</a:t>
            </a:r>
            <a:r>
              <a:rPr lang="fr-FR" sz="3000" baseline="30000" dirty="0" err="1"/>
              <a:t>TM</a:t>
            </a:r>
            <a:r>
              <a:rPr lang="fr-FR" sz="3000" dirty="0"/>
              <a:t> </a:t>
            </a:r>
            <a:r>
              <a:rPr lang="fr-FR" sz="3000" dirty="0" err="1"/>
              <a:t>allows</a:t>
            </a:r>
            <a:r>
              <a:rPr lang="fr-FR" sz="3000" dirty="0"/>
              <a:t> </a:t>
            </a:r>
            <a:r>
              <a:rPr lang="fr-FR" sz="3000" b="1" dirty="0"/>
              <a:t>quick</a:t>
            </a:r>
            <a:r>
              <a:rPr lang="fr-FR" sz="3000" dirty="0"/>
              <a:t> thrombus </a:t>
            </a:r>
            <a:r>
              <a:rPr lang="fr-FR" sz="3000" dirty="0" err="1"/>
              <a:t>removal</a:t>
            </a:r>
            <a:r>
              <a:rPr lang="fr-FR" sz="3000" dirty="0"/>
              <a:t> (</a:t>
            </a:r>
            <a:r>
              <a:rPr lang="fr-FR" sz="3000" dirty="0" err="1"/>
              <a:t>critical</a:t>
            </a:r>
            <a:r>
              <a:rPr lang="fr-FR" sz="3000" dirty="0"/>
              <a:t> </a:t>
            </a:r>
            <a:r>
              <a:rPr lang="fr-FR" sz="3000" dirty="0" err="1"/>
              <a:t>ischemia</a:t>
            </a:r>
            <a:r>
              <a:rPr lang="fr-FR" sz="3000" dirty="0"/>
              <a:t>, </a:t>
            </a:r>
            <a:r>
              <a:rPr lang="fr-FR" sz="3000" dirty="0" err="1"/>
              <a:t>cost</a:t>
            </a:r>
            <a:r>
              <a:rPr lang="fr-FR" sz="3000" dirty="0"/>
              <a:t> </a:t>
            </a:r>
            <a:r>
              <a:rPr lang="fr-FR" sz="3000" dirty="0" err="1"/>
              <a:t>benefit</a:t>
            </a:r>
            <a:r>
              <a:rPr lang="fr-FR" sz="3000" dirty="0"/>
              <a:t>)</a:t>
            </a:r>
          </a:p>
          <a:p>
            <a:pPr marL="0" indent="0">
              <a:buNone/>
            </a:pPr>
            <a:endParaRPr lang="fr-FR" dirty="0"/>
          </a:p>
          <a:p>
            <a:pPr marL="1371345" lvl="3" indent="0">
              <a:buNone/>
            </a:pPr>
            <a:endParaRPr lang="fr-FR" sz="2400" dirty="0"/>
          </a:p>
          <a:p>
            <a:pPr lvl="3"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46758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4400" b="1" dirty="0"/>
              <a:t>Introduction to the technology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9E177B-0494-9294-DDA8-4E3D926DB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0106" y="1223304"/>
            <a:ext cx="11258021" cy="5265179"/>
          </a:xfrm>
        </p:spPr>
        <p:txBody>
          <a:bodyPr>
            <a:noAutofit/>
          </a:bodyPr>
          <a:lstStyle/>
          <a:p>
            <a:r>
              <a:rPr lang="fr-FR" sz="2800" dirty="0"/>
              <a:t>Indications</a:t>
            </a:r>
          </a:p>
          <a:p>
            <a:pPr marL="0" indent="0">
              <a:buNone/>
            </a:pPr>
            <a:r>
              <a:rPr lang="fr-FR" sz="2800" dirty="0"/>
              <a:t>	acute </a:t>
            </a:r>
            <a:r>
              <a:rPr lang="fr-FR" sz="2800" dirty="0" err="1"/>
              <a:t>thrombosis</a:t>
            </a:r>
            <a:r>
              <a:rPr lang="fr-FR" sz="2800" dirty="0"/>
              <a:t>, </a:t>
            </a:r>
            <a:r>
              <a:rPr lang="fr-FR" sz="2800" dirty="0" err="1"/>
              <a:t>less</a:t>
            </a:r>
            <a:r>
              <a:rPr lang="fr-FR" sz="2800" dirty="0"/>
              <a:t> </a:t>
            </a:r>
            <a:r>
              <a:rPr lang="fr-FR" sz="2800" dirty="0" err="1"/>
              <a:t>than</a:t>
            </a:r>
            <a:r>
              <a:rPr lang="fr-FR" sz="2800" dirty="0"/>
              <a:t> 15 </a:t>
            </a:r>
            <a:r>
              <a:rPr lang="fr-FR" sz="2800" dirty="0" err="1"/>
              <a:t>days</a:t>
            </a:r>
            <a:r>
              <a:rPr lang="fr-FR" sz="2800" dirty="0"/>
              <a:t> (</a:t>
            </a:r>
            <a:r>
              <a:rPr lang="fr-FR" sz="2800" dirty="0" err="1"/>
              <a:t>artery</a:t>
            </a:r>
            <a:r>
              <a:rPr lang="fr-FR" sz="2800" dirty="0"/>
              <a:t>, </a:t>
            </a:r>
            <a:r>
              <a:rPr lang="fr-FR" sz="2800" dirty="0" err="1"/>
              <a:t>vein</a:t>
            </a:r>
            <a:r>
              <a:rPr lang="fr-FR" sz="2800" dirty="0"/>
              <a:t>, </a:t>
            </a:r>
            <a:r>
              <a:rPr lang="fr-FR" sz="2800" dirty="0" err="1"/>
              <a:t>access</a:t>
            </a:r>
            <a:r>
              <a:rPr lang="fr-FR" sz="2800" dirty="0"/>
              <a:t>)</a:t>
            </a:r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dirty="0" err="1"/>
              <a:t>embolism</a:t>
            </a:r>
            <a:r>
              <a:rPr lang="fr-FR" sz="2800" dirty="0"/>
              <a:t> (</a:t>
            </a:r>
            <a:r>
              <a:rPr lang="fr-FR" sz="2800" dirty="0" err="1"/>
              <a:t>arterial</a:t>
            </a:r>
            <a:r>
              <a:rPr lang="fr-FR" sz="2800" dirty="0"/>
              <a:t> or PE)</a:t>
            </a:r>
          </a:p>
          <a:p>
            <a:r>
              <a:rPr lang="fr-FR" sz="2800" dirty="0" err="1"/>
              <a:t>Contra-indications</a:t>
            </a:r>
            <a:endParaRPr lang="fr-FR" sz="2800" dirty="0"/>
          </a:p>
          <a:p>
            <a:pPr marL="0" indent="0">
              <a:buNone/>
            </a:pPr>
            <a:r>
              <a:rPr lang="fr-FR" sz="2800" dirty="0"/>
              <a:t>	active </a:t>
            </a:r>
            <a:r>
              <a:rPr lang="fr-FR" sz="2800" dirty="0" err="1"/>
              <a:t>bleeding</a:t>
            </a:r>
            <a:endParaRPr lang="fr-FR" sz="2800" dirty="0"/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dirty="0" err="1"/>
              <a:t>recent</a:t>
            </a:r>
            <a:r>
              <a:rPr lang="fr-FR" sz="2800" dirty="0"/>
              <a:t> open </a:t>
            </a:r>
            <a:r>
              <a:rPr lang="fr-FR" sz="2800" dirty="0" err="1"/>
              <a:t>surgery</a:t>
            </a:r>
            <a:r>
              <a:rPr lang="fr-FR" sz="2800" dirty="0"/>
              <a:t>		</a:t>
            </a:r>
          </a:p>
          <a:p>
            <a:r>
              <a:rPr lang="fr-FR" sz="2800" dirty="0"/>
              <a:t>Adverse </a:t>
            </a:r>
            <a:r>
              <a:rPr lang="fr-FR" sz="2800" dirty="0" err="1"/>
              <a:t>events</a:t>
            </a:r>
            <a:endParaRPr lang="fr-FR" sz="2800" dirty="0"/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dirty="0" err="1"/>
              <a:t>hemolysis</a:t>
            </a:r>
            <a:r>
              <a:rPr lang="fr-FR" sz="2800" dirty="0"/>
              <a:t> </a:t>
            </a:r>
            <a:r>
              <a:rPr lang="fr-FR" sz="2800" dirty="0" err="1"/>
              <a:t>with</a:t>
            </a:r>
            <a:r>
              <a:rPr lang="fr-FR" sz="2800" dirty="0"/>
              <a:t> </a:t>
            </a:r>
            <a:r>
              <a:rPr lang="fr-FR" sz="2800" dirty="0" err="1"/>
              <a:t>hemoglobinuria</a:t>
            </a:r>
            <a:r>
              <a:rPr lang="fr-FR" sz="2800" dirty="0"/>
              <a:t> and AKI</a:t>
            </a:r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dirty="0" err="1"/>
              <a:t>embolism</a:t>
            </a:r>
            <a:r>
              <a:rPr lang="fr-FR" sz="2800" dirty="0"/>
              <a:t>  </a:t>
            </a:r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dirty="0" err="1"/>
              <a:t>puncture</a:t>
            </a:r>
            <a:r>
              <a:rPr lang="fr-FR" sz="2800" dirty="0"/>
              <a:t> site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3658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58170"/>
            <a:ext cx="8657646" cy="997009"/>
          </a:xfrm>
        </p:spPr>
        <p:txBody>
          <a:bodyPr/>
          <a:lstStyle/>
          <a:p>
            <a:pPr algn="ctr"/>
            <a:r>
              <a:rPr lang="en-AU" sz="4400" b="1" dirty="0"/>
              <a:t>Presentation of </a:t>
            </a:r>
            <a:r>
              <a:rPr lang="en-AU" sz="4400" b="1" dirty="0" err="1"/>
              <a:t>Angiojet</a:t>
            </a:r>
            <a:r>
              <a:rPr lang="en-AU" sz="4400" b="1" dirty="0"/>
              <a:t> device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9E177B-0494-9294-DDA8-4E3D926DB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8854" y="1478410"/>
            <a:ext cx="11258021" cy="4842486"/>
          </a:xfrm>
        </p:spPr>
        <p:txBody>
          <a:bodyPr/>
          <a:lstStyle/>
          <a:p>
            <a:r>
              <a:rPr lang="fr-FR" sz="2800" b="1" dirty="0"/>
              <a:t>first part : console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			</a:t>
            </a:r>
            <a:r>
              <a:rPr lang="fr-FR" sz="2800" dirty="0"/>
              <a:t>compact</a:t>
            </a:r>
          </a:p>
          <a:p>
            <a:pPr marL="0" indent="0">
              <a:buNone/>
            </a:pPr>
            <a:r>
              <a:rPr lang="fr-FR" sz="2800" dirty="0"/>
              <a:t>					mobile</a:t>
            </a:r>
          </a:p>
          <a:p>
            <a:pPr marL="0" indent="0">
              <a:buNone/>
            </a:pPr>
            <a:r>
              <a:rPr lang="fr-FR" sz="2800" dirty="0"/>
              <a:t>					intuitive</a:t>
            </a:r>
          </a:p>
          <a:p>
            <a:pPr marL="0" indent="0">
              <a:buNone/>
            </a:pPr>
            <a:r>
              <a:rPr lang="fr-FR" sz="2800" dirty="0"/>
              <a:t>					</a:t>
            </a:r>
            <a:r>
              <a:rPr lang="fr-FR" sz="2800" dirty="0" err="1"/>
              <a:t>step</a:t>
            </a:r>
            <a:r>
              <a:rPr lang="fr-FR" sz="2800" dirty="0"/>
              <a:t>-by-</a:t>
            </a:r>
            <a:r>
              <a:rPr lang="fr-FR" sz="2800" dirty="0" err="1"/>
              <a:t>step</a:t>
            </a:r>
            <a:r>
              <a:rPr lang="fr-FR" sz="2800" dirty="0"/>
              <a:t> </a:t>
            </a:r>
            <a:r>
              <a:rPr lang="fr-FR" sz="2800" dirty="0" err="1"/>
              <a:t>procedure</a:t>
            </a:r>
            <a:endParaRPr lang="fr-FR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46867E7-2750-DFF4-97D2-3D9A12407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999" y="4294706"/>
            <a:ext cx="2138188" cy="203835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F4A1974-0372-3E02-B51D-080766CC5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487" y="1646500"/>
            <a:ext cx="2171700" cy="21050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70DADC1-5A4B-3CAC-864E-9565786AB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06" y="2331131"/>
            <a:ext cx="1565902" cy="40140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B5344E1-7976-CA33-34EF-0816C234C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318" y="2355450"/>
            <a:ext cx="1565902" cy="39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0939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58170"/>
            <a:ext cx="8657646" cy="997009"/>
          </a:xfrm>
        </p:spPr>
        <p:txBody>
          <a:bodyPr/>
          <a:lstStyle/>
          <a:p>
            <a:pPr algn="ctr"/>
            <a:r>
              <a:rPr lang="en-AU" sz="4400" b="1" dirty="0"/>
              <a:t>Presentation of </a:t>
            </a:r>
            <a:r>
              <a:rPr lang="en-AU" sz="4400" b="1" dirty="0" err="1"/>
              <a:t>Angiojet</a:t>
            </a:r>
            <a:r>
              <a:rPr lang="en-AU" sz="4400" b="1" dirty="0"/>
              <a:t> device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9E177B-0494-9294-DDA8-4E3D926DB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5395" y="2015514"/>
            <a:ext cx="11258021" cy="4842486"/>
          </a:xfrm>
        </p:spPr>
        <p:txBody>
          <a:bodyPr>
            <a:normAutofit/>
          </a:bodyPr>
          <a:lstStyle/>
          <a:p>
            <a:r>
              <a:rPr lang="fr-FR" sz="2800" b="1" dirty="0"/>
              <a:t>second part : </a:t>
            </a:r>
          </a:p>
          <a:p>
            <a:pPr marL="0" indent="0">
              <a:buNone/>
            </a:pPr>
            <a:r>
              <a:rPr lang="fr-FR" sz="2800" b="1" dirty="0"/>
              <a:t>  </a:t>
            </a:r>
            <a:r>
              <a:rPr lang="fr-FR" sz="2800" b="1" dirty="0" err="1"/>
              <a:t>catheter</a:t>
            </a: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r>
              <a:rPr lang="fr-FR" sz="2800" b="1" dirty="0"/>
              <a:t>	</a:t>
            </a:r>
            <a:r>
              <a:rPr lang="fr-FR" sz="2800" dirty="0" err="1"/>
              <a:t>sterile</a:t>
            </a:r>
            <a:endParaRPr lang="fr-FR" sz="2800" dirty="0"/>
          </a:p>
          <a:p>
            <a:pPr marL="0" indent="0">
              <a:buNone/>
            </a:pPr>
            <a:r>
              <a:rPr lang="fr-FR" sz="2800" b="1" dirty="0"/>
              <a:t>	</a:t>
            </a:r>
            <a:r>
              <a:rPr lang="fr-FR" sz="2800" dirty="0"/>
              <a:t>over the </a:t>
            </a:r>
            <a:r>
              <a:rPr lang="fr-FR" sz="2800" dirty="0" err="1"/>
              <a:t>wire</a:t>
            </a:r>
            <a:endParaRPr lang="fr-FR" sz="2800" dirty="0"/>
          </a:p>
          <a:p>
            <a:pPr marL="0" indent="0">
              <a:buNone/>
            </a:pPr>
            <a:r>
              <a:rPr lang="fr-FR" sz="2800" dirty="0"/>
              <a:t>	2 lumen</a:t>
            </a:r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dirty="0" err="1"/>
              <a:t>different</a:t>
            </a:r>
            <a:r>
              <a:rPr lang="fr-FR" sz="2800" dirty="0"/>
              <a:t> </a:t>
            </a:r>
            <a:r>
              <a:rPr lang="fr-FR" sz="2800" dirty="0" err="1"/>
              <a:t>specifications</a:t>
            </a:r>
            <a:r>
              <a:rPr lang="fr-FR" sz="2800" dirty="0"/>
              <a:t> for </a:t>
            </a:r>
            <a:r>
              <a:rPr lang="fr-FR" sz="2800" dirty="0" err="1"/>
              <a:t>different</a:t>
            </a:r>
            <a:r>
              <a:rPr lang="fr-FR" sz="2800" dirty="0"/>
              <a:t> indications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F75C693-7B9B-F884-FDF4-743D41108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765" y="1275127"/>
            <a:ext cx="4034716" cy="377924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BBCF7C8-CD6A-836E-B235-AEBEC6B1B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270" y="1275127"/>
            <a:ext cx="4034716" cy="37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008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58170"/>
            <a:ext cx="8657646" cy="997009"/>
          </a:xfrm>
        </p:spPr>
        <p:txBody>
          <a:bodyPr/>
          <a:lstStyle/>
          <a:p>
            <a:pPr algn="ctr"/>
            <a:r>
              <a:rPr lang="en-AU" sz="4400" b="1" dirty="0"/>
              <a:t>Presentation of </a:t>
            </a:r>
            <a:r>
              <a:rPr lang="en-AU" sz="4400" b="1" dirty="0" err="1"/>
              <a:t>Angiojet</a:t>
            </a:r>
            <a:r>
              <a:rPr lang="en-AU" sz="4400" b="1" dirty="0"/>
              <a:t> device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9E177B-0494-9294-DDA8-4E3D926DB3B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sz="2800" b="1" dirty="0"/>
              <a:t>second part : </a:t>
            </a:r>
            <a:r>
              <a:rPr lang="fr-FR" sz="2800" b="1" dirty="0" err="1"/>
              <a:t>catheter</a:t>
            </a:r>
            <a:endParaRPr lang="fr-FR" sz="2800" b="1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			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A80E16-783F-7A79-0981-E1CA94FA1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834" y="2264562"/>
            <a:ext cx="12613340" cy="405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8378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8448-762A-4D95-AD6D-3E02413D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530" y="158170"/>
            <a:ext cx="8657646" cy="997009"/>
          </a:xfrm>
        </p:spPr>
        <p:txBody>
          <a:bodyPr/>
          <a:lstStyle/>
          <a:p>
            <a:pPr algn="ctr"/>
            <a:r>
              <a:rPr lang="en-AU" sz="4400" b="1" dirty="0"/>
              <a:t>Presentation of </a:t>
            </a:r>
            <a:r>
              <a:rPr lang="en-AU" sz="4400" b="1" dirty="0" err="1"/>
              <a:t>Angiojet</a:t>
            </a:r>
            <a:r>
              <a:rPr lang="en-AU" sz="4400" b="1" dirty="0"/>
              <a:t> device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9E177B-0494-9294-DDA8-4E3D926DB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5395" y="2015514"/>
            <a:ext cx="11258021" cy="48424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sz="2800" b="1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B5DD14-D450-4C6A-91E0-234EBBB22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527D8E-D30F-8741-AC46-BD282B720A9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D73F49-CBA0-9E32-6252-FD352C250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86" y="1204602"/>
            <a:ext cx="10769607" cy="565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1163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SC Arrow Inset">
  <a:themeElements>
    <a:clrScheme name="Custom 61">
      <a:dk1>
        <a:srgbClr val="6A737B"/>
      </a:dk1>
      <a:lt1>
        <a:srgbClr val="FFFFFF"/>
      </a:lt1>
      <a:dk2>
        <a:srgbClr val="003C71"/>
      </a:dk2>
      <a:lt2>
        <a:srgbClr val="FFFFFF"/>
      </a:lt2>
      <a:accent1>
        <a:srgbClr val="BB33FF"/>
      </a:accent1>
      <a:accent2>
        <a:srgbClr val="00BECC"/>
      </a:accent2>
      <a:accent3>
        <a:srgbClr val="3485FE"/>
      </a:accent3>
      <a:accent4>
        <a:srgbClr val="8800CC"/>
      </a:accent4>
      <a:accent5>
        <a:srgbClr val="00EEFF"/>
      </a:accent5>
      <a:accent6>
        <a:srgbClr val="003C71"/>
      </a:accent6>
      <a:hlink>
        <a:srgbClr val="E0218A"/>
      </a:hlink>
      <a:folHlink>
        <a:srgbClr val="00B0F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CA66D2F-21E1-4F1B-A926-727FCF8AA7D1}" vid="{45C625C3-E1F4-4894-AFF3-8E09A0FF43D1}"/>
    </a:ext>
  </a:extLst>
</a:theme>
</file>

<file path=ppt/theme/theme2.xml><?xml version="1.0" encoding="utf-8"?>
<a:theme xmlns:a="http://schemas.openxmlformats.org/drawingml/2006/main" name="CC Light Templates 16_9">
  <a:themeElements>
    <a:clrScheme name="Custom 29">
      <a:dk1>
        <a:srgbClr val="00467F"/>
      </a:dk1>
      <a:lt1>
        <a:sysClr val="window" lastClr="FFFFFF"/>
      </a:lt1>
      <a:dk2>
        <a:srgbClr val="00467F"/>
      </a:dk2>
      <a:lt2>
        <a:srgbClr val="FFCE00"/>
      </a:lt2>
      <a:accent1>
        <a:srgbClr val="00467F"/>
      </a:accent1>
      <a:accent2>
        <a:srgbClr val="008ECD"/>
      </a:accent2>
      <a:accent3>
        <a:srgbClr val="E57200"/>
      </a:accent3>
      <a:accent4>
        <a:srgbClr val="48B8D2"/>
      </a:accent4>
      <a:accent5>
        <a:srgbClr val="00AE68"/>
      </a:accent5>
      <a:accent6>
        <a:srgbClr val="6A737B"/>
      </a:accent6>
      <a:hlink>
        <a:srgbClr val="76B900"/>
      </a:hlink>
      <a:folHlink>
        <a:srgbClr val="8D65D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618F28D-D66F-431D-B030-462F4E0EDE6D}" vid="{6CD636C1-F52B-41AF-B2C0-ADFA32007A86}"/>
    </a:ext>
  </a:extLst>
</a:theme>
</file>

<file path=ppt/theme/theme3.xml><?xml version="1.0" encoding="utf-8"?>
<a:theme xmlns:a="http://schemas.openxmlformats.org/drawingml/2006/main" name="1_CC Light Templates 16_9">
  <a:themeElements>
    <a:clrScheme name="Custom 29">
      <a:dk1>
        <a:srgbClr val="00467F"/>
      </a:dk1>
      <a:lt1>
        <a:sysClr val="window" lastClr="FFFFFF"/>
      </a:lt1>
      <a:dk2>
        <a:srgbClr val="00467F"/>
      </a:dk2>
      <a:lt2>
        <a:srgbClr val="FFCE00"/>
      </a:lt2>
      <a:accent1>
        <a:srgbClr val="00467F"/>
      </a:accent1>
      <a:accent2>
        <a:srgbClr val="008ECD"/>
      </a:accent2>
      <a:accent3>
        <a:srgbClr val="E57200"/>
      </a:accent3>
      <a:accent4>
        <a:srgbClr val="48B8D2"/>
      </a:accent4>
      <a:accent5>
        <a:srgbClr val="00AE68"/>
      </a:accent5>
      <a:accent6>
        <a:srgbClr val="6A737B"/>
      </a:accent6>
      <a:hlink>
        <a:srgbClr val="76B900"/>
      </a:hlink>
      <a:folHlink>
        <a:srgbClr val="8D65D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618F28D-D66F-431D-B030-462F4E0EDE6D}" vid="{6CD636C1-F52B-41AF-B2C0-ADFA32007A8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4EDC7A9741944992C31679FE8938A" ma:contentTypeVersion="3" ma:contentTypeDescription="Create a new document." ma:contentTypeScope="" ma:versionID="cabbde09148912252c365fa97fbb11f9">
  <xsd:schema xmlns:xsd="http://www.w3.org/2001/XMLSchema" xmlns:xs="http://www.w3.org/2001/XMLSchema" xmlns:p="http://schemas.microsoft.com/office/2006/metadata/properties" xmlns:ns2="e4940759-0a0b-4635-aaf0-89d04a6c77da" targetNamespace="http://schemas.microsoft.com/office/2006/metadata/properties" ma:root="true" ma:fieldsID="54e6667462db9f76c36939999c7a371a" ns2:_="">
    <xsd:import namespace="e4940759-0a0b-4635-aaf0-89d04a6c77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40759-0a0b-4635-aaf0-89d04a6c7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C4D20A-1CC7-4BF5-87F3-10D289D1A3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BEAD41-D00D-4BD8-86A1-3EA8739AF1F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e4940759-0a0b-4635-aaf0-89d04a6c77da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9E223C4-0986-4D97-8709-145AD4D6014E}">
  <ds:schemaRefs>
    <ds:schemaRef ds:uri="e4940759-0a0b-4635-aaf0-89d04a6c77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BSC Arrow Inset</Template>
  <TotalTime>10288</TotalTime>
  <Words>577</Words>
  <Application>Microsoft Office PowerPoint</Application>
  <PresentationFormat>Grand écran</PresentationFormat>
  <Paragraphs>187</Paragraphs>
  <Slides>25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SST Roman</vt:lpstr>
      <vt:lpstr>BSC Arrow Inset</vt:lpstr>
      <vt:lpstr>CC Light Templates 16_9</vt:lpstr>
      <vt:lpstr>1_CC Light Templates 16_9</vt:lpstr>
      <vt:lpstr>Adobe Acrobat Document</vt:lpstr>
      <vt:lpstr>Présentation PowerPoint</vt:lpstr>
      <vt:lpstr>Round table AngiojetTM </vt:lpstr>
      <vt:lpstr>Introduction to the technology</vt:lpstr>
      <vt:lpstr>Introduction to the technology</vt:lpstr>
      <vt:lpstr>Introduction to the technology</vt:lpstr>
      <vt:lpstr>Presentation of Angiojet device</vt:lpstr>
      <vt:lpstr>Presentation of Angiojet device</vt:lpstr>
      <vt:lpstr>Presentation of Angiojet device</vt:lpstr>
      <vt:lpstr>Presentation of Angiojet device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  <vt:lpstr>Literature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Title</dc:title>
  <dc:creator>FAUCHER, Aurelie</dc:creator>
  <cp:lastModifiedBy>Arnaud Kerzmann</cp:lastModifiedBy>
  <cp:revision>73</cp:revision>
  <cp:lastPrinted>2021-06-17T18:19:31Z</cp:lastPrinted>
  <dcterms:created xsi:type="dcterms:W3CDTF">2021-10-27T06:47:09Z</dcterms:created>
  <dcterms:modified xsi:type="dcterms:W3CDTF">2023-10-08T18:33:52Z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0x01010086A4EDC7A9741944992C31679FE8938A</vt:lpwstr>
  </property>
  <property fmtid="{D5CDD505-2E9C-101B-9397-08002B2CF9AE}" pid="3" name="ClassificationContentMarkingFooterLocations">
    <vt:lpwstr>BSC_Investors_PPT_Template_New:29</vt:lpwstr>
  </property>
  <property fmtid="{D5CDD505-2E9C-101B-9397-08002B2CF9AE}" pid="4" name="ClassificationContentMarkingFooterText">
    <vt:lpwstr>Boston Scientific General – Access Limited to all Internal BSC Personnel.  </vt:lpwstr>
  </property>
  <property fmtid="{D5CDD505-2E9C-101B-9397-08002B2CF9AE}" pid="5" name="MSIP_Label_d5d5c6b0-42db-4849-a2de-ee346fcea11b_Enabled">
    <vt:lpwstr>true</vt:lpwstr>
  </property>
  <property fmtid="{D5CDD505-2E9C-101B-9397-08002B2CF9AE}" pid="6" name="MSIP_Label_d5d5c6b0-42db-4849-a2de-ee346fcea11b_SetDate">
    <vt:lpwstr>2021-09-14T15:38:52Z</vt:lpwstr>
  </property>
  <property fmtid="{D5CDD505-2E9C-101B-9397-08002B2CF9AE}" pid="7" name="MSIP_Label_d5d5c6b0-42db-4849-a2de-ee346fcea11b_Method">
    <vt:lpwstr>Privileged</vt:lpwstr>
  </property>
  <property fmtid="{D5CDD505-2E9C-101B-9397-08002B2CF9AE}" pid="8" name="MSIP_Label_d5d5c6b0-42db-4849-a2de-ee346fcea11b_Name">
    <vt:lpwstr>Non-Business</vt:lpwstr>
  </property>
  <property fmtid="{D5CDD505-2E9C-101B-9397-08002B2CF9AE}" pid="9" name="MSIP_Label_d5d5c6b0-42db-4849-a2de-ee346fcea11b_SiteId">
    <vt:lpwstr>b5b8b483-5597-4ae7-8e27-fcc464a3b584</vt:lpwstr>
  </property>
  <property fmtid="{D5CDD505-2E9C-101B-9397-08002B2CF9AE}" pid="10" name="MSIP_Label_d5d5c6b0-42db-4849-a2de-ee346fcea11b_ActionId">
    <vt:lpwstr>92bd0a6b-939f-490b-bad2-e207e564359a</vt:lpwstr>
  </property>
  <property fmtid="{D5CDD505-2E9C-101B-9397-08002B2CF9AE}" pid="11" name="MSIP_Label_d5d5c6b0-42db-4849-a2de-ee346fcea11b_ContentBits">
    <vt:lpwstr>0</vt:lpwstr>
  </property>
</Properties>
</file>