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99" r:id="rId5"/>
    <p:sldId id="324" r:id="rId6"/>
    <p:sldId id="327" r:id="rId7"/>
    <p:sldId id="328" r:id="rId8"/>
    <p:sldId id="329" r:id="rId9"/>
    <p:sldId id="330" r:id="rId10"/>
    <p:sldId id="333" r:id="rId11"/>
    <p:sldId id="334" r:id="rId12"/>
    <p:sldId id="335" r:id="rId13"/>
    <p:sldId id="336" r:id="rId14"/>
    <p:sldId id="337" r:id="rId15"/>
    <p:sldId id="258" r:id="rId1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BAD"/>
    <a:srgbClr val="46A4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1F598C-16DB-4124-8B52-AD103B985A59}" v="26" dt="2021-01-08T08:45:11.636"/>
    <p1510:client id="{D9D1BF77-2AB6-4932-9704-148917DA9D18}" v="4" dt="2021-01-08T08:47:42.7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39" autoAdjust="0"/>
    <p:restoredTop sz="94660"/>
  </p:normalViewPr>
  <p:slideViewPr>
    <p:cSldViewPr snapToGrid="0" showGuides="1">
      <p:cViewPr varScale="1">
        <p:scale>
          <a:sx n="60" d="100"/>
          <a:sy n="60" d="100"/>
        </p:scale>
        <p:origin x="-96" y="-120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65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6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arina.Segerkvist" userId="S::katarina.segerkvist_slu.se#ext#@yncrea.onmicrosoft.com::f189f254-c8c9-49d4-8460-5a19ab4bc578" providerId="AD" clId="Web-{3A1F598C-16DB-4124-8B52-AD103B985A59}"/>
    <pc:docChg chg="modSld">
      <pc:chgData name="Katarina.Segerkvist" userId="S::katarina.segerkvist_slu.se#ext#@yncrea.onmicrosoft.com::f189f254-c8c9-49d4-8460-5a19ab4bc578" providerId="AD" clId="Web-{3A1F598C-16DB-4124-8B52-AD103B985A59}" dt="2021-01-08T08:45:11.043" v="24" actId="20577"/>
      <pc:docMkLst>
        <pc:docMk/>
      </pc:docMkLst>
      <pc:sldChg chg="modSp">
        <pc:chgData name="Katarina.Segerkvist" userId="S::katarina.segerkvist_slu.se#ext#@yncrea.onmicrosoft.com::f189f254-c8c9-49d4-8460-5a19ab4bc578" providerId="AD" clId="Web-{3A1F598C-16DB-4124-8B52-AD103B985A59}" dt="2021-01-08T08:45:08.574" v="21" actId="20577"/>
        <pc:sldMkLst>
          <pc:docMk/>
          <pc:sldMk cId="1192168276" sldId="256"/>
        </pc:sldMkLst>
        <pc:spChg chg="mod">
          <ac:chgData name="Katarina.Segerkvist" userId="S::katarina.segerkvist_slu.se#ext#@yncrea.onmicrosoft.com::f189f254-c8c9-49d4-8460-5a19ab4bc578" providerId="AD" clId="Web-{3A1F598C-16DB-4124-8B52-AD103B985A59}" dt="2021-01-08T08:45:08.574" v="21" actId="20577"/>
          <ac:spMkLst>
            <pc:docMk/>
            <pc:sldMk cId="1192168276" sldId="256"/>
            <ac:spMk id="11" creationId="{00000000-0000-0000-0000-000000000000}"/>
          </ac:spMkLst>
        </pc:spChg>
      </pc:sldChg>
    </pc:docChg>
  </pc:docChgLst>
  <pc:docChgLst>
    <pc:chgData name="Katarina.Segerkvist" userId="S::katarina.segerkvist_slu.se#ext#@yncrea.onmicrosoft.com::f189f254-c8c9-49d4-8460-5a19ab4bc578" providerId="AD" clId="Web-{D9D1BF77-2AB6-4932-9704-148917DA9D18}"/>
    <pc:docChg chg="modSld">
      <pc:chgData name="Katarina.Segerkvist" userId="S::katarina.segerkvist_slu.se#ext#@yncrea.onmicrosoft.com::f189f254-c8c9-49d4-8460-5a19ab4bc578" providerId="AD" clId="Web-{D9D1BF77-2AB6-4932-9704-148917DA9D18}" dt="2021-01-08T08:47:42.250" v="2" actId="20577"/>
      <pc:docMkLst>
        <pc:docMk/>
      </pc:docMkLst>
      <pc:sldChg chg="modSp">
        <pc:chgData name="Katarina.Segerkvist" userId="S::katarina.segerkvist_slu.se#ext#@yncrea.onmicrosoft.com::f189f254-c8c9-49d4-8460-5a19ab4bc578" providerId="AD" clId="Web-{D9D1BF77-2AB6-4932-9704-148917DA9D18}" dt="2021-01-08T08:47:38.875" v="0" actId="20577"/>
        <pc:sldMkLst>
          <pc:docMk/>
          <pc:sldMk cId="1192168276" sldId="256"/>
        </pc:sldMkLst>
        <pc:spChg chg="mod">
          <ac:chgData name="Katarina.Segerkvist" userId="S::katarina.segerkvist_slu.se#ext#@yncrea.onmicrosoft.com::f189f254-c8c9-49d4-8460-5a19ab4bc578" providerId="AD" clId="Web-{D9D1BF77-2AB6-4932-9704-148917DA9D18}" dt="2021-01-08T08:47:38.875" v="0" actId="20577"/>
          <ac:spMkLst>
            <pc:docMk/>
            <pc:sldMk cId="1192168276" sldId="256"/>
            <ac:spMk id="1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12988A-DC5C-45D5-96C2-D5BD985AD380}" type="datetimeFigureOut">
              <a:rPr lang="fr-FR" smtClean="0"/>
              <a:t>06/09/2023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2758D-86F9-439E-B866-25AC14667C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75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750828B-C2B8-40A5-85AA-287AD59667A3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76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696DB7-481C-443A-85AC-B5DD7F8C97D6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443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4EB7C14-497F-4089-9B6A-9518BA4B205E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867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99E0BE-266B-466A-92B8-632EE8C4AA22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9409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56C8C9B-4DEA-4D00-90B6-681001516333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77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D31BFB-C83A-4139-B789-DDA0A7202D6C}" type="datetime1">
              <a:rPr lang="fr-FR" smtClean="0"/>
              <a:t>06/09/2023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615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B74B73C-3DEF-4D7D-89E5-F367898DFB26}" type="datetime1">
              <a:rPr lang="fr-FR" smtClean="0"/>
              <a:t>06/09/2023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223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C33CEC2-FFFE-4C5B-A237-8C1F68979DD7}" type="datetime1">
              <a:rPr lang="fr-FR" smtClean="0"/>
              <a:t>06/09/2023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8061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F71AAC3-7F43-4226-B384-EEC8A3851EC7}" type="datetime1">
              <a:rPr lang="fr-FR" smtClean="0"/>
              <a:t>06/09/2023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0276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CC4422-5303-47FD-9050-94FC4BA25AF9}" type="datetime1">
              <a:rPr lang="fr-FR" smtClean="0"/>
              <a:t>06/09/2023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8078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4B9771-0F14-4A90-B8E6-961BAE942BD4}" type="datetime1">
              <a:rPr lang="fr-FR" smtClean="0"/>
              <a:t>06/09/2023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8853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73141" y="73891"/>
            <a:ext cx="11876379" cy="4617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73141" y="821267"/>
            <a:ext cx="11876379" cy="5355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Organigramme : Processus 6"/>
          <p:cNvSpPr/>
          <p:nvPr userDrawn="1"/>
        </p:nvSpPr>
        <p:spPr>
          <a:xfrm>
            <a:off x="55418" y="6557818"/>
            <a:ext cx="5920509" cy="221673"/>
          </a:xfrm>
          <a:prstGeom prst="flowChartProcess">
            <a:avLst/>
          </a:prstGeom>
          <a:solidFill>
            <a:srgbClr val="46A41F"/>
          </a:solidFill>
          <a:ln>
            <a:solidFill>
              <a:srgbClr val="46A4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rganigramme : Processus 7"/>
          <p:cNvSpPr/>
          <p:nvPr userDrawn="1"/>
        </p:nvSpPr>
        <p:spPr>
          <a:xfrm>
            <a:off x="6206835" y="6548581"/>
            <a:ext cx="5920509" cy="221673"/>
          </a:xfrm>
          <a:prstGeom prst="flowChartProcess">
            <a:avLst/>
          </a:prstGeom>
          <a:solidFill>
            <a:srgbClr val="001BAD"/>
          </a:solidFill>
          <a:ln>
            <a:solidFill>
              <a:srgbClr val="001B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rganigramme : Processus 8"/>
          <p:cNvSpPr/>
          <p:nvPr userDrawn="1"/>
        </p:nvSpPr>
        <p:spPr>
          <a:xfrm>
            <a:off x="73890" y="73891"/>
            <a:ext cx="12053454" cy="6391564"/>
          </a:xfrm>
          <a:prstGeom prst="flowChartProcess">
            <a:avLst/>
          </a:prstGeom>
          <a:noFill/>
          <a:ln w="38100">
            <a:solidFill>
              <a:srgbClr val="001B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173141" y="546476"/>
            <a:ext cx="119542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0065" y="6217478"/>
            <a:ext cx="582530" cy="582530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84144" y="6518827"/>
            <a:ext cx="2743200" cy="2606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E509F-E43D-4D64-8870-A9C720C18A5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28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hyperlink" Target="mailto:benjamin.dumont@uliege.be" TargetMode="External"/><Relationship Id="rId7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jpe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09750" y="171976"/>
            <a:ext cx="1052945" cy="105294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60867" y="2810467"/>
            <a:ext cx="11869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Arial Narrow" panose="020B0606020202030204" pitchFamily="34" charset="0"/>
              </a:rPr>
              <a:t>WP5</a:t>
            </a:r>
          </a:p>
          <a:p>
            <a:pPr algn="ctr"/>
            <a:r>
              <a:rPr lang="en-US" sz="3200" dirty="0">
                <a:latin typeface="Arial Narrow" panose="020B0606020202030204" pitchFamily="34" charset="0"/>
              </a:rPr>
              <a:t> Mitigation and adaptation to climate change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3891" y="6020511"/>
            <a:ext cx="11956476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400" dirty="0">
                <a:latin typeface="Arial Narrow"/>
              </a:rPr>
              <a:t>By  </a:t>
            </a:r>
            <a:r>
              <a:rPr lang="en-GB" sz="1400" dirty="0" err="1" smtClean="0">
                <a:latin typeface="Arial Narrow"/>
              </a:rPr>
              <a:t>Prof</a:t>
            </a:r>
            <a:r>
              <a:rPr lang="en-GB" sz="1400" dirty="0" err="1">
                <a:latin typeface="Arial Narrow"/>
              </a:rPr>
              <a:t>.</a:t>
            </a:r>
            <a:r>
              <a:rPr lang="en-GB" sz="1400" dirty="0">
                <a:latin typeface="Arial Narrow"/>
              </a:rPr>
              <a:t> Dumont B. (</a:t>
            </a:r>
            <a:r>
              <a:rPr lang="en-GB" sz="1400" dirty="0" err="1">
                <a:latin typeface="Arial Narrow"/>
              </a:rPr>
              <a:t>ULiege</a:t>
            </a:r>
            <a:r>
              <a:rPr lang="en-GB" sz="1400" dirty="0">
                <a:latin typeface="Arial Narrow"/>
              </a:rPr>
              <a:t>)</a:t>
            </a:r>
          </a:p>
        </p:txBody>
      </p:sp>
      <p:pic>
        <p:nvPicPr>
          <p:cNvPr id="1026" name="Picture 2" descr="Disclaimer : GLOCA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27501" y="5966842"/>
            <a:ext cx="1835194" cy="44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126" y="719347"/>
            <a:ext cx="2378981" cy="217684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60867" y="4483816"/>
            <a:ext cx="118694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Mini-STICS </a:t>
            </a:r>
            <a:r>
              <a:rPr lang="en-US" sz="3200" b="1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in practice</a:t>
            </a:r>
            <a:endParaRPr lang="fr-BE" sz="3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="" xmlns:a16="http://schemas.microsoft.com/office/drawing/2014/main" id="{87042CA0-CE33-9485-7B9F-6EE3EC981E8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67" y="161793"/>
            <a:ext cx="1676400" cy="66793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29836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534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3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mini-STICS model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862" y="2187575"/>
            <a:ext cx="4867275" cy="398145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5137" y="2187575"/>
            <a:ext cx="489585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605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5342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3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mini-STICS model</a:t>
            </a: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790" y="2192688"/>
            <a:ext cx="3832616" cy="317364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2117" y="2288723"/>
            <a:ext cx="3847765" cy="3090331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9304" y="2288723"/>
            <a:ext cx="3847767" cy="3135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859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8135" y="5349278"/>
            <a:ext cx="1448684" cy="144868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73888" y="2684898"/>
            <a:ext cx="12053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Arial Narrow" panose="020B0606020202030204" pitchFamily="34" charset="0"/>
              </a:rPr>
              <a:t>THANK YOU FOR YOUR ATTENTION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3888" y="3556830"/>
            <a:ext cx="12053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Arial Narrow" panose="020B0606020202030204" pitchFamily="34" charset="0"/>
              </a:rPr>
              <a:t>Contacts:</a:t>
            </a:r>
          </a:p>
          <a:p>
            <a:pPr algn="ctr"/>
            <a:r>
              <a:rPr lang="en-GB" sz="2000" dirty="0" smtClean="0">
                <a:latin typeface="Arial Narrow" panose="020B0606020202030204" pitchFamily="34" charset="0"/>
                <a:hlinkClick r:id="rId3"/>
              </a:rPr>
              <a:t>benjamin.dumont@uliege.be</a:t>
            </a:r>
            <a:r>
              <a:rPr lang="en-GB" sz="2000" dirty="0" smtClean="0">
                <a:latin typeface="Arial Narrow" panose="020B0606020202030204" pitchFamily="34" charset="0"/>
              </a:rPr>
              <a:t> </a:t>
            </a:r>
            <a:endParaRPr lang="en-GB" sz="2000" dirty="0">
              <a:latin typeface="Arial Narrow" panose="020B0606020202030204" pitchFamily="34" charset="0"/>
            </a:endParaRPr>
          </a:p>
          <a:p>
            <a:pPr algn="ctr"/>
            <a:endParaRPr lang="en-GB" sz="2000" dirty="0">
              <a:latin typeface="Arial Narrow" panose="020B0606020202030204" pitchFamily="34" charset="0"/>
            </a:endParaRPr>
          </a:p>
        </p:txBody>
      </p:sp>
      <p:pic>
        <p:nvPicPr>
          <p:cNvPr id="1026" name="Picture 2" descr="Disclaimer : GLOCAL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7013" y="169774"/>
            <a:ext cx="3507204" cy="84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 descr="Résultat de recherche d'images pour &quot;sveriges lantbruksuniversitet&quot;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20377" y="5573663"/>
            <a:ext cx="729673" cy="6902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 13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225" y="5706655"/>
            <a:ext cx="1184806" cy="536654"/>
          </a:xfrm>
          <a:prstGeom prst="rect">
            <a:avLst/>
          </a:prstGeom>
          <a:noFill/>
        </p:spPr>
      </p:pic>
      <p:pic>
        <p:nvPicPr>
          <p:cNvPr id="15" name="Image 14" descr="Résultat de recherche d'images pour &quot;Perrotis college greece&quot;"/>
          <p:cNvPicPr/>
          <p:nvPr/>
        </p:nvPicPr>
        <p:blipFill>
          <a:blip r:embed="rId7" cstate="email">
            <a:clrChange>
              <a:clrFrom>
                <a:srgbClr val="FDFFF9"/>
              </a:clrFrom>
              <a:clrTo>
                <a:srgbClr val="FDFF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3618" y="5735266"/>
            <a:ext cx="1138262" cy="561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Résultat de recherche d'images pour &quot;Helsingin yliopisto&quot;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8547" y="5564034"/>
            <a:ext cx="705489" cy="773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Résultat de recherche d'images pour &quot;utad vila real&quot;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48611" y="5694010"/>
            <a:ext cx="898117" cy="643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Norwegian University of Life Sciences | Norges miljø- og biovitenskapelige  universitet – (NMBU) - NOBEL - payments for ecosystem services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4942" y="5642501"/>
            <a:ext cx="1501913" cy="680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 17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8125" y="5681421"/>
            <a:ext cx="1352242" cy="616076"/>
          </a:xfrm>
          <a:prstGeom prst="rect">
            <a:avLst/>
          </a:prstGeom>
          <a:noFill/>
        </p:spPr>
      </p:pic>
      <p:sp>
        <p:nvSpPr>
          <p:cNvPr id="19" name="Espace réservé du numéro de diapositive 1"/>
          <p:cNvSpPr txBox="1">
            <a:spLocks/>
          </p:cNvSpPr>
          <p:nvPr/>
        </p:nvSpPr>
        <p:spPr>
          <a:xfrm>
            <a:off x="55417" y="6513365"/>
            <a:ext cx="5920510" cy="2845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www.erasmusplus-agreensmart.eu</a:t>
            </a:r>
          </a:p>
        </p:txBody>
      </p:sp>
    </p:spTree>
    <p:extLst>
      <p:ext uri="{BB962C8B-B14F-4D97-AF65-F5344CB8AC3E}">
        <p14:creationId xmlns:p14="http://schemas.microsoft.com/office/powerpoint/2010/main" val="1041709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534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0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the model without any change and describe what you see on screen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mini-STICS model</a:t>
            </a:r>
          </a:p>
        </p:txBody>
      </p:sp>
    </p:spTree>
    <p:extLst>
      <p:ext uri="{BB962C8B-B14F-4D97-AF65-F5344CB8AC3E}">
        <p14:creationId xmlns:p14="http://schemas.microsoft.com/office/powerpoint/2010/main" val="29039860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534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1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Which one is the “driest” year ?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mini-STICS model</a:t>
            </a:r>
          </a:p>
        </p:txBody>
      </p:sp>
    </p:spTree>
    <p:extLst>
      <p:ext uri="{BB962C8B-B14F-4D97-AF65-F5344CB8AC3E}">
        <p14:creationId xmlns:p14="http://schemas.microsoft.com/office/powerpoint/2010/main" val="3721561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5342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1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Which one is the “driest” year ?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mini-STICS model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0280" y="1383752"/>
            <a:ext cx="5694045" cy="4676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491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53424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2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Reload the web application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Change the year to 2010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the model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Change the year to 2011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the model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Compare the model on water stress index and soil water content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mini-STICS model</a:t>
            </a:r>
          </a:p>
        </p:txBody>
      </p:sp>
    </p:spTree>
    <p:extLst>
      <p:ext uri="{BB962C8B-B14F-4D97-AF65-F5344CB8AC3E}">
        <p14:creationId xmlns:p14="http://schemas.microsoft.com/office/powerpoint/2010/main" val="530106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534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2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mini-STICS model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4009" y="2342752"/>
            <a:ext cx="4914900" cy="393382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2838" y="2337990"/>
            <a:ext cx="4895850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6575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53424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3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Reload the web application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Change the year to 2010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the model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Change the year to 2011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Change the Soil &gt; Soil profile description &gt; Bottom layer 2</a:t>
            </a:r>
            <a:r>
              <a:rPr lang="en-US" sz="2000" baseline="30000" dirty="0">
                <a:latin typeface="Arial Narrow" panose="020B0606020202030204" pitchFamily="34" charset="0"/>
              </a:rPr>
              <a:t>nd</a:t>
            </a:r>
            <a:r>
              <a:rPr lang="en-US" sz="2000" dirty="0">
                <a:latin typeface="Arial Narrow" panose="020B0606020202030204" pitchFamily="34" charset="0"/>
              </a:rPr>
              <a:t> horizon to 40cm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the model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Compare the model on water stress index and total dry matter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mini-STICS model</a:t>
            </a:r>
          </a:p>
        </p:txBody>
      </p:sp>
    </p:spTree>
    <p:extLst>
      <p:ext uri="{BB962C8B-B14F-4D97-AF65-F5344CB8AC3E}">
        <p14:creationId xmlns:p14="http://schemas.microsoft.com/office/powerpoint/2010/main" val="2213886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5342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3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mini-STICS model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702" y="2341562"/>
            <a:ext cx="4762500" cy="3952875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3018" y="2341562"/>
            <a:ext cx="4714875" cy="387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006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53424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err="1">
                <a:latin typeface="Arial Narrow" panose="020B0606020202030204" pitchFamily="34" charset="0"/>
              </a:rPr>
              <a:t>Exercice</a:t>
            </a:r>
            <a:r>
              <a:rPr lang="en-US" sz="2000" b="1" i="1" u="sng" dirty="0">
                <a:latin typeface="Arial Narrow" panose="020B0606020202030204" pitchFamily="34" charset="0"/>
              </a:rPr>
              <a:t> 3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Reload the web application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Change the year to 2011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the model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Change the Crop &gt; Plant stomatal closure … &gt; Average soil water content … to 0.10 % vol.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the model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Change the Crop &gt; Plant stomatal closure … &gt; Average soil water content … to 0.15 % vol.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Run the model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000" dirty="0">
                <a:latin typeface="Arial Narrow" panose="020B0606020202030204" pitchFamily="34" charset="0"/>
              </a:rPr>
              <a:t>Compare the model on water stress index, soil water content and total dry matter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mini-STICS model</a:t>
            </a:r>
          </a:p>
        </p:txBody>
      </p:sp>
    </p:spTree>
    <p:extLst>
      <p:ext uri="{BB962C8B-B14F-4D97-AF65-F5344CB8AC3E}">
        <p14:creationId xmlns:p14="http://schemas.microsoft.com/office/powerpoint/2010/main" val="40324488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CAEC663E1BFE47A90098E9BFEA15E0" ma:contentTypeVersion="9" ma:contentTypeDescription="Crée un document." ma:contentTypeScope="" ma:versionID="f4b8bbce47976ec7e0fb2f83aa093265">
  <xsd:schema xmlns:xsd="http://www.w3.org/2001/XMLSchema" xmlns:xs="http://www.w3.org/2001/XMLSchema" xmlns:p="http://schemas.microsoft.com/office/2006/metadata/properties" xmlns:ns2="5280252c-b368-445d-b75b-a16ab149927e" targetNamespace="http://schemas.microsoft.com/office/2006/metadata/properties" ma:root="true" ma:fieldsID="a318c0a9342121cf85f9e43c29449c2d" ns2:_="">
    <xsd:import namespace="5280252c-b368-445d-b75b-a16ab14992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80252c-b368-445d-b75b-a16ab14992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AF03FBE-E7C4-4530-9FF6-FBEED0EEEB22}">
  <ds:schemaRefs>
    <ds:schemaRef ds:uri="http://purl.org/dc/elements/1.1/"/>
    <ds:schemaRef ds:uri="http://purl.org/dc/dcmitype/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5280252c-b368-445d-b75b-a16ab149927e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9E562F2-FEDD-40BE-A73C-BB1ED7C820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80252c-b368-445d-b75b-a16ab14992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6A206B3-B484-4CEC-AC05-FD061EDEDE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257</Words>
  <Application>Microsoft Office PowerPoint</Application>
  <PresentationFormat>Personnalisé</PresentationFormat>
  <Paragraphs>63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YNCREA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Herinaina ANDRIAMANDROSO</dc:creator>
  <cp:lastModifiedBy>B.Dumont</cp:lastModifiedBy>
  <cp:revision>113</cp:revision>
  <dcterms:created xsi:type="dcterms:W3CDTF">2020-12-17T08:06:59Z</dcterms:created>
  <dcterms:modified xsi:type="dcterms:W3CDTF">2023-09-06T13:45:48Z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0x0101005BCAEC663E1BFE47A90098E9BFEA15E0</vt:lpwstr>
  </property>
</Properties>
</file>