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299" r:id="rId5"/>
    <p:sldId id="302" r:id="rId6"/>
    <p:sldId id="303" r:id="rId7"/>
    <p:sldId id="304" r:id="rId8"/>
    <p:sldId id="305" r:id="rId9"/>
    <p:sldId id="312" r:id="rId10"/>
    <p:sldId id="306" r:id="rId11"/>
    <p:sldId id="315" r:id="rId12"/>
    <p:sldId id="316" r:id="rId13"/>
    <p:sldId id="310" r:id="rId14"/>
    <p:sldId id="311" r:id="rId15"/>
    <p:sldId id="317" r:id="rId16"/>
    <p:sldId id="314" r:id="rId17"/>
    <p:sldId id="308" r:id="rId18"/>
    <p:sldId id="258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BAD"/>
    <a:srgbClr val="46A4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F598C-16DB-4124-8B52-AD103B985A59}" v="26" dt="2021-01-08T08:45:11.636"/>
    <p1510:client id="{D9D1BF77-2AB6-4932-9704-148917DA9D18}" v="4" dt="2021-01-08T08:47:42.7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34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922" y="7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arina.Segerkvist" userId="S::katarina.segerkvist_slu.se#ext#@yncrea.onmicrosoft.com::f189f254-c8c9-49d4-8460-5a19ab4bc578" providerId="AD" clId="Web-{3A1F598C-16DB-4124-8B52-AD103B985A59}"/>
    <pc:docChg chg="modSld">
      <pc:chgData name="Katarina.Segerkvist" userId="S::katarina.segerkvist_slu.se#ext#@yncrea.onmicrosoft.com::f189f254-c8c9-49d4-8460-5a19ab4bc578" providerId="AD" clId="Web-{3A1F598C-16DB-4124-8B52-AD103B985A59}" dt="2021-01-08T08:45:11.043" v="24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3A1F598C-16DB-4124-8B52-AD103B985A59}" dt="2021-01-08T08:45:08.574" v="21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3A1F598C-16DB-4124-8B52-AD103B985A59}" dt="2021-01-08T08:45:08.574" v="21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  <pc:docChgLst>
    <pc:chgData name="Katarina.Segerkvist" userId="S::katarina.segerkvist_slu.se#ext#@yncrea.onmicrosoft.com::f189f254-c8c9-49d4-8460-5a19ab4bc578" providerId="AD" clId="Web-{D9D1BF77-2AB6-4932-9704-148917DA9D18}"/>
    <pc:docChg chg="modSld">
      <pc:chgData name="Katarina.Segerkvist" userId="S::katarina.segerkvist_slu.se#ext#@yncrea.onmicrosoft.com::f189f254-c8c9-49d4-8460-5a19ab4bc578" providerId="AD" clId="Web-{D9D1BF77-2AB6-4932-9704-148917DA9D18}" dt="2021-01-08T08:47:42.250" v="2" actId="20577"/>
      <pc:docMkLst>
        <pc:docMk/>
      </pc:docMkLst>
      <pc:sldChg chg="modSp">
        <pc:chgData name="Katarina.Segerkvist" userId="S::katarina.segerkvist_slu.se#ext#@yncrea.onmicrosoft.com::f189f254-c8c9-49d4-8460-5a19ab4bc578" providerId="AD" clId="Web-{D9D1BF77-2AB6-4932-9704-148917DA9D18}" dt="2021-01-08T08:47:38.875" v="0" actId="20577"/>
        <pc:sldMkLst>
          <pc:docMk/>
          <pc:sldMk cId="1192168276" sldId="256"/>
        </pc:sldMkLst>
        <pc:spChg chg="mod">
          <ac:chgData name="Katarina.Segerkvist" userId="S::katarina.segerkvist_slu.se#ext#@yncrea.onmicrosoft.com::f189f254-c8c9-49d4-8460-5a19ab4bc578" providerId="AD" clId="Web-{D9D1BF77-2AB6-4932-9704-148917DA9D18}" dt="2021-01-08T08:47:38.875" v="0" actId="20577"/>
          <ac:spMkLst>
            <pc:docMk/>
            <pc:sldMk cId="1192168276" sldId="256"/>
            <ac:spMk id="11" creationId="{00000000-0000-0000-0000-00000000000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1E43C5-C636-4B17-A87F-E2433573CA54}" type="doc">
      <dgm:prSet loTypeId="urn:microsoft.com/office/officeart/2005/8/layout/vProcess5" loCatId="process" qsTypeId="urn:microsoft.com/office/officeart/2005/8/quickstyle/simple1" qsCatId="simple" csTypeId="urn:microsoft.com/office/officeart/2005/8/colors/accent1_1" csCatId="accent1" phldr="1"/>
      <dgm:spPr/>
    </dgm:pt>
    <dgm:pt modelId="{C8108319-31D7-48B5-A76E-1DDC4FF04459}">
      <dgm:prSet phldrT="[Texto]" custT="1"/>
      <dgm:spPr/>
      <dgm:t>
        <a:bodyPr/>
        <a:lstStyle/>
        <a:p>
          <a:r>
            <a:rPr lang="en-GB" sz="2200" dirty="0"/>
            <a:t>Agriculture is highly </a:t>
          </a:r>
          <a:r>
            <a:rPr lang="en-GB" sz="2200" b="1" dirty="0">
              <a:solidFill>
                <a:srgbClr val="86CB3C"/>
              </a:solidFill>
            </a:rPr>
            <a:t>vulnerable</a:t>
          </a:r>
          <a:r>
            <a:rPr lang="en-GB" sz="2200" dirty="0"/>
            <a:t> to weather extremes &amp; climate change</a:t>
          </a:r>
        </a:p>
      </dgm:t>
    </dgm:pt>
    <dgm:pt modelId="{49B3986C-9B7F-4A90-875C-2138FE8E829D}" type="parTrans" cxnId="{F3A941DB-94FE-4FFA-8E81-66D0BCFD9397}">
      <dgm:prSet/>
      <dgm:spPr/>
      <dgm:t>
        <a:bodyPr/>
        <a:lstStyle/>
        <a:p>
          <a:endParaRPr lang="en-GB"/>
        </a:p>
      </dgm:t>
    </dgm:pt>
    <dgm:pt modelId="{BDBD9307-ED9B-4854-B4F9-DFE24405B4AF}" type="sibTrans" cxnId="{F3A941DB-94FE-4FFA-8E81-66D0BCFD9397}">
      <dgm:prSet/>
      <dgm:spPr>
        <a:solidFill>
          <a:srgbClr val="86CB3C">
            <a:alpha val="90000"/>
          </a:srgbClr>
        </a:solidFill>
      </dgm:spPr>
      <dgm:t>
        <a:bodyPr/>
        <a:lstStyle/>
        <a:p>
          <a:endParaRPr lang="en-GB"/>
        </a:p>
      </dgm:t>
    </dgm:pt>
    <dgm:pt modelId="{6A489588-6ADD-4E47-9CFD-89EAB50A742B}">
      <dgm:prSet phldrT="[Texto]" custT="1"/>
      <dgm:spPr>
        <a:solidFill>
          <a:srgbClr val="86CB3C"/>
        </a:solidFill>
      </dgm:spPr>
      <dgm:t>
        <a:bodyPr/>
        <a:lstStyle/>
        <a:p>
          <a:r>
            <a:rPr lang="en-GB" sz="2200" b="1" dirty="0">
              <a:solidFill>
                <a:srgbClr val="0094C8"/>
              </a:solidFill>
            </a:rPr>
            <a:t>Climate-smart agriculture (CSA) </a:t>
          </a:r>
          <a:r>
            <a:rPr lang="en-GB" sz="2200" dirty="0">
              <a:solidFill>
                <a:schemeClr val="bg1"/>
              </a:solidFill>
            </a:rPr>
            <a:t>is critical to moderate the dramatic costs of climate change by implementing both adaptation &amp; mitigation strategies</a:t>
          </a:r>
        </a:p>
      </dgm:t>
    </dgm:pt>
    <dgm:pt modelId="{F6AFE22D-5802-48A2-B6CC-E52C1BFCE438}" type="parTrans" cxnId="{D2F8E5BE-7E9D-4C77-89C9-E9C11CAD79A9}">
      <dgm:prSet/>
      <dgm:spPr/>
      <dgm:t>
        <a:bodyPr/>
        <a:lstStyle/>
        <a:p>
          <a:endParaRPr lang="en-GB"/>
        </a:p>
      </dgm:t>
    </dgm:pt>
    <dgm:pt modelId="{47346C01-0BB6-4969-A065-5D8490FFE816}" type="sibTrans" cxnId="{D2F8E5BE-7E9D-4C77-89C9-E9C11CAD79A9}">
      <dgm:prSet/>
      <dgm:spPr/>
      <dgm:t>
        <a:bodyPr/>
        <a:lstStyle/>
        <a:p>
          <a:endParaRPr lang="en-GB"/>
        </a:p>
      </dgm:t>
    </dgm:pt>
    <dgm:pt modelId="{C09C7B51-DD09-48E5-A01D-10B64E39E057}">
      <dgm:prSet phldrT="[Texto]" custT="1"/>
      <dgm:spPr/>
      <dgm:t>
        <a:bodyPr/>
        <a:lstStyle/>
        <a:p>
          <a:r>
            <a:rPr lang="en-GB" sz="2200" b="1" dirty="0">
              <a:solidFill>
                <a:srgbClr val="86CB3C"/>
              </a:solidFill>
            </a:rPr>
            <a:t>More resilient &amp; sustainable agriculture </a:t>
          </a:r>
          <a:r>
            <a:rPr lang="en-GB" sz="2200" dirty="0"/>
            <a:t>is urging as a response to all these challenges</a:t>
          </a:r>
        </a:p>
      </dgm:t>
    </dgm:pt>
    <dgm:pt modelId="{9FA32207-19D1-454E-B46D-1D4B3A40EBE4}" type="parTrans" cxnId="{560F4D17-45E6-4433-A353-AE585677819E}">
      <dgm:prSet/>
      <dgm:spPr/>
      <dgm:t>
        <a:bodyPr/>
        <a:lstStyle/>
        <a:p>
          <a:endParaRPr lang="en-GB"/>
        </a:p>
      </dgm:t>
    </dgm:pt>
    <dgm:pt modelId="{B38331AA-CD61-4007-B989-BA142C61C637}" type="sibTrans" cxnId="{560F4D17-45E6-4433-A353-AE585677819E}">
      <dgm:prSet/>
      <dgm:spPr>
        <a:solidFill>
          <a:srgbClr val="86CB3C">
            <a:alpha val="90000"/>
          </a:srgbClr>
        </a:solidFill>
      </dgm:spPr>
      <dgm:t>
        <a:bodyPr/>
        <a:lstStyle/>
        <a:p>
          <a:endParaRPr lang="en-GB"/>
        </a:p>
      </dgm:t>
    </dgm:pt>
    <dgm:pt modelId="{5AF32A2F-563B-4C5D-8383-9DE986969E75}">
      <dgm:prSet phldrT="[Texto]" custT="1"/>
      <dgm:spPr/>
      <dgm:t>
        <a:bodyPr/>
        <a:lstStyle/>
        <a:p>
          <a:r>
            <a:rPr lang="en-GB" sz="2200" b="1" dirty="0">
              <a:solidFill>
                <a:srgbClr val="86CB3C"/>
              </a:solidFill>
            </a:rPr>
            <a:t>Food security is threatened </a:t>
          </a:r>
          <a:r>
            <a:rPr lang="en-GB" sz="2200" dirty="0"/>
            <a:t>under climate change, growing demands and depletion  of available resources (e.g. water, soil)</a:t>
          </a:r>
        </a:p>
      </dgm:t>
    </dgm:pt>
    <dgm:pt modelId="{F80E5A24-B4B9-441C-A619-14E8E6C32AB2}" type="parTrans" cxnId="{D7886082-1A57-4269-A9E3-8D561A581AF8}">
      <dgm:prSet/>
      <dgm:spPr/>
      <dgm:t>
        <a:bodyPr/>
        <a:lstStyle/>
        <a:p>
          <a:endParaRPr lang="en-GB"/>
        </a:p>
      </dgm:t>
    </dgm:pt>
    <dgm:pt modelId="{0EA24C8C-3402-4E67-A348-9E3F0FD70602}" type="sibTrans" cxnId="{D7886082-1A57-4269-A9E3-8D561A581AF8}">
      <dgm:prSet/>
      <dgm:spPr>
        <a:solidFill>
          <a:srgbClr val="86CB3C">
            <a:alpha val="90000"/>
          </a:srgbClr>
        </a:solidFill>
      </dgm:spPr>
      <dgm:t>
        <a:bodyPr/>
        <a:lstStyle/>
        <a:p>
          <a:endParaRPr lang="en-GB"/>
        </a:p>
      </dgm:t>
    </dgm:pt>
    <dgm:pt modelId="{E89D6510-3F3D-438C-8D6C-5FE88CCD828C}">
      <dgm:prSet phldrT="[Texto]" custT="1"/>
      <dgm:spPr/>
      <dgm:t>
        <a:bodyPr/>
        <a:lstStyle/>
        <a:p>
          <a:r>
            <a:rPr lang="en-GB" sz="2200" b="1" dirty="0">
              <a:solidFill>
                <a:srgbClr val="86CB3C"/>
              </a:solidFill>
            </a:rPr>
            <a:t>Crops</a:t>
          </a:r>
          <a:r>
            <a:rPr lang="en-GB" sz="2200" dirty="0"/>
            <a:t> are commonly very </a:t>
          </a:r>
          <a:r>
            <a:rPr lang="en-GB" sz="2200" b="1" dirty="0">
              <a:solidFill>
                <a:srgbClr val="86CB3C"/>
              </a:solidFill>
            </a:rPr>
            <a:t>sensitive</a:t>
          </a:r>
          <a:r>
            <a:rPr lang="en-GB" sz="2200" dirty="0"/>
            <a:t> to weather &amp; climate conditions</a:t>
          </a:r>
        </a:p>
      </dgm:t>
    </dgm:pt>
    <dgm:pt modelId="{4803D40B-4951-49DA-842A-F347F967B5AF}" type="parTrans" cxnId="{02D2847A-5C72-4081-B846-93CB602D4F0E}">
      <dgm:prSet/>
      <dgm:spPr/>
      <dgm:t>
        <a:bodyPr/>
        <a:lstStyle/>
        <a:p>
          <a:endParaRPr lang="en-GB"/>
        </a:p>
      </dgm:t>
    </dgm:pt>
    <dgm:pt modelId="{14CEC07F-B52E-4A48-96C3-29F1F65BF746}" type="sibTrans" cxnId="{02D2847A-5C72-4081-B846-93CB602D4F0E}">
      <dgm:prSet/>
      <dgm:spPr>
        <a:solidFill>
          <a:srgbClr val="86CB3C">
            <a:alpha val="90000"/>
          </a:srgbClr>
        </a:solidFill>
      </dgm:spPr>
      <dgm:t>
        <a:bodyPr/>
        <a:lstStyle/>
        <a:p>
          <a:endParaRPr lang="en-GB"/>
        </a:p>
      </dgm:t>
    </dgm:pt>
    <dgm:pt modelId="{BFF18CAB-3EBE-4AA0-ACE0-1A496C96C719}" type="pres">
      <dgm:prSet presAssocID="{F61E43C5-C636-4B17-A87F-E2433573CA54}" presName="outerComposite" presStyleCnt="0">
        <dgm:presLayoutVars>
          <dgm:chMax val="5"/>
          <dgm:dir/>
          <dgm:resizeHandles val="exact"/>
        </dgm:presLayoutVars>
      </dgm:prSet>
      <dgm:spPr/>
    </dgm:pt>
    <dgm:pt modelId="{1F23FCA6-6640-4CE2-826C-113E37A9BC11}" type="pres">
      <dgm:prSet presAssocID="{F61E43C5-C636-4B17-A87F-E2433573CA54}" presName="dummyMaxCanvas" presStyleCnt="0">
        <dgm:presLayoutVars/>
      </dgm:prSet>
      <dgm:spPr/>
    </dgm:pt>
    <dgm:pt modelId="{D1E5234F-9570-4243-A50D-C797FA63EF11}" type="pres">
      <dgm:prSet presAssocID="{F61E43C5-C636-4B17-A87F-E2433573CA54}" presName="FiveNodes_1" presStyleLbl="node1" presStyleIdx="0" presStyleCnt="5">
        <dgm:presLayoutVars>
          <dgm:bulletEnabled val="1"/>
        </dgm:presLayoutVars>
      </dgm:prSet>
      <dgm:spPr/>
    </dgm:pt>
    <dgm:pt modelId="{300AC28D-B248-46CD-929A-635C2C85C29D}" type="pres">
      <dgm:prSet presAssocID="{F61E43C5-C636-4B17-A87F-E2433573CA54}" presName="FiveNodes_2" presStyleLbl="node1" presStyleIdx="1" presStyleCnt="5">
        <dgm:presLayoutVars>
          <dgm:bulletEnabled val="1"/>
        </dgm:presLayoutVars>
      </dgm:prSet>
      <dgm:spPr/>
    </dgm:pt>
    <dgm:pt modelId="{CD623535-AD09-491D-A131-75AD8AD218DE}" type="pres">
      <dgm:prSet presAssocID="{F61E43C5-C636-4B17-A87F-E2433573CA54}" presName="FiveNodes_3" presStyleLbl="node1" presStyleIdx="2" presStyleCnt="5">
        <dgm:presLayoutVars>
          <dgm:bulletEnabled val="1"/>
        </dgm:presLayoutVars>
      </dgm:prSet>
      <dgm:spPr/>
    </dgm:pt>
    <dgm:pt modelId="{B649E1EA-4906-4B3C-8ADD-D7793682FCE8}" type="pres">
      <dgm:prSet presAssocID="{F61E43C5-C636-4B17-A87F-E2433573CA54}" presName="FiveNodes_4" presStyleLbl="node1" presStyleIdx="3" presStyleCnt="5">
        <dgm:presLayoutVars>
          <dgm:bulletEnabled val="1"/>
        </dgm:presLayoutVars>
      </dgm:prSet>
      <dgm:spPr/>
    </dgm:pt>
    <dgm:pt modelId="{BE2882FD-693C-4763-A713-88EBEFB75265}" type="pres">
      <dgm:prSet presAssocID="{F61E43C5-C636-4B17-A87F-E2433573CA54}" presName="FiveNodes_5" presStyleLbl="node1" presStyleIdx="4" presStyleCnt="5" custScaleX="129870" custScaleY="109914" custLinFactNeighborX="-7858" custLinFactNeighborY="24134">
        <dgm:presLayoutVars>
          <dgm:bulletEnabled val="1"/>
        </dgm:presLayoutVars>
      </dgm:prSet>
      <dgm:spPr/>
    </dgm:pt>
    <dgm:pt modelId="{9AD647CF-DD7B-4281-87DC-700ACCE5E539}" type="pres">
      <dgm:prSet presAssocID="{F61E43C5-C636-4B17-A87F-E2433573CA54}" presName="FiveConn_1-2" presStyleLbl="fgAccFollowNode1" presStyleIdx="0" presStyleCnt="4">
        <dgm:presLayoutVars>
          <dgm:bulletEnabled val="1"/>
        </dgm:presLayoutVars>
      </dgm:prSet>
      <dgm:spPr/>
    </dgm:pt>
    <dgm:pt modelId="{3964FF37-0123-4BF8-A42B-3F1E415BAA1C}" type="pres">
      <dgm:prSet presAssocID="{F61E43C5-C636-4B17-A87F-E2433573CA54}" presName="FiveConn_2-3" presStyleLbl="fgAccFollowNode1" presStyleIdx="1" presStyleCnt="4">
        <dgm:presLayoutVars>
          <dgm:bulletEnabled val="1"/>
        </dgm:presLayoutVars>
      </dgm:prSet>
      <dgm:spPr/>
    </dgm:pt>
    <dgm:pt modelId="{8CC06A63-41DE-473B-8EC0-204D67D46735}" type="pres">
      <dgm:prSet presAssocID="{F61E43C5-C636-4B17-A87F-E2433573CA54}" presName="FiveConn_3-4" presStyleLbl="fgAccFollowNode1" presStyleIdx="2" presStyleCnt="4">
        <dgm:presLayoutVars>
          <dgm:bulletEnabled val="1"/>
        </dgm:presLayoutVars>
      </dgm:prSet>
      <dgm:spPr/>
    </dgm:pt>
    <dgm:pt modelId="{076428F0-C107-4838-A7EF-9F3945E9D32E}" type="pres">
      <dgm:prSet presAssocID="{F61E43C5-C636-4B17-A87F-E2433573CA54}" presName="FiveConn_4-5" presStyleLbl="fgAccFollowNode1" presStyleIdx="3" presStyleCnt="4">
        <dgm:presLayoutVars>
          <dgm:bulletEnabled val="1"/>
        </dgm:presLayoutVars>
      </dgm:prSet>
      <dgm:spPr/>
    </dgm:pt>
    <dgm:pt modelId="{C43FF0AB-BF22-4FB2-88B2-95A5D78CBD15}" type="pres">
      <dgm:prSet presAssocID="{F61E43C5-C636-4B17-A87F-E2433573CA54}" presName="FiveNodes_1_text" presStyleLbl="node1" presStyleIdx="4" presStyleCnt="5">
        <dgm:presLayoutVars>
          <dgm:bulletEnabled val="1"/>
        </dgm:presLayoutVars>
      </dgm:prSet>
      <dgm:spPr/>
    </dgm:pt>
    <dgm:pt modelId="{C20D34BF-5A3B-4FA7-8489-1A8A93139582}" type="pres">
      <dgm:prSet presAssocID="{F61E43C5-C636-4B17-A87F-E2433573CA54}" presName="FiveNodes_2_text" presStyleLbl="node1" presStyleIdx="4" presStyleCnt="5">
        <dgm:presLayoutVars>
          <dgm:bulletEnabled val="1"/>
        </dgm:presLayoutVars>
      </dgm:prSet>
      <dgm:spPr/>
    </dgm:pt>
    <dgm:pt modelId="{2BDDC513-A429-4428-88AD-47EDC32164CC}" type="pres">
      <dgm:prSet presAssocID="{F61E43C5-C636-4B17-A87F-E2433573CA54}" presName="FiveNodes_3_text" presStyleLbl="node1" presStyleIdx="4" presStyleCnt="5">
        <dgm:presLayoutVars>
          <dgm:bulletEnabled val="1"/>
        </dgm:presLayoutVars>
      </dgm:prSet>
      <dgm:spPr/>
    </dgm:pt>
    <dgm:pt modelId="{9592A847-EA8D-46DC-AFB7-C4C94186634D}" type="pres">
      <dgm:prSet presAssocID="{F61E43C5-C636-4B17-A87F-E2433573CA54}" presName="FiveNodes_4_text" presStyleLbl="node1" presStyleIdx="4" presStyleCnt="5">
        <dgm:presLayoutVars>
          <dgm:bulletEnabled val="1"/>
        </dgm:presLayoutVars>
      </dgm:prSet>
      <dgm:spPr/>
    </dgm:pt>
    <dgm:pt modelId="{4B1DEA23-FD28-47F8-B984-B171ABCC0679}" type="pres">
      <dgm:prSet presAssocID="{F61E43C5-C636-4B17-A87F-E2433573CA54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A2881D00-1ABA-4F15-821D-56CB0B6BAEEB}" type="presOf" srcId="{C09C7B51-DD09-48E5-A01D-10B64E39E057}" destId="{B649E1EA-4906-4B3C-8ADD-D7793682FCE8}" srcOrd="0" destOrd="0" presId="urn:microsoft.com/office/officeart/2005/8/layout/vProcess5"/>
    <dgm:cxn modelId="{52F65A11-2116-458C-9A5A-44DF8D375BFB}" type="presOf" srcId="{5AF32A2F-563B-4C5D-8383-9DE986969E75}" destId="{2BDDC513-A429-4428-88AD-47EDC32164CC}" srcOrd="1" destOrd="0" presId="urn:microsoft.com/office/officeart/2005/8/layout/vProcess5"/>
    <dgm:cxn modelId="{C4B5CC15-1C02-4ABE-A711-A5F056861D00}" type="presOf" srcId="{5AF32A2F-563B-4C5D-8383-9DE986969E75}" destId="{CD623535-AD09-491D-A131-75AD8AD218DE}" srcOrd="0" destOrd="0" presId="urn:microsoft.com/office/officeart/2005/8/layout/vProcess5"/>
    <dgm:cxn modelId="{560F4D17-45E6-4433-A353-AE585677819E}" srcId="{F61E43C5-C636-4B17-A87F-E2433573CA54}" destId="{C09C7B51-DD09-48E5-A01D-10B64E39E057}" srcOrd="3" destOrd="0" parTransId="{9FA32207-19D1-454E-B46D-1D4B3A40EBE4}" sibTransId="{B38331AA-CD61-4007-B989-BA142C61C637}"/>
    <dgm:cxn modelId="{1B24721A-3119-4D62-851C-98227C48DD92}" type="presOf" srcId="{C09C7B51-DD09-48E5-A01D-10B64E39E057}" destId="{9592A847-EA8D-46DC-AFB7-C4C94186634D}" srcOrd="1" destOrd="0" presId="urn:microsoft.com/office/officeart/2005/8/layout/vProcess5"/>
    <dgm:cxn modelId="{9EDB891E-2B1E-496B-BBB6-420621A57435}" type="presOf" srcId="{E89D6510-3F3D-438C-8D6C-5FE88CCD828C}" destId="{C43FF0AB-BF22-4FB2-88B2-95A5D78CBD15}" srcOrd="1" destOrd="0" presId="urn:microsoft.com/office/officeart/2005/8/layout/vProcess5"/>
    <dgm:cxn modelId="{63235328-F556-40C5-9BBA-DC439E3B8D25}" type="presOf" srcId="{E89D6510-3F3D-438C-8D6C-5FE88CCD828C}" destId="{D1E5234F-9570-4243-A50D-C797FA63EF11}" srcOrd="0" destOrd="0" presId="urn:microsoft.com/office/officeart/2005/8/layout/vProcess5"/>
    <dgm:cxn modelId="{399BC528-82B2-4B76-9CAA-5DA97073866D}" type="presOf" srcId="{6A489588-6ADD-4E47-9CFD-89EAB50A742B}" destId="{BE2882FD-693C-4763-A713-88EBEFB75265}" srcOrd="0" destOrd="0" presId="urn:microsoft.com/office/officeart/2005/8/layout/vProcess5"/>
    <dgm:cxn modelId="{57DAD828-0824-4EB5-9F57-FE847E885133}" type="presOf" srcId="{C8108319-31D7-48B5-A76E-1DDC4FF04459}" destId="{300AC28D-B248-46CD-929A-635C2C85C29D}" srcOrd="0" destOrd="0" presId="urn:microsoft.com/office/officeart/2005/8/layout/vProcess5"/>
    <dgm:cxn modelId="{BB4D843E-CC37-4A87-8B66-0A4E4E4053A0}" type="presOf" srcId="{C8108319-31D7-48B5-A76E-1DDC4FF04459}" destId="{C20D34BF-5A3B-4FA7-8489-1A8A93139582}" srcOrd="1" destOrd="0" presId="urn:microsoft.com/office/officeart/2005/8/layout/vProcess5"/>
    <dgm:cxn modelId="{DE787972-47AC-4211-A31B-3101DD1C453B}" type="presOf" srcId="{6A489588-6ADD-4E47-9CFD-89EAB50A742B}" destId="{4B1DEA23-FD28-47F8-B984-B171ABCC0679}" srcOrd="1" destOrd="0" presId="urn:microsoft.com/office/officeart/2005/8/layout/vProcess5"/>
    <dgm:cxn modelId="{D5B65C75-F723-4895-B0E9-433F8F92A2CA}" type="presOf" srcId="{0EA24C8C-3402-4E67-A348-9E3F0FD70602}" destId="{8CC06A63-41DE-473B-8EC0-204D67D46735}" srcOrd="0" destOrd="0" presId="urn:microsoft.com/office/officeart/2005/8/layout/vProcess5"/>
    <dgm:cxn modelId="{02D2847A-5C72-4081-B846-93CB602D4F0E}" srcId="{F61E43C5-C636-4B17-A87F-E2433573CA54}" destId="{E89D6510-3F3D-438C-8D6C-5FE88CCD828C}" srcOrd="0" destOrd="0" parTransId="{4803D40B-4951-49DA-842A-F347F967B5AF}" sibTransId="{14CEC07F-B52E-4A48-96C3-29F1F65BF746}"/>
    <dgm:cxn modelId="{CF67717E-1550-444B-8390-98F834C89D7E}" type="presOf" srcId="{B38331AA-CD61-4007-B989-BA142C61C637}" destId="{076428F0-C107-4838-A7EF-9F3945E9D32E}" srcOrd="0" destOrd="0" presId="urn:microsoft.com/office/officeart/2005/8/layout/vProcess5"/>
    <dgm:cxn modelId="{D7886082-1A57-4269-A9E3-8D561A581AF8}" srcId="{F61E43C5-C636-4B17-A87F-E2433573CA54}" destId="{5AF32A2F-563B-4C5D-8383-9DE986969E75}" srcOrd="2" destOrd="0" parTransId="{F80E5A24-B4B9-441C-A619-14E8E6C32AB2}" sibTransId="{0EA24C8C-3402-4E67-A348-9E3F0FD70602}"/>
    <dgm:cxn modelId="{D8D48789-08B5-4700-AE3C-B7BF69A39909}" type="presOf" srcId="{14CEC07F-B52E-4A48-96C3-29F1F65BF746}" destId="{9AD647CF-DD7B-4281-87DC-700ACCE5E539}" srcOrd="0" destOrd="0" presId="urn:microsoft.com/office/officeart/2005/8/layout/vProcess5"/>
    <dgm:cxn modelId="{531E0DAA-B9A9-46B0-BF5D-DC0B923D41A7}" type="presOf" srcId="{BDBD9307-ED9B-4854-B4F9-DFE24405B4AF}" destId="{3964FF37-0123-4BF8-A42B-3F1E415BAA1C}" srcOrd="0" destOrd="0" presId="urn:microsoft.com/office/officeart/2005/8/layout/vProcess5"/>
    <dgm:cxn modelId="{D2F8E5BE-7E9D-4C77-89C9-E9C11CAD79A9}" srcId="{F61E43C5-C636-4B17-A87F-E2433573CA54}" destId="{6A489588-6ADD-4E47-9CFD-89EAB50A742B}" srcOrd="4" destOrd="0" parTransId="{F6AFE22D-5802-48A2-B6CC-E52C1BFCE438}" sibTransId="{47346C01-0BB6-4969-A065-5D8490FFE816}"/>
    <dgm:cxn modelId="{C0BD89C5-F458-464C-8C3F-BD7FEA701022}" type="presOf" srcId="{F61E43C5-C636-4B17-A87F-E2433573CA54}" destId="{BFF18CAB-3EBE-4AA0-ACE0-1A496C96C719}" srcOrd="0" destOrd="0" presId="urn:microsoft.com/office/officeart/2005/8/layout/vProcess5"/>
    <dgm:cxn modelId="{F3A941DB-94FE-4FFA-8E81-66D0BCFD9397}" srcId="{F61E43C5-C636-4B17-A87F-E2433573CA54}" destId="{C8108319-31D7-48B5-A76E-1DDC4FF04459}" srcOrd="1" destOrd="0" parTransId="{49B3986C-9B7F-4A90-875C-2138FE8E829D}" sibTransId="{BDBD9307-ED9B-4854-B4F9-DFE24405B4AF}"/>
    <dgm:cxn modelId="{CB516489-00BA-4550-90E0-6CBCBB5D35E6}" type="presParOf" srcId="{BFF18CAB-3EBE-4AA0-ACE0-1A496C96C719}" destId="{1F23FCA6-6640-4CE2-826C-113E37A9BC11}" srcOrd="0" destOrd="0" presId="urn:microsoft.com/office/officeart/2005/8/layout/vProcess5"/>
    <dgm:cxn modelId="{7EE2C622-BB82-446E-8287-FF4D916E0DFC}" type="presParOf" srcId="{BFF18CAB-3EBE-4AA0-ACE0-1A496C96C719}" destId="{D1E5234F-9570-4243-A50D-C797FA63EF11}" srcOrd="1" destOrd="0" presId="urn:microsoft.com/office/officeart/2005/8/layout/vProcess5"/>
    <dgm:cxn modelId="{B6F05C5E-4AD8-4197-98DD-285F8638DCDA}" type="presParOf" srcId="{BFF18CAB-3EBE-4AA0-ACE0-1A496C96C719}" destId="{300AC28D-B248-46CD-929A-635C2C85C29D}" srcOrd="2" destOrd="0" presId="urn:microsoft.com/office/officeart/2005/8/layout/vProcess5"/>
    <dgm:cxn modelId="{BDA205BC-B3A9-45FC-AC2D-7F4514CC00CE}" type="presParOf" srcId="{BFF18CAB-3EBE-4AA0-ACE0-1A496C96C719}" destId="{CD623535-AD09-491D-A131-75AD8AD218DE}" srcOrd="3" destOrd="0" presId="urn:microsoft.com/office/officeart/2005/8/layout/vProcess5"/>
    <dgm:cxn modelId="{90CABDED-BBF9-4EC7-B76E-D8A756F56A35}" type="presParOf" srcId="{BFF18CAB-3EBE-4AA0-ACE0-1A496C96C719}" destId="{B649E1EA-4906-4B3C-8ADD-D7793682FCE8}" srcOrd="4" destOrd="0" presId="urn:microsoft.com/office/officeart/2005/8/layout/vProcess5"/>
    <dgm:cxn modelId="{65ECA1FE-8E04-40BE-A740-21D1BBF61CB3}" type="presParOf" srcId="{BFF18CAB-3EBE-4AA0-ACE0-1A496C96C719}" destId="{BE2882FD-693C-4763-A713-88EBEFB75265}" srcOrd="5" destOrd="0" presId="urn:microsoft.com/office/officeart/2005/8/layout/vProcess5"/>
    <dgm:cxn modelId="{1868C057-CD13-4BD6-9D80-DE25B2240982}" type="presParOf" srcId="{BFF18CAB-3EBE-4AA0-ACE0-1A496C96C719}" destId="{9AD647CF-DD7B-4281-87DC-700ACCE5E539}" srcOrd="6" destOrd="0" presId="urn:microsoft.com/office/officeart/2005/8/layout/vProcess5"/>
    <dgm:cxn modelId="{67AC7017-2E60-4680-8C2C-91A66F5D0DC2}" type="presParOf" srcId="{BFF18CAB-3EBE-4AA0-ACE0-1A496C96C719}" destId="{3964FF37-0123-4BF8-A42B-3F1E415BAA1C}" srcOrd="7" destOrd="0" presId="urn:microsoft.com/office/officeart/2005/8/layout/vProcess5"/>
    <dgm:cxn modelId="{663E05F8-AE0E-45D0-A5B7-5855473094C9}" type="presParOf" srcId="{BFF18CAB-3EBE-4AA0-ACE0-1A496C96C719}" destId="{8CC06A63-41DE-473B-8EC0-204D67D46735}" srcOrd="8" destOrd="0" presId="urn:microsoft.com/office/officeart/2005/8/layout/vProcess5"/>
    <dgm:cxn modelId="{78CC78AD-8910-40B8-BA6E-DDEEE2D4C6EE}" type="presParOf" srcId="{BFF18CAB-3EBE-4AA0-ACE0-1A496C96C719}" destId="{076428F0-C107-4838-A7EF-9F3945E9D32E}" srcOrd="9" destOrd="0" presId="urn:microsoft.com/office/officeart/2005/8/layout/vProcess5"/>
    <dgm:cxn modelId="{A78F9133-0CBF-4784-A072-2833728C3FA3}" type="presParOf" srcId="{BFF18CAB-3EBE-4AA0-ACE0-1A496C96C719}" destId="{C43FF0AB-BF22-4FB2-88B2-95A5D78CBD15}" srcOrd="10" destOrd="0" presId="urn:microsoft.com/office/officeart/2005/8/layout/vProcess5"/>
    <dgm:cxn modelId="{9EE96269-5DA2-40C4-8A93-9FE2E69D68C6}" type="presParOf" srcId="{BFF18CAB-3EBE-4AA0-ACE0-1A496C96C719}" destId="{C20D34BF-5A3B-4FA7-8489-1A8A93139582}" srcOrd="11" destOrd="0" presId="urn:microsoft.com/office/officeart/2005/8/layout/vProcess5"/>
    <dgm:cxn modelId="{0741BD76-A5A2-46B3-BE32-2DA76FD48812}" type="presParOf" srcId="{BFF18CAB-3EBE-4AA0-ACE0-1A496C96C719}" destId="{2BDDC513-A429-4428-88AD-47EDC32164CC}" srcOrd="12" destOrd="0" presId="urn:microsoft.com/office/officeart/2005/8/layout/vProcess5"/>
    <dgm:cxn modelId="{74CB42C1-D658-460B-B8DE-561D83992EF2}" type="presParOf" srcId="{BFF18CAB-3EBE-4AA0-ACE0-1A496C96C719}" destId="{9592A847-EA8D-46DC-AFB7-C4C94186634D}" srcOrd="13" destOrd="0" presId="urn:microsoft.com/office/officeart/2005/8/layout/vProcess5"/>
    <dgm:cxn modelId="{8E1EF6C4-4CD9-4791-9059-CCAA57CCF834}" type="presParOf" srcId="{BFF18CAB-3EBE-4AA0-ACE0-1A496C96C719}" destId="{4B1DEA23-FD28-47F8-B984-B171ABCC0679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02FF4FF-D161-4063-94D5-E08DC5CBCA66}" type="doc">
      <dgm:prSet loTypeId="urn:microsoft.com/office/officeart/2005/8/layout/radial3" loCatId="cycle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1D078BF3-BC1B-4BEB-A60F-69205C4903AE}">
      <dgm:prSet phldrT="[Texto]"/>
      <dgm:spPr>
        <a:solidFill>
          <a:srgbClr val="7AD34D"/>
        </a:solidFill>
      </dgm:spPr>
      <dgm:t>
        <a:bodyPr/>
        <a:lstStyle/>
        <a:p>
          <a:r>
            <a:rPr lang="en-GB" dirty="0">
              <a:solidFill>
                <a:srgbClr val="254E6B"/>
              </a:solidFill>
            </a:rPr>
            <a:t>CSA</a:t>
          </a:r>
        </a:p>
      </dgm:t>
    </dgm:pt>
    <dgm:pt modelId="{DC85746C-4852-442A-A54B-8B6231CB45C3}" type="parTrans" cxnId="{2F3A5277-BBBB-4AC5-AA6C-E7883B8B8F68}">
      <dgm:prSet/>
      <dgm:spPr/>
      <dgm:t>
        <a:bodyPr/>
        <a:lstStyle/>
        <a:p>
          <a:endParaRPr lang="en-GB"/>
        </a:p>
      </dgm:t>
    </dgm:pt>
    <dgm:pt modelId="{1F88561F-C389-458F-A6DE-20A5A6A8CC92}" type="sibTrans" cxnId="{2F3A5277-BBBB-4AC5-AA6C-E7883B8B8F68}">
      <dgm:prSet/>
      <dgm:spPr/>
      <dgm:t>
        <a:bodyPr/>
        <a:lstStyle/>
        <a:p>
          <a:endParaRPr lang="en-GB"/>
        </a:p>
      </dgm:t>
    </dgm:pt>
    <dgm:pt modelId="{1B16DC34-857F-49D6-8AB4-50DD85EF4A56}">
      <dgm:prSet phldrT="[Texto]" custT="1"/>
      <dgm:spPr>
        <a:solidFill>
          <a:srgbClr val="1EA8C1"/>
        </a:solidFill>
      </dgm:spPr>
      <dgm:t>
        <a:bodyPr/>
        <a:lstStyle/>
        <a:p>
          <a:r>
            <a:rPr lang="en-GB" sz="1800" b="1" i="0" dirty="0">
              <a:solidFill>
                <a:schemeClr val="bg1"/>
              </a:solidFill>
            </a:rPr>
            <a:t>Expanding the evidence base</a:t>
          </a:r>
          <a:endParaRPr lang="en-GB" sz="1800" dirty="0">
            <a:solidFill>
              <a:schemeClr val="bg1"/>
            </a:solidFill>
          </a:endParaRPr>
        </a:p>
      </dgm:t>
    </dgm:pt>
    <dgm:pt modelId="{98067E19-2DD3-4B6B-89AF-BD23539387E2}" type="parTrans" cxnId="{A2EFF575-6A07-4474-BEFD-D9F8E2632D5A}">
      <dgm:prSet/>
      <dgm:spPr/>
      <dgm:t>
        <a:bodyPr/>
        <a:lstStyle/>
        <a:p>
          <a:endParaRPr lang="en-GB"/>
        </a:p>
      </dgm:t>
    </dgm:pt>
    <dgm:pt modelId="{A320067A-BB74-4ED9-A13F-5CB90EF04831}" type="sibTrans" cxnId="{A2EFF575-6A07-4474-BEFD-D9F8E2632D5A}">
      <dgm:prSet/>
      <dgm:spPr>
        <a:solidFill>
          <a:srgbClr val="254E6B"/>
        </a:solidFill>
      </dgm:spPr>
      <dgm:t>
        <a:bodyPr/>
        <a:lstStyle/>
        <a:p>
          <a:endParaRPr lang="en-GB"/>
        </a:p>
      </dgm:t>
    </dgm:pt>
    <dgm:pt modelId="{C62E4F37-6010-41AF-9E30-07E16BC5440A}">
      <dgm:prSet phldrT="[Texto]" custT="1"/>
      <dgm:spPr>
        <a:solidFill>
          <a:srgbClr val="1EA8C1"/>
        </a:solidFill>
      </dgm:spPr>
      <dgm:t>
        <a:bodyPr/>
        <a:lstStyle/>
        <a:p>
          <a:r>
            <a:rPr lang="en-GB" sz="1800" b="1" i="0" dirty="0">
              <a:solidFill>
                <a:schemeClr val="bg1"/>
              </a:solidFill>
            </a:rPr>
            <a:t>Strengthening national &amp; local institutions</a:t>
          </a:r>
          <a:endParaRPr lang="en-GB" sz="1800" dirty="0">
            <a:solidFill>
              <a:schemeClr val="bg1"/>
            </a:solidFill>
          </a:endParaRPr>
        </a:p>
      </dgm:t>
    </dgm:pt>
    <dgm:pt modelId="{FED65AF4-4043-41B7-BE4B-48A56DAD055B}" type="parTrans" cxnId="{26DE5263-0F4C-4A25-AB6C-7DA9FD090EE1}">
      <dgm:prSet/>
      <dgm:spPr/>
      <dgm:t>
        <a:bodyPr/>
        <a:lstStyle/>
        <a:p>
          <a:endParaRPr lang="en-GB"/>
        </a:p>
      </dgm:t>
    </dgm:pt>
    <dgm:pt modelId="{DAC9540C-0B20-4613-8221-8B4B30EB0B0D}" type="sibTrans" cxnId="{26DE5263-0F4C-4A25-AB6C-7DA9FD090EE1}">
      <dgm:prSet/>
      <dgm:spPr>
        <a:solidFill>
          <a:srgbClr val="254E6B"/>
        </a:solidFill>
      </dgm:spPr>
      <dgm:t>
        <a:bodyPr/>
        <a:lstStyle/>
        <a:p>
          <a:endParaRPr lang="en-GB"/>
        </a:p>
      </dgm:t>
    </dgm:pt>
    <dgm:pt modelId="{6EDE033B-D734-4C72-B0C3-653E25F07A26}">
      <dgm:prSet phldrT="[Texto]" custT="1"/>
      <dgm:spPr>
        <a:solidFill>
          <a:srgbClr val="1EA8C1"/>
        </a:solidFill>
      </dgm:spPr>
      <dgm:t>
        <a:bodyPr/>
        <a:lstStyle/>
        <a:p>
          <a:r>
            <a:rPr lang="en-GB" sz="1800" b="1" i="0" dirty="0">
              <a:solidFill>
                <a:schemeClr val="bg1"/>
              </a:solidFill>
            </a:rPr>
            <a:t>Supporting enabling policy frameworks</a:t>
          </a:r>
          <a:endParaRPr lang="en-GB" sz="1800" dirty="0">
            <a:solidFill>
              <a:schemeClr val="bg1"/>
            </a:solidFill>
          </a:endParaRPr>
        </a:p>
      </dgm:t>
    </dgm:pt>
    <dgm:pt modelId="{7A35FB45-D4F8-4AD1-BD33-D92FC26B13AF}" type="parTrans" cxnId="{F6E2D9F4-2F67-49DE-8800-8AD11F225C56}">
      <dgm:prSet/>
      <dgm:spPr/>
      <dgm:t>
        <a:bodyPr/>
        <a:lstStyle/>
        <a:p>
          <a:endParaRPr lang="en-GB"/>
        </a:p>
      </dgm:t>
    </dgm:pt>
    <dgm:pt modelId="{ACA7CC9F-097C-40A2-8A33-B34B40C0A0C5}" type="sibTrans" cxnId="{F6E2D9F4-2F67-49DE-8800-8AD11F225C56}">
      <dgm:prSet/>
      <dgm:spPr/>
      <dgm:t>
        <a:bodyPr/>
        <a:lstStyle/>
        <a:p>
          <a:endParaRPr lang="en-GB"/>
        </a:p>
      </dgm:t>
    </dgm:pt>
    <dgm:pt modelId="{1D377D13-54B4-4CD7-AC58-6161DFAD6E16}">
      <dgm:prSet phldrT="[Texto]" custT="1"/>
      <dgm:spPr>
        <a:solidFill>
          <a:srgbClr val="1EA8C1"/>
        </a:solidFill>
      </dgm:spPr>
      <dgm:t>
        <a:bodyPr/>
        <a:lstStyle/>
        <a:p>
          <a:r>
            <a:rPr lang="en-GB" sz="1800" b="1" i="0">
              <a:solidFill>
                <a:schemeClr val="bg1"/>
              </a:solidFill>
            </a:rPr>
            <a:t>Implementing practices at field level</a:t>
          </a:r>
          <a:endParaRPr lang="en-GB" sz="1800" dirty="0">
            <a:solidFill>
              <a:schemeClr val="bg1"/>
            </a:solidFill>
          </a:endParaRPr>
        </a:p>
      </dgm:t>
    </dgm:pt>
    <dgm:pt modelId="{34C83BED-6E15-430C-8877-600E047349D5}" type="parTrans" cxnId="{741AA4D3-F768-46C5-B42D-126C9ADC5048}">
      <dgm:prSet/>
      <dgm:spPr/>
      <dgm:t>
        <a:bodyPr/>
        <a:lstStyle/>
        <a:p>
          <a:endParaRPr lang="en-GB"/>
        </a:p>
      </dgm:t>
    </dgm:pt>
    <dgm:pt modelId="{2F200AC5-402D-4E29-9E69-8DFD3C853833}" type="sibTrans" cxnId="{741AA4D3-F768-46C5-B42D-126C9ADC5048}">
      <dgm:prSet/>
      <dgm:spPr/>
      <dgm:t>
        <a:bodyPr/>
        <a:lstStyle/>
        <a:p>
          <a:endParaRPr lang="en-GB"/>
        </a:p>
      </dgm:t>
    </dgm:pt>
    <dgm:pt modelId="{3E3472E6-4EE5-4D31-90D9-562CC62FD747}">
      <dgm:prSet phldrT="[Texto]" custT="1"/>
      <dgm:spPr>
        <a:solidFill>
          <a:srgbClr val="1EA8C1"/>
        </a:solidFill>
      </dgm:spPr>
      <dgm:t>
        <a:bodyPr/>
        <a:lstStyle/>
        <a:p>
          <a:r>
            <a:rPr lang="en-GB" sz="1800" b="1" i="0">
              <a:solidFill>
                <a:schemeClr val="bg1"/>
              </a:solidFill>
            </a:rPr>
            <a:t>Enhancing financing options</a:t>
          </a:r>
          <a:endParaRPr lang="en-GB" sz="1800" dirty="0">
            <a:solidFill>
              <a:schemeClr val="bg1"/>
            </a:solidFill>
          </a:endParaRPr>
        </a:p>
      </dgm:t>
    </dgm:pt>
    <dgm:pt modelId="{BB781FF0-6C24-4BB4-9BD8-F1BEB2939788}" type="parTrans" cxnId="{3FAED3DE-884C-4323-B467-AF0F441A16C9}">
      <dgm:prSet/>
      <dgm:spPr/>
      <dgm:t>
        <a:bodyPr/>
        <a:lstStyle/>
        <a:p>
          <a:endParaRPr lang="en-GB"/>
        </a:p>
      </dgm:t>
    </dgm:pt>
    <dgm:pt modelId="{C90A7F13-0C91-47C3-8B4D-72CC1730CC73}" type="sibTrans" cxnId="{3FAED3DE-884C-4323-B467-AF0F441A16C9}">
      <dgm:prSet/>
      <dgm:spPr/>
      <dgm:t>
        <a:bodyPr/>
        <a:lstStyle/>
        <a:p>
          <a:endParaRPr lang="en-GB"/>
        </a:p>
      </dgm:t>
    </dgm:pt>
    <dgm:pt modelId="{95114C2B-6250-4EDA-BB16-2F9421F4E6D2}" type="pres">
      <dgm:prSet presAssocID="{A02FF4FF-D161-4063-94D5-E08DC5CBCA66}" presName="composite" presStyleCnt="0">
        <dgm:presLayoutVars>
          <dgm:chMax val="1"/>
          <dgm:dir/>
          <dgm:resizeHandles val="exact"/>
        </dgm:presLayoutVars>
      </dgm:prSet>
      <dgm:spPr/>
    </dgm:pt>
    <dgm:pt modelId="{377299E3-A676-4F16-9AA5-5B4EA2843F07}" type="pres">
      <dgm:prSet presAssocID="{A02FF4FF-D161-4063-94D5-E08DC5CBCA66}" presName="radial" presStyleCnt="0">
        <dgm:presLayoutVars>
          <dgm:animLvl val="ctr"/>
        </dgm:presLayoutVars>
      </dgm:prSet>
      <dgm:spPr/>
    </dgm:pt>
    <dgm:pt modelId="{50EDBC18-61D4-4A06-AF92-C3C8610AFAD6}" type="pres">
      <dgm:prSet presAssocID="{1D078BF3-BC1B-4BEB-A60F-69205C4903AE}" presName="centerShape" presStyleLbl="vennNode1" presStyleIdx="0" presStyleCnt="6"/>
      <dgm:spPr/>
    </dgm:pt>
    <dgm:pt modelId="{D2288D18-2FED-4B82-B2E8-ADC5A7C6A825}" type="pres">
      <dgm:prSet presAssocID="{1B16DC34-857F-49D6-8AB4-50DD85EF4A56}" presName="node" presStyleLbl="vennNode1" presStyleIdx="1" presStyleCnt="6" custScaleX="133650" custScaleY="133650">
        <dgm:presLayoutVars>
          <dgm:bulletEnabled val="1"/>
        </dgm:presLayoutVars>
      </dgm:prSet>
      <dgm:spPr/>
    </dgm:pt>
    <dgm:pt modelId="{AF63391A-98F3-41A9-9907-C0BCDEBA4384}" type="pres">
      <dgm:prSet presAssocID="{6EDE033B-D734-4C72-B0C3-653E25F07A26}" presName="node" presStyleLbl="vennNode1" presStyleIdx="2" presStyleCnt="6" custScaleX="133650" custScaleY="133650">
        <dgm:presLayoutVars>
          <dgm:bulletEnabled val="1"/>
        </dgm:presLayoutVars>
      </dgm:prSet>
      <dgm:spPr/>
    </dgm:pt>
    <dgm:pt modelId="{3B3B158B-9AD8-4A1B-A2A7-7D963F342D3A}" type="pres">
      <dgm:prSet presAssocID="{C62E4F37-6010-41AF-9E30-07E16BC5440A}" presName="node" presStyleLbl="vennNode1" presStyleIdx="3" presStyleCnt="6" custScaleX="133650" custScaleY="133650">
        <dgm:presLayoutVars>
          <dgm:bulletEnabled val="1"/>
        </dgm:presLayoutVars>
      </dgm:prSet>
      <dgm:spPr/>
    </dgm:pt>
    <dgm:pt modelId="{AAEC1B17-ED70-4B90-8BA1-8E5BB097BB99}" type="pres">
      <dgm:prSet presAssocID="{3E3472E6-4EE5-4D31-90D9-562CC62FD747}" presName="node" presStyleLbl="vennNode1" presStyleIdx="4" presStyleCnt="6" custScaleX="133650" custScaleY="133650">
        <dgm:presLayoutVars>
          <dgm:bulletEnabled val="1"/>
        </dgm:presLayoutVars>
      </dgm:prSet>
      <dgm:spPr/>
    </dgm:pt>
    <dgm:pt modelId="{508157D5-2618-4DC4-BEEE-7E5A51E16231}" type="pres">
      <dgm:prSet presAssocID="{1D377D13-54B4-4CD7-AC58-6161DFAD6E16}" presName="node" presStyleLbl="vennNode1" presStyleIdx="5" presStyleCnt="6" custScaleX="133650" custScaleY="133650">
        <dgm:presLayoutVars>
          <dgm:bulletEnabled val="1"/>
        </dgm:presLayoutVars>
      </dgm:prSet>
      <dgm:spPr/>
    </dgm:pt>
  </dgm:ptLst>
  <dgm:cxnLst>
    <dgm:cxn modelId="{1AFC8D01-69B7-4A2A-8B5A-3D36BE698CF7}" type="presOf" srcId="{3E3472E6-4EE5-4D31-90D9-562CC62FD747}" destId="{AAEC1B17-ED70-4B90-8BA1-8E5BB097BB99}" srcOrd="0" destOrd="0" presId="urn:microsoft.com/office/officeart/2005/8/layout/radial3"/>
    <dgm:cxn modelId="{3A195536-B153-45B3-AB37-BD224B17159B}" type="presOf" srcId="{1D377D13-54B4-4CD7-AC58-6161DFAD6E16}" destId="{508157D5-2618-4DC4-BEEE-7E5A51E16231}" srcOrd="0" destOrd="0" presId="urn:microsoft.com/office/officeart/2005/8/layout/radial3"/>
    <dgm:cxn modelId="{26DE5263-0F4C-4A25-AB6C-7DA9FD090EE1}" srcId="{1D078BF3-BC1B-4BEB-A60F-69205C4903AE}" destId="{C62E4F37-6010-41AF-9E30-07E16BC5440A}" srcOrd="2" destOrd="0" parTransId="{FED65AF4-4043-41B7-BE4B-48A56DAD055B}" sibTransId="{DAC9540C-0B20-4613-8221-8B4B30EB0B0D}"/>
    <dgm:cxn modelId="{A2EFF575-6A07-4474-BEFD-D9F8E2632D5A}" srcId="{1D078BF3-BC1B-4BEB-A60F-69205C4903AE}" destId="{1B16DC34-857F-49D6-8AB4-50DD85EF4A56}" srcOrd="0" destOrd="0" parTransId="{98067E19-2DD3-4B6B-89AF-BD23539387E2}" sibTransId="{A320067A-BB74-4ED9-A13F-5CB90EF04831}"/>
    <dgm:cxn modelId="{2F3A5277-BBBB-4AC5-AA6C-E7883B8B8F68}" srcId="{A02FF4FF-D161-4063-94D5-E08DC5CBCA66}" destId="{1D078BF3-BC1B-4BEB-A60F-69205C4903AE}" srcOrd="0" destOrd="0" parTransId="{DC85746C-4852-442A-A54B-8B6231CB45C3}" sibTransId="{1F88561F-C389-458F-A6DE-20A5A6A8CC92}"/>
    <dgm:cxn modelId="{48527289-E272-4C2D-95E4-E752FD7EE862}" type="presOf" srcId="{1D078BF3-BC1B-4BEB-A60F-69205C4903AE}" destId="{50EDBC18-61D4-4A06-AF92-C3C8610AFAD6}" srcOrd="0" destOrd="0" presId="urn:microsoft.com/office/officeart/2005/8/layout/radial3"/>
    <dgm:cxn modelId="{A19CBF95-102B-49BE-80C4-7C7E7B3BE962}" type="presOf" srcId="{6EDE033B-D734-4C72-B0C3-653E25F07A26}" destId="{AF63391A-98F3-41A9-9907-C0BCDEBA4384}" srcOrd="0" destOrd="0" presId="urn:microsoft.com/office/officeart/2005/8/layout/radial3"/>
    <dgm:cxn modelId="{55E460C5-E1A7-4DAC-83DA-D3F6BE8AB2E1}" type="presOf" srcId="{A02FF4FF-D161-4063-94D5-E08DC5CBCA66}" destId="{95114C2B-6250-4EDA-BB16-2F9421F4E6D2}" srcOrd="0" destOrd="0" presId="urn:microsoft.com/office/officeart/2005/8/layout/radial3"/>
    <dgm:cxn modelId="{08C04AC6-6CF9-4679-A38B-0F9998FA87A9}" type="presOf" srcId="{C62E4F37-6010-41AF-9E30-07E16BC5440A}" destId="{3B3B158B-9AD8-4A1B-A2A7-7D963F342D3A}" srcOrd="0" destOrd="0" presId="urn:microsoft.com/office/officeart/2005/8/layout/radial3"/>
    <dgm:cxn modelId="{741AA4D3-F768-46C5-B42D-126C9ADC5048}" srcId="{1D078BF3-BC1B-4BEB-A60F-69205C4903AE}" destId="{1D377D13-54B4-4CD7-AC58-6161DFAD6E16}" srcOrd="4" destOrd="0" parTransId="{34C83BED-6E15-430C-8877-600E047349D5}" sibTransId="{2F200AC5-402D-4E29-9E69-8DFD3C853833}"/>
    <dgm:cxn modelId="{3FAED3DE-884C-4323-B467-AF0F441A16C9}" srcId="{1D078BF3-BC1B-4BEB-A60F-69205C4903AE}" destId="{3E3472E6-4EE5-4D31-90D9-562CC62FD747}" srcOrd="3" destOrd="0" parTransId="{BB781FF0-6C24-4BB4-9BD8-F1BEB2939788}" sibTransId="{C90A7F13-0C91-47C3-8B4D-72CC1730CC73}"/>
    <dgm:cxn modelId="{988A76EF-85D0-47C7-9D5B-1E9CE1ABE581}" type="presOf" srcId="{1B16DC34-857F-49D6-8AB4-50DD85EF4A56}" destId="{D2288D18-2FED-4B82-B2E8-ADC5A7C6A825}" srcOrd="0" destOrd="0" presId="urn:microsoft.com/office/officeart/2005/8/layout/radial3"/>
    <dgm:cxn modelId="{F6E2D9F4-2F67-49DE-8800-8AD11F225C56}" srcId="{1D078BF3-BC1B-4BEB-A60F-69205C4903AE}" destId="{6EDE033B-D734-4C72-B0C3-653E25F07A26}" srcOrd="1" destOrd="0" parTransId="{7A35FB45-D4F8-4AD1-BD33-D92FC26B13AF}" sibTransId="{ACA7CC9F-097C-40A2-8A33-B34B40C0A0C5}"/>
    <dgm:cxn modelId="{5106D1AF-8505-45F8-BA4D-8D682C4EBA73}" type="presParOf" srcId="{95114C2B-6250-4EDA-BB16-2F9421F4E6D2}" destId="{377299E3-A676-4F16-9AA5-5B4EA2843F07}" srcOrd="0" destOrd="0" presId="urn:microsoft.com/office/officeart/2005/8/layout/radial3"/>
    <dgm:cxn modelId="{9A31BE1A-CCA5-4FDE-8436-8BD2BFF384D0}" type="presParOf" srcId="{377299E3-A676-4F16-9AA5-5B4EA2843F07}" destId="{50EDBC18-61D4-4A06-AF92-C3C8610AFAD6}" srcOrd="0" destOrd="0" presId="urn:microsoft.com/office/officeart/2005/8/layout/radial3"/>
    <dgm:cxn modelId="{969B682E-4745-4E20-B90F-5E4D16180B79}" type="presParOf" srcId="{377299E3-A676-4F16-9AA5-5B4EA2843F07}" destId="{D2288D18-2FED-4B82-B2E8-ADC5A7C6A825}" srcOrd="1" destOrd="0" presId="urn:microsoft.com/office/officeart/2005/8/layout/radial3"/>
    <dgm:cxn modelId="{05C4C9E3-8860-498E-8136-37C36C6D4CF0}" type="presParOf" srcId="{377299E3-A676-4F16-9AA5-5B4EA2843F07}" destId="{AF63391A-98F3-41A9-9907-C0BCDEBA4384}" srcOrd="2" destOrd="0" presId="urn:microsoft.com/office/officeart/2005/8/layout/radial3"/>
    <dgm:cxn modelId="{BB2C2BCB-6ACD-4E09-81D9-8A45AE1474AE}" type="presParOf" srcId="{377299E3-A676-4F16-9AA5-5B4EA2843F07}" destId="{3B3B158B-9AD8-4A1B-A2A7-7D963F342D3A}" srcOrd="3" destOrd="0" presId="urn:microsoft.com/office/officeart/2005/8/layout/radial3"/>
    <dgm:cxn modelId="{D1E84AEA-9A0D-4F1B-BF80-6EF892BA8BD2}" type="presParOf" srcId="{377299E3-A676-4F16-9AA5-5B4EA2843F07}" destId="{AAEC1B17-ED70-4B90-8BA1-8E5BB097BB99}" srcOrd="4" destOrd="0" presId="urn:microsoft.com/office/officeart/2005/8/layout/radial3"/>
    <dgm:cxn modelId="{EDDE7BBD-7832-4BB9-A51E-FA8B1598DC6D}" type="presParOf" srcId="{377299E3-A676-4F16-9AA5-5B4EA2843F07}" destId="{508157D5-2618-4DC4-BEEE-7E5A51E16231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7E59536-FB43-4848-8095-9DA13C316CD3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491C886-5DA2-416A-9684-87C8A3862330}">
      <dgm:prSet phldrT="[Texto]" custT="1"/>
      <dgm:spPr>
        <a:solidFill>
          <a:schemeClr val="bg2"/>
        </a:solidFill>
      </dgm:spPr>
      <dgm:t>
        <a:bodyPr/>
        <a:lstStyle/>
        <a:p>
          <a:r>
            <a:rPr lang="en-GB" sz="2400" noProof="0" dirty="0"/>
            <a:t>Applied Climate Research</a:t>
          </a:r>
        </a:p>
      </dgm:t>
    </dgm:pt>
    <dgm:pt modelId="{BE3FF700-CE44-4083-AD98-C1A54F720988}" type="parTrans" cxnId="{4AC936CB-3442-464C-BCC1-94EC214815C4}">
      <dgm:prSet/>
      <dgm:spPr/>
      <dgm:t>
        <a:bodyPr/>
        <a:lstStyle/>
        <a:p>
          <a:endParaRPr lang="en-GB"/>
        </a:p>
      </dgm:t>
    </dgm:pt>
    <dgm:pt modelId="{1D4C4A9C-8C79-4104-96FD-91678620EB81}" type="sibTrans" cxnId="{4AC936CB-3442-464C-BCC1-94EC214815C4}">
      <dgm:prSet/>
      <dgm:spPr/>
      <dgm:t>
        <a:bodyPr/>
        <a:lstStyle/>
        <a:p>
          <a:endParaRPr lang="en-GB"/>
        </a:p>
      </dgm:t>
    </dgm:pt>
    <dgm:pt modelId="{9FF283BD-E5B3-450B-8266-C6EA7BA9FC47}">
      <dgm:prSet phldrT="[Texto]" custT="1"/>
      <dgm:spPr>
        <a:solidFill>
          <a:srgbClr val="DDDDDD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91440" tIns="91440" rIns="91440" bIns="91440" numCol="1" spcCol="1270" anchor="ctr" anchorCtr="0"/>
        <a:lstStyle/>
        <a:p>
          <a:r>
            <a:rPr lang="en-GB" sz="240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Mitigation</a:t>
          </a:r>
          <a:r>
            <a:rPr lang="en-GB" sz="2400" kern="1200" noProof="0" dirty="0"/>
            <a:t> Strategies &amp; Carbon neutrality</a:t>
          </a:r>
        </a:p>
      </dgm:t>
    </dgm:pt>
    <dgm:pt modelId="{195ACD39-731F-4D62-811C-944BCABF709F}" type="parTrans" cxnId="{14DCE75C-A739-489C-92BC-4D983543DEF5}">
      <dgm:prSet/>
      <dgm:spPr/>
      <dgm:t>
        <a:bodyPr/>
        <a:lstStyle/>
        <a:p>
          <a:endParaRPr lang="en-GB"/>
        </a:p>
      </dgm:t>
    </dgm:pt>
    <dgm:pt modelId="{ABBEE707-35D2-4FD8-879C-AEAF7F7B6ABB}" type="sibTrans" cxnId="{14DCE75C-A739-489C-92BC-4D983543DEF5}">
      <dgm:prSet/>
      <dgm:spPr/>
      <dgm:t>
        <a:bodyPr/>
        <a:lstStyle/>
        <a:p>
          <a:endParaRPr lang="en-GB"/>
        </a:p>
      </dgm:t>
    </dgm:pt>
    <dgm:pt modelId="{21DC167B-2421-4A82-A1AB-7E11250A348E}">
      <dgm:prSet phldrT="[Texto]" custT="1"/>
      <dgm:spPr>
        <a:solidFill>
          <a:srgbClr val="254E6B"/>
        </a:solidFill>
      </dgm:spPr>
      <dgm:t>
        <a:bodyPr/>
        <a:lstStyle/>
        <a:p>
          <a:r>
            <a:rPr lang="en-GB" sz="1400" noProof="0" dirty="0"/>
            <a:t>Adapted climate change projections for the agricultural sector</a:t>
          </a:r>
        </a:p>
      </dgm:t>
    </dgm:pt>
    <dgm:pt modelId="{D13DDC45-6027-4176-9A2C-310418284D8D}" type="parTrans" cxnId="{DC9EEBBF-AE19-422A-8746-26F9DF865875}">
      <dgm:prSet/>
      <dgm:spPr/>
      <dgm:t>
        <a:bodyPr/>
        <a:lstStyle/>
        <a:p>
          <a:endParaRPr lang="en-GB"/>
        </a:p>
      </dgm:t>
    </dgm:pt>
    <dgm:pt modelId="{894B4CED-9D01-4D8A-AD09-A4ACEE8FC6C4}" type="sibTrans" cxnId="{DC9EEBBF-AE19-422A-8746-26F9DF865875}">
      <dgm:prSet/>
      <dgm:spPr/>
      <dgm:t>
        <a:bodyPr/>
        <a:lstStyle/>
        <a:p>
          <a:endParaRPr lang="en-GB"/>
        </a:p>
      </dgm:t>
    </dgm:pt>
    <dgm:pt modelId="{C5BCF3C6-6B82-4106-A9F6-87391AF2BB7A}">
      <dgm:prSet phldrT="[Texto]" custT="1"/>
      <dgm:spPr>
        <a:solidFill>
          <a:schemeClr val="bg2"/>
        </a:solidFill>
      </dgm:spPr>
      <dgm:t>
        <a:bodyPr/>
        <a:lstStyle/>
        <a:p>
          <a:r>
            <a:rPr lang="en-GB" sz="2400" noProof="0" dirty="0"/>
            <a:t>Impact Assessment</a:t>
          </a:r>
        </a:p>
      </dgm:t>
    </dgm:pt>
    <dgm:pt modelId="{61A39EA2-71A3-4DB9-B934-54A2122F487D}" type="parTrans" cxnId="{A33B5B9C-233F-4AAF-AF43-635A80B8F5A0}">
      <dgm:prSet/>
      <dgm:spPr/>
      <dgm:t>
        <a:bodyPr/>
        <a:lstStyle/>
        <a:p>
          <a:endParaRPr lang="en-GB"/>
        </a:p>
      </dgm:t>
    </dgm:pt>
    <dgm:pt modelId="{873C5CB6-7C3D-4ABC-88DA-90602CA8FB16}" type="sibTrans" cxnId="{A33B5B9C-233F-4AAF-AF43-635A80B8F5A0}">
      <dgm:prSet/>
      <dgm:spPr/>
      <dgm:t>
        <a:bodyPr/>
        <a:lstStyle/>
        <a:p>
          <a:endParaRPr lang="en-GB"/>
        </a:p>
      </dgm:t>
    </dgm:pt>
    <dgm:pt modelId="{42B7C88D-5FD5-46A4-8C24-16C727D5BAC3}">
      <dgm:prSet phldrT="[Texto]" custT="1"/>
      <dgm:spPr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Crop modelling and simulation</a:t>
          </a:r>
        </a:p>
      </dgm:t>
    </dgm:pt>
    <dgm:pt modelId="{4130897F-5458-4C28-A372-61786E8FCECB}" type="parTrans" cxnId="{AC12C653-542D-41BA-9C80-81319AECBCE1}">
      <dgm:prSet/>
      <dgm:spPr/>
      <dgm:t>
        <a:bodyPr/>
        <a:lstStyle/>
        <a:p>
          <a:endParaRPr lang="en-GB"/>
        </a:p>
      </dgm:t>
    </dgm:pt>
    <dgm:pt modelId="{218C15EC-9110-4809-A31C-B1E3B01DCF44}" type="sibTrans" cxnId="{AC12C653-542D-41BA-9C80-81319AECBCE1}">
      <dgm:prSet/>
      <dgm:spPr/>
      <dgm:t>
        <a:bodyPr/>
        <a:lstStyle/>
        <a:p>
          <a:endParaRPr lang="en-GB"/>
        </a:p>
      </dgm:t>
    </dgm:pt>
    <dgm:pt modelId="{5B145983-24A4-4335-9E12-C21072C99B08}">
      <dgm:prSet phldrT="[Texto]" custT="1"/>
      <dgm:spPr>
        <a:solidFill>
          <a:srgbClr val="1EA8C1"/>
        </a:solidFill>
      </dgm:spPr>
      <dgm:t>
        <a:bodyPr/>
        <a:lstStyle/>
        <a:p>
          <a:r>
            <a:rPr lang="en-GB" sz="1600" noProof="0" dirty="0"/>
            <a:t>Establishing networks for crop monitoring</a:t>
          </a:r>
        </a:p>
      </dgm:t>
    </dgm:pt>
    <dgm:pt modelId="{90D43E68-8579-40DA-96DC-39A70D087EE5}" type="parTrans" cxnId="{CB7D9725-707B-4709-954F-EE713E05D3F3}">
      <dgm:prSet/>
      <dgm:spPr/>
      <dgm:t>
        <a:bodyPr/>
        <a:lstStyle/>
        <a:p>
          <a:endParaRPr lang="en-GB"/>
        </a:p>
      </dgm:t>
    </dgm:pt>
    <dgm:pt modelId="{D84D8E74-1B2E-41DA-AAE8-FEA504069CE7}" type="sibTrans" cxnId="{CB7D9725-707B-4709-954F-EE713E05D3F3}">
      <dgm:prSet/>
      <dgm:spPr/>
      <dgm:t>
        <a:bodyPr/>
        <a:lstStyle/>
        <a:p>
          <a:endParaRPr lang="en-GB"/>
        </a:p>
      </dgm:t>
    </dgm:pt>
    <dgm:pt modelId="{9F84434E-E467-4B9C-B057-AD844B862DAB}">
      <dgm:prSet phldrT="[Texto]" custT="1"/>
      <dgm:spPr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r>
            <a:rPr lang="en-GB" sz="1600" kern="1200" noProof="0" dirty="0"/>
            <a:t>Creation and maintenance of field </a:t>
          </a: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datasets</a:t>
          </a:r>
        </a:p>
      </dgm:t>
    </dgm:pt>
    <dgm:pt modelId="{4EDF7D29-5AA9-466F-BF18-9B478B3DC6B5}" type="parTrans" cxnId="{C0B74ADE-0CB2-4B40-BCBA-65679DB1B921}">
      <dgm:prSet/>
      <dgm:spPr/>
      <dgm:t>
        <a:bodyPr/>
        <a:lstStyle/>
        <a:p>
          <a:endParaRPr lang="en-GB"/>
        </a:p>
      </dgm:t>
    </dgm:pt>
    <dgm:pt modelId="{566E04B5-7D4B-4BF5-9790-CCBB196FA6E9}" type="sibTrans" cxnId="{C0B74ADE-0CB2-4B40-BCBA-65679DB1B921}">
      <dgm:prSet/>
      <dgm:spPr/>
      <dgm:t>
        <a:bodyPr/>
        <a:lstStyle/>
        <a:p>
          <a:endParaRPr lang="en-GB"/>
        </a:p>
      </dgm:t>
    </dgm:pt>
    <dgm:pt modelId="{04C85330-1AA8-4CEC-87AB-FBA2E10EF071}">
      <dgm:prSet phldrT="[Texto]" custT="1"/>
      <dgm:spPr>
        <a:solidFill>
          <a:srgbClr val="DDDDDD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91440" tIns="91440" rIns="91440" bIns="91440" numCol="1" spcCol="1270" anchor="ctr" anchorCtr="0"/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Adaptation Strategies &amp; Risk reduction</a:t>
          </a:r>
        </a:p>
      </dgm:t>
    </dgm:pt>
    <dgm:pt modelId="{931D9861-C695-4949-9BFC-FE2EAAA7F333}" type="parTrans" cxnId="{FA9AFFF0-C594-4A0A-9AEE-E7F6901233A8}">
      <dgm:prSet/>
      <dgm:spPr/>
      <dgm:t>
        <a:bodyPr/>
        <a:lstStyle/>
        <a:p>
          <a:endParaRPr lang="en-GB"/>
        </a:p>
      </dgm:t>
    </dgm:pt>
    <dgm:pt modelId="{0E02C39B-B0AA-4D9F-B499-7709E9AB17CE}" type="sibTrans" cxnId="{FA9AFFF0-C594-4A0A-9AEE-E7F6901233A8}">
      <dgm:prSet/>
      <dgm:spPr/>
      <dgm:t>
        <a:bodyPr/>
        <a:lstStyle/>
        <a:p>
          <a:endParaRPr lang="en-GB"/>
        </a:p>
      </dgm:t>
    </dgm:pt>
    <dgm:pt modelId="{61E2EAF8-5429-4FE8-8159-8C2DC145F81E}">
      <dgm:prSet phldrT="[Texto]" custT="1"/>
      <dgm:spPr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Meso and microclimate selection</a:t>
          </a:r>
        </a:p>
      </dgm:t>
    </dgm:pt>
    <dgm:pt modelId="{07A9C79D-DEC9-476A-972B-44686D16D916}" type="parTrans" cxnId="{A7C67A2E-24A0-4956-A993-8CE7D48AC55A}">
      <dgm:prSet/>
      <dgm:spPr/>
      <dgm:t>
        <a:bodyPr/>
        <a:lstStyle/>
        <a:p>
          <a:endParaRPr lang="en-GB"/>
        </a:p>
      </dgm:t>
    </dgm:pt>
    <dgm:pt modelId="{417224B6-6596-4AE5-A364-A75F8C845C54}" type="sibTrans" cxnId="{A7C67A2E-24A0-4956-A993-8CE7D48AC55A}">
      <dgm:prSet/>
      <dgm:spPr/>
      <dgm:t>
        <a:bodyPr/>
        <a:lstStyle/>
        <a:p>
          <a:endParaRPr lang="en-GB"/>
        </a:p>
      </dgm:t>
    </dgm:pt>
    <dgm:pt modelId="{B487FE0D-1736-4A1A-B481-7D5FF184E15B}">
      <dgm:prSet phldrT="[Texto]" custT="1"/>
      <dgm:spPr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35560" tIns="26670" rIns="35560" bIns="2667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Carbon sequestration</a:t>
          </a:r>
        </a:p>
      </dgm:t>
    </dgm:pt>
    <dgm:pt modelId="{E1B9BAAB-4789-42B4-8D8E-440893FCDB5C}" type="parTrans" cxnId="{B7D76FDA-84FE-48F9-BB90-8ECBBC60D699}">
      <dgm:prSet/>
      <dgm:spPr/>
      <dgm:t>
        <a:bodyPr/>
        <a:lstStyle/>
        <a:p>
          <a:endParaRPr lang="en-GB"/>
        </a:p>
      </dgm:t>
    </dgm:pt>
    <dgm:pt modelId="{90F1DD24-1399-4A2B-9C58-0480118AD61E}" type="sibTrans" cxnId="{B7D76FDA-84FE-48F9-BB90-8ECBBC60D699}">
      <dgm:prSet/>
      <dgm:spPr/>
      <dgm:t>
        <a:bodyPr/>
        <a:lstStyle/>
        <a:p>
          <a:endParaRPr lang="en-GB"/>
        </a:p>
      </dgm:t>
    </dgm:pt>
    <dgm:pt modelId="{28164347-4B56-49C1-8CE5-B885E86E14AC}">
      <dgm:prSet phldrT="[Texto]" custT="1"/>
      <dgm:spPr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Adaptation of sort-to-long-term agricultural practices</a:t>
          </a:r>
        </a:p>
      </dgm:t>
    </dgm:pt>
    <dgm:pt modelId="{4A402A97-E8D5-48A3-B526-5D37619145C2}" type="parTrans" cxnId="{19ABE4D0-54AA-474E-A52E-55A2ADA1AF78}">
      <dgm:prSet/>
      <dgm:spPr/>
      <dgm:t>
        <a:bodyPr/>
        <a:lstStyle/>
        <a:p>
          <a:endParaRPr lang="en-GB"/>
        </a:p>
      </dgm:t>
    </dgm:pt>
    <dgm:pt modelId="{27C87FB8-71B0-4A32-A440-04760F0FF06B}" type="sibTrans" cxnId="{19ABE4D0-54AA-474E-A52E-55A2ADA1AF78}">
      <dgm:prSet/>
      <dgm:spPr/>
      <dgm:t>
        <a:bodyPr/>
        <a:lstStyle/>
        <a:p>
          <a:endParaRPr lang="en-GB"/>
        </a:p>
      </dgm:t>
    </dgm:pt>
    <dgm:pt modelId="{BF89409A-A156-4893-851D-5FFB44744411}">
      <dgm:prSet phldrT="[Texto]" custT="1"/>
      <dgm:spPr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Socioeconomic</a:t>
          </a:r>
          <a:r>
            <a:rPr lang="en-GB" sz="1600" kern="1200" noProof="0" dirty="0">
              <a:latin typeface="Arial Rounded MT Bold"/>
              <a:ea typeface="+mn-ea"/>
              <a:cs typeface="+mn-cs"/>
            </a:rPr>
            <a:t> </a:t>
          </a:r>
          <a:r>
            <a:rPr lang="en-GB" sz="1600" kern="1200" noProof="0" dirty="0">
              <a:latin typeface="Corbel" panose="020B0503020204020204"/>
              <a:ea typeface="+mn-ea"/>
              <a:cs typeface="+mn-cs"/>
            </a:rPr>
            <a:t>modelling and simulation</a:t>
          </a:r>
          <a:r>
            <a:rPr lang="en-GB" sz="1600" kern="1200" noProof="0" dirty="0">
              <a:latin typeface="Arial Rounded MT Bold"/>
              <a:ea typeface="+mn-ea"/>
              <a:cs typeface="+mn-cs"/>
            </a:rPr>
            <a:t> </a:t>
          </a:r>
        </a:p>
      </dgm:t>
    </dgm:pt>
    <dgm:pt modelId="{C7831AFD-B68C-41CA-90BF-6F5DE25C9DBE}" type="parTrans" cxnId="{0DA372EA-AEA8-49F2-96BD-3A7143422040}">
      <dgm:prSet/>
      <dgm:spPr/>
      <dgm:t>
        <a:bodyPr/>
        <a:lstStyle/>
        <a:p>
          <a:endParaRPr lang="en-GB"/>
        </a:p>
      </dgm:t>
    </dgm:pt>
    <dgm:pt modelId="{8EAA6EB0-1E5F-427E-BB90-5FF89A8EA9B9}" type="sibTrans" cxnId="{0DA372EA-AEA8-49F2-96BD-3A7143422040}">
      <dgm:prSet/>
      <dgm:spPr/>
      <dgm:t>
        <a:bodyPr/>
        <a:lstStyle/>
        <a:p>
          <a:endParaRPr lang="en-GB"/>
        </a:p>
      </dgm:t>
    </dgm:pt>
    <dgm:pt modelId="{09C52E94-CFE8-42F0-B503-1AE13854BC8E}">
      <dgm:prSet phldrT="[Texto]" custT="1"/>
      <dgm:spPr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Crop selection</a:t>
          </a:r>
        </a:p>
      </dgm:t>
    </dgm:pt>
    <dgm:pt modelId="{B4D326BE-B23C-4DF5-BC4D-3130F7796F69}" type="parTrans" cxnId="{BFFBDED7-B81E-4F96-924D-E931D3B803CF}">
      <dgm:prSet/>
      <dgm:spPr/>
      <dgm:t>
        <a:bodyPr/>
        <a:lstStyle/>
        <a:p>
          <a:endParaRPr lang="en-GB"/>
        </a:p>
      </dgm:t>
    </dgm:pt>
    <dgm:pt modelId="{85960F49-8F5A-42D8-8F08-99B749E9136A}" type="sibTrans" cxnId="{BFFBDED7-B81E-4F96-924D-E931D3B803CF}">
      <dgm:prSet/>
      <dgm:spPr/>
      <dgm:t>
        <a:bodyPr/>
        <a:lstStyle/>
        <a:p>
          <a:endParaRPr lang="en-GB"/>
        </a:p>
      </dgm:t>
    </dgm:pt>
    <dgm:pt modelId="{1EF190BD-E381-4430-AC6D-ED92C2B8A997}">
      <dgm:prSet phldrT="[Texto]" custT="1"/>
      <dgm:spPr>
        <a:solidFill>
          <a:srgbClr val="254E6B"/>
        </a:solidFill>
      </dgm:spPr>
      <dgm:t>
        <a:bodyPr/>
        <a:lstStyle/>
        <a:p>
          <a:r>
            <a:rPr lang="en-GB" sz="1600" noProof="0" dirty="0"/>
            <a:t>Accurate assessment of uncertainties</a:t>
          </a:r>
        </a:p>
      </dgm:t>
    </dgm:pt>
    <dgm:pt modelId="{6541B0D3-049B-4F6D-8B03-0B8979CDED8B}" type="parTrans" cxnId="{CDEFABD3-FE79-426C-B1B0-B7D2D816438B}">
      <dgm:prSet/>
      <dgm:spPr/>
      <dgm:t>
        <a:bodyPr/>
        <a:lstStyle/>
        <a:p>
          <a:endParaRPr lang="en-GB"/>
        </a:p>
      </dgm:t>
    </dgm:pt>
    <dgm:pt modelId="{595BBCA6-0581-49EB-8C2C-C755863C496A}" type="sibTrans" cxnId="{CDEFABD3-FE79-426C-B1B0-B7D2D816438B}">
      <dgm:prSet/>
      <dgm:spPr/>
      <dgm:t>
        <a:bodyPr/>
        <a:lstStyle/>
        <a:p>
          <a:endParaRPr lang="en-GB"/>
        </a:p>
      </dgm:t>
    </dgm:pt>
    <dgm:pt modelId="{131C4E30-4351-42A9-978E-9DCD5DAECD48}">
      <dgm:prSet phldrT="[Texto]" custT="1"/>
      <dgm:spPr>
        <a:solidFill>
          <a:srgbClr val="254E6B"/>
        </a:solidFill>
      </dgm:spPr>
      <dgm:t>
        <a:bodyPr/>
        <a:lstStyle/>
        <a:p>
          <a:r>
            <a:rPr lang="en-GB" sz="1400" noProof="0" dirty="0"/>
            <a:t>Agroclimatic zoning under different scenarios</a:t>
          </a:r>
        </a:p>
      </dgm:t>
    </dgm:pt>
    <dgm:pt modelId="{CEF215B8-ABDF-44E7-8EDE-26ECD7A63199}" type="parTrans" cxnId="{91EAAB8E-7582-4DBE-AFAC-F3399089CDD6}">
      <dgm:prSet/>
      <dgm:spPr/>
      <dgm:t>
        <a:bodyPr/>
        <a:lstStyle/>
        <a:p>
          <a:endParaRPr lang="en-GB"/>
        </a:p>
      </dgm:t>
    </dgm:pt>
    <dgm:pt modelId="{0193DD14-F6C9-4611-95A4-F42093B0552B}" type="sibTrans" cxnId="{91EAAB8E-7582-4DBE-AFAC-F3399089CDD6}">
      <dgm:prSet/>
      <dgm:spPr/>
      <dgm:t>
        <a:bodyPr/>
        <a:lstStyle/>
        <a:p>
          <a:endParaRPr lang="en-GB"/>
        </a:p>
      </dgm:t>
    </dgm:pt>
    <dgm:pt modelId="{7F110744-29E5-4EE4-94F1-DA8FAA69542F}">
      <dgm:prSet phldrT="[Texto]" custT="1"/>
      <dgm:spPr>
        <a:solidFill>
          <a:srgbClr val="254E6B"/>
        </a:solidFill>
      </dgm:spPr>
      <dgm:t>
        <a:bodyPr/>
        <a:lstStyle/>
        <a:p>
          <a:r>
            <a:rPr lang="en-GB" sz="1600" noProof="0" dirty="0"/>
            <a:t>Regional Climate Modelling</a:t>
          </a:r>
        </a:p>
      </dgm:t>
    </dgm:pt>
    <dgm:pt modelId="{776D5E1B-08C1-45CB-A8AE-7DD6585776D5}" type="parTrans" cxnId="{F938ED6E-A5C5-4B51-9547-9FE8636FAD6B}">
      <dgm:prSet/>
      <dgm:spPr/>
      <dgm:t>
        <a:bodyPr/>
        <a:lstStyle/>
        <a:p>
          <a:endParaRPr lang="en-GB"/>
        </a:p>
      </dgm:t>
    </dgm:pt>
    <dgm:pt modelId="{9319FB48-6315-4C51-9075-0CA416C3D5CA}" type="sibTrans" cxnId="{F938ED6E-A5C5-4B51-9547-9FE8636FAD6B}">
      <dgm:prSet/>
      <dgm:spPr/>
      <dgm:t>
        <a:bodyPr/>
        <a:lstStyle/>
        <a:p>
          <a:endParaRPr lang="en-GB"/>
        </a:p>
      </dgm:t>
    </dgm:pt>
    <dgm:pt modelId="{FC66DD34-D6C1-443D-ADDD-1603C302F67D}">
      <dgm:prSet phldrT="[Texto]" custT="1"/>
      <dgm:spPr>
        <a:solidFill>
          <a:srgbClr val="86CB3C"/>
        </a:solidFill>
      </dgm:spPr>
      <dgm:t>
        <a:bodyPr/>
        <a:lstStyle/>
        <a:p>
          <a:r>
            <a:rPr lang="en-GB" sz="1600" noProof="0" dirty="0">
              <a:solidFill>
                <a:srgbClr val="254E6B"/>
              </a:solidFill>
            </a:rPr>
            <a:t>Improved water management</a:t>
          </a:r>
        </a:p>
      </dgm:t>
    </dgm:pt>
    <dgm:pt modelId="{A8D14DBD-970E-40AE-8997-65F62A71E758}" type="parTrans" cxnId="{EC0E2D4F-6052-48EA-BD4B-5484BC962E6C}">
      <dgm:prSet/>
      <dgm:spPr/>
      <dgm:t>
        <a:bodyPr/>
        <a:lstStyle/>
        <a:p>
          <a:endParaRPr lang="en-GB"/>
        </a:p>
      </dgm:t>
    </dgm:pt>
    <dgm:pt modelId="{7667C2D7-22CE-4924-895C-15B501EEC1A4}" type="sibTrans" cxnId="{EC0E2D4F-6052-48EA-BD4B-5484BC962E6C}">
      <dgm:prSet/>
      <dgm:spPr/>
      <dgm:t>
        <a:bodyPr/>
        <a:lstStyle/>
        <a:p>
          <a:endParaRPr lang="en-GB"/>
        </a:p>
      </dgm:t>
    </dgm:pt>
    <dgm:pt modelId="{538FF878-73F2-43C1-A569-6AB9288A5210}">
      <dgm:prSet phldrT="[Texto]" custT="1"/>
      <dgm:spPr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Varietal and clonal selection</a:t>
          </a:r>
        </a:p>
      </dgm:t>
    </dgm:pt>
    <dgm:pt modelId="{E57193B7-5099-498E-BA8C-319F262062FB}" type="parTrans" cxnId="{D9E5B10C-83E2-4470-AD32-79119A8758E5}">
      <dgm:prSet/>
      <dgm:spPr/>
      <dgm:t>
        <a:bodyPr/>
        <a:lstStyle/>
        <a:p>
          <a:endParaRPr lang="en-GB"/>
        </a:p>
      </dgm:t>
    </dgm:pt>
    <dgm:pt modelId="{B1A07076-3CE2-4C50-A090-66A08094AAB6}" type="sibTrans" cxnId="{D9E5B10C-83E2-4470-AD32-79119A8758E5}">
      <dgm:prSet/>
      <dgm:spPr/>
      <dgm:t>
        <a:bodyPr/>
        <a:lstStyle/>
        <a:p>
          <a:endParaRPr lang="en-GB"/>
        </a:p>
      </dgm:t>
    </dgm:pt>
    <dgm:pt modelId="{7D84181A-5EDB-4437-99ED-BAF62E3AD6A2}">
      <dgm:prSet phldrT="[Texto]" custT="1"/>
      <dgm:spPr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35560" tIns="26670" rIns="35560" bIns="2667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Improved soil management and soil health</a:t>
          </a:r>
        </a:p>
      </dgm:t>
    </dgm:pt>
    <dgm:pt modelId="{9211915C-DB99-48D0-AA3F-3D42CCFAB056}" type="parTrans" cxnId="{85B00C04-4441-414D-9CFA-87E066638AFE}">
      <dgm:prSet/>
      <dgm:spPr/>
      <dgm:t>
        <a:bodyPr/>
        <a:lstStyle/>
        <a:p>
          <a:endParaRPr lang="en-GB"/>
        </a:p>
      </dgm:t>
    </dgm:pt>
    <dgm:pt modelId="{5DDA14DE-DFB0-4B12-A18A-861E4245AA9F}" type="sibTrans" cxnId="{85B00C04-4441-414D-9CFA-87E066638AFE}">
      <dgm:prSet/>
      <dgm:spPr/>
      <dgm:t>
        <a:bodyPr/>
        <a:lstStyle/>
        <a:p>
          <a:endParaRPr lang="en-GB"/>
        </a:p>
      </dgm:t>
    </dgm:pt>
    <dgm:pt modelId="{E3889FC0-C131-40BB-9203-93A0F95ED897}">
      <dgm:prSet phldrT="[Texto]" custT="1"/>
      <dgm:spPr>
        <a:solidFill>
          <a:srgbClr val="C00000"/>
        </a:solidFill>
      </dgm:spPr>
      <dgm:t>
        <a:bodyPr/>
        <a:lstStyle/>
        <a:p>
          <a:r>
            <a:rPr lang="en-GB" sz="1400" noProof="0" dirty="0"/>
            <a:t>Improved energy use efficiency in whole food chain</a:t>
          </a:r>
        </a:p>
      </dgm:t>
    </dgm:pt>
    <dgm:pt modelId="{C831F112-41EB-465C-96B8-8DD6364D895C}" type="parTrans" cxnId="{ECC359EF-79EC-410D-AAE8-DAA1BD45FFCB}">
      <dgm:prSet/>
      <dgm:spPr/>
      <dgm:t>
        <a:bodyPr/>
        <a:lstStyle/>
        <a:p>
          <a:endParaRPr lang="en-GB"/>
        </a:p>
      </dgm:t>
    </dgm:pt>
    <dgm:pt modelId="{8D1C0FF1-C478-4172-8404-0E4FCCAAD760}" type="sibTrans" cxnId="{ECC359EF-79EC-410D-AAE8-DAA1BD45FFCB}">
      <dgm:prSet/>
      <dgm:spPr/>
      <dgm:t>
        <a:bodyPr/>
        <a:lstStyle/>
        <a:p>
          <a:endParaRPr lang="en-GB"/>
        </a:p>
      </dgm:t>
    </dgm:pt>
    <dgm:pt modelId="{D0F366D6-8082-444D-83EF-3DB0330E1E3D}">
      <dgm:prSet phldrT="[Texto]" custT="1"/>
      <dgm:spPr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35560" tIns="26670" rIns="35560" bIns="26670" numCol="1" spcCol="1270" anchor="ctr" anchorCtr="0"/>
        <a:lstStyle/>
        <a:p>
          <a:r>
            <a:rPr lang="en-GB" sz="1400" noProof="0" dirty="0"/>
            <a:t>Improved waste management, co-products and circular economy</a:t>
          </a:r>
        </a:p>
      </dgm:t>
    </dgm:pt>
    <dgm:pt modelId="{26DCAD58-A57D-4D32-9BA7-16E2D7D69413}" type="parTrans" cxnId="{C201D2D5-BB77-428F-B6DA-2D07A8D2DD50}">
      <dgm:prSet/>
      <dgm:spPr/>
      <dgm:t>
        <a:bodyPr/>
        <a:lstStyle/>
        <a:p>
          <a:endParaRPr lang="en-GB"/>
        </a:p>
      </dgm:t>
    </dgm:pt>
    <dgm:pt modelId="{A8E8E851-67A1-46CB-A057-F53185DCCBD0}" type="sibTrans" cxnId="{C201D2D5-BB77-428F-B6DA-2D07A8D2DD50}">
      <dgm:prSet/>
      <dgm:spPr/>
      <dgm:t>
        <a:bodyPr/>
        <a:lstStyle/>
        <a:p>
          <a:endParaRPr lang="en-GB"/>
        </a:p>
      </dgm:t>
    </dgm:pt>
    <dgm:pt modelId="{AFD77060-73F4-4B91-A227-7A57E2271B41}" type="pres">
      <dgm:prSet presAssocID="{D7E59536-FB43-4848-8095-9DA13C316CD3}" presName="theList" presStyleCnt="0">
        <dgm:presLayoutVars>
          <dgm:dir/>
          <dgm:animLvl val="lvl"/>
          <dgm:resizeHandles val="exact"/>
        </dgm:presLayoutVars>
      </dgm:prSet>
      <dgm:spPr/>
    </dgm:pt>
    <dgm:pt modelId="{A0610B28-264C-4CD0-9B56-6AF1FDB8CDB2}" type="pres">
      <dgm:prSet presAssocID="{6491C886-5DA2-416A-9684-87C8A3862330}" presName="compNode" presStyleCnt="0"/>
      <dgm:spPr/>
    </dgm:pt>
    <dgm:pt modelId="{7F85D32C-786A-4CD7-B096-ECA217EC8172}" type="pres">
      <dgm:prSet presAssocID="{6491C886-5DA2-416A-9684-87C8A3862330}" presName="aNode" presStyleLbl="bgShp" presStyleIdx="0" presStyleCnt="4"/>
      <dgm:spPr/>
    </dgm:pt>
    <dgm:pt modelId="{8A9D19E6-7ABC-4612-9AE6-40C30979F5A8}" type="pres">
      <dgm:prSet presAssocID="{6491C886-5DA2-416A-9684-87C8A3862330}" presName="textNode" presStyleLbl="bgShp" presStyleIdx="0" presStyleCnt="4"/>
      <dgm:spPr/>
    </dgm:pt>
    <dgm:pt modelId="{B6923370-C58A-44A1-990D-427E1159A831}" type="pres">
      <dgm:prSet presAssocID="{6491C886-5DA2-416A-9684-87C8A3862330}" presName="compChildNode" presStyleCnt="0"/>
      <dgm:spPr/>
    </dgm:pt>
    <dgm:pt modelId="{39A895D4-C7A6-416F-A229-E8DE526F8C65}" type="pres">
      <dgm:prSet presAssocID="{6491C886-5DA2-416A-9684-87C8A3862330}" presName="theInnerList" presStyleCnt="0"/>
      <dgm:spPr/>
    </dgm:pt>
    <dgm:pt modelId="{460BFF91-D744-4A44-A963-90154A22971C}" type="pres">
      <dgm:prSet presAssocID="{7F110744-29E5-4EE4-94F1-DA8FAA69542F}" presName="childNode" presStyleLbl="node1" presStyleIdx="0" presStyleCnt="17">
        <dgm:presLayoutVars>
          <dgm:bulletEnabled val="1"/>
        </dgm:presLayoutVars>
      </dgm:prSet>
      <dgm:spPr/>
    </dgm:pt>
    <dgm:pt modelId="{A5C9E8D0-1FCB-478D-9BD9-60180BDE0064}" type="pres">
      <dgm:prSet presAssocID="{7F110744-29E5-4EE4-94F1-DA8FAA69542F}" presName="aSpace2" presStyleCnt="0"/>
      <dgm:spPr/>
    </dgm:pt>
    <dgm:pt modelId="{4168C733-00DB-4BEB-B287-06BD6776E40A}" type="pres">
      <dgm:prSet presAssocID="{21DC167B-2421-4A82-A1AB-7E11250A348E}" presName="childNode" presStyleLbl="node1" presStyleIdx="1" presStyleCnt="17">
        <dgm:presLayoutVars>
          <dgm:bulletEnabled val="1"/>
        </dgm:presLayoutVars>
      </dgm:prSet>
      <dgm:spPr/>
    </dgm:pt>
    <dgm:pt modelId="{10821D9B-9C0C-4264-867E-82AE94C89B41}" type="pres">
      <dgm:prSet presAssocID="{21DC167B-2421-4A82-A1AB-7E11250A348E}" presName="aSpace2" presStyleCnt="0"/>
      <dgm:spPr/>
    </dgm:pt>
    <dgm:pt modelId="{3623F0F5-90D0-437A-8B32-614ABCF4C00E}" type="pres">
      <dgm:prSet presAssocID="{131C4E30-4351-42A9-978E-9DCD5DAECD48}" presName="childNode" presStyleLbl="node1" presStyleIdx="2" presStyleCnt="17">
        <dgm:presLayoutVars>
          <dgm:bulletEnabled val="1"/>
        </dgm:presLayoutVars>
      </dgm:prSet>
      <dgm:spPr/>
    </dgm:pt>
    <dgm:pt modelId="{341580D5-50D7-466F-A8D9-E7A260254BB3}" type="pres">
      <dgm:prSet presAssocID="{131C4E30-4351-42A9-978E-9DCD5DAECD48}" presName="aSpace2" presStyleCnt="0"/>
      <dgm:spPr/>
    </dgm:pt>
    <dgm:pt modelId="{1B129367-6ADD-4AF1-A259-A1A8A84AC6BD}" type="pres">
      <dgm:prSet presAssocID="{1EF190BD-E381-4430-AC6D-ED92C2B8A997}" presName="childNode" presStyleLbl="node1" presStyleIdx="3" presStyleCnt="17">
        <dgm:presLayoutVars>
          <dgm:bulletEnabled val="1"/>
        </dgm:presLayoutVars>
      </dgm:prSet>
      <dgm:spPr/>
    </dgm:pt>
    <dgm:pt modelId="{22E46572-B3BA-43E9-8F24-C1FB989B1E7E}" type="pres">
      <dgm:prSet presAssocID="{6491C886-5DA2-416A-9684-87C8A3862330}" presName="aSpace" presStyleCnt="0"/>
      <dgm:spPr/>
    </dgm:pt>
    <dgm:pt modelId="{3C0C8FA8-C03E-4CF9-A701-75393F1BF2B0}" type="pres">
      <dgm:prSet presAssocID="{C5BCF3C6-6B82-4106-A9F6-87391AF2BB7A}" presName="compNode" presStyleCnt="0"/>
      <dgm:spPr/>
    </dgm:pt>
    <dgm:pt modelId="{9BDE0EE4-E142-47C9-9EE6-16ABA55F2D91}" type="pres">
      <dgm:prSet presAssocID="{C5BCF3C6-6B82-4106-A9F6-87391AF2BB7A}" presName="aNode" presStyleLbl="bgShp" presStyleIdx="1" presStyleCnt="4"/>
      <dgm:spPr/>
    </dgm:pt>
    <dgm:pt modelId="{429C5D58-0091-4685-839E-DEA084363FCD}" type="pres">
      <dgm:prSet presAssocID="{C5BCF3C6-6B82-4106-A9F6-87391AF2BB7A}" presName="textNode" presStyleLbl="bgShp" presStyleIdx="1" presStyleCnt="4"/>
      <dgm:spPr/>
    </dgm:pt>
    <dgm:pt modelId="{619BF80B-3126-4046-B1BF-F1C468C93302}" type="pres">
      <dgm:prSet presAssocID="{C5BCF3C6-6B82-4106-A9F6-87391AF2BB7A}" presName="compChildNode" presStyleCnt="0"/>
      <dgm:spPr/>
    </dgm:pt>
    <dgm:pt modelId="{314276E0-5FFB-41E2-AF06-8B6BDAA48578}" type="pres">
      <dgm:prSet presAssocID="{C5BCF3C6-6B82-4106-A9F6-87391AF2BB7A}" presName="theInnerList" presStyleCnt="0"/>
      <dgm:spPr/>
    </dgm:pt>
    <dgm:pt modelId="{7364BE23-4D85-426D-BBEA-4CE0D803063E}" type="pres">
      <dgm:prSet presAssocID="{5B145983-24A4-4335-9E12-C21072C99B08}" presName="childNode" presStyleLbl="node1" presStyleIdx="4" presStyleCnt="17">
        <dgm:presLayoutVars>
          <dgm:bulletEnabled val="1"/>
        </dgm:presLayoutVars>
      </dgm:prSet>
      <dgm:spPr/>
    </dgm:pt>
    <dgm:pt modelId="{10447093-32D7-4ABF-9F00-88F59A76EE88}" type="pres">
      <dgm:prSet presAssocID="{5B145983-24A4-4335-9E12-C21072C99B08}" presName="aSpace2" presStyleCnt="0"/>
      <dgm:spPr/>
    </dgm:pt>
    <dgm:pt modelId="{3542B0C2-0E21-497D-A6E2-D0C1266A5A70}" type="pres">
      <dgm:prSet presAssocID="{9F84434E-E467-4B9C-B057-AD844B862DAB}" presName="childNode" presStyleLbl="node1" presStyleIdx="5" presStyleCnt="17">
        <dgm:presLayoutVars>
          <dgm:bulletEnabled val="1"/>
        </dgm:presLayoutVars>
      </dgm:prSet>
      <dgm:spPr>
        <a:xfrm>
          <a:off x="3241790" y="2563466"/>
          <a:ext cx="2205264" cy="797757"/>
        </a:xfrm>
        <a:prstGeom prst="roundRect">
          <a:avLst>
            <a:gd name="adj" fmla="val 10000"/>
          </a:avLst>
        </a:prstGeom>
      </dgm:spPr>
    </dgm:pt>
    <dgm:pt modelId="{7534B15A-EE1D-4260-B97A-097ADE4D15CA}" type="pres">
      <dgm:prSet presAssocID="{9F84434E-E467-4B9C-B057-AD844B862DAB}" presName="aSpace2" presStyleCnt="0"/>
      <dgm:spPr/>
    </dgm:pt>
    <dgm:pt modelId="{59DEDB01-FFD3-463B-A8A9-F15356F5832B}" type="pres">
      <dgm:prSet presAssocID="{42B7C88D-5FD5-46A4-8C24-16C727D5BAC3}" presName="childNode" presStyleLbl="node1" presStyleIdx="6" presStyleCnt="17">
        <dgm:presLayoutVars>
          <dgm:bulletEnabled val="1"/>
        </dgm:presLayoutVars>
      </dgm:prSet>
      <dgm:spPr>
        <a:xfrm>
          <a:off x="3241790" y="3483956"/>
          <a:ext cx="2205264" cy="797757"/>
        </a:xfrm>
        <a:prstGeom prst="roundRect">
          <a:avLst>
            <a:gd name="adj" fmla="val 10000"/>
          </a:avLst>
        </a:prstGeom>
      </dgm:spPr>
    </dgm:pt>
    <dgm:pt modelId="{4F90275B-8B1A-4510-97C9-B07ED11D967A}" type="pres">
      <dgm:prSet presAssocID="{42B7C88D-5FD5-46A4-8C24-16C727D5BAC3}" presName="aSpace2" presStyleCnt="0"/>
      <dgm:spPr/>
    </dgm:pt>
    <dgm:pt modelId="{B97D651A-BA6E-4487-8530-C5BB76CB1326}" type="pres">
      <dgm:prSet presAssocID="{BF89409A-A156-4893-851D-5FFB44744411}" presName="childNode" presStyleLbl="node1" presStyleIdx="7" presStyleCnt="17">
        <dgm:presLayoutVars>
          <dgm:bulletEnabled val="1"/>
        </dgm:presLayoutVars>
      </dgm:prSet>
      <dgm:spPr>
        <a:xfrm>
          <a:off x="3241790" y="4404446"/>
          <a:ext cx="2205264" cy="797757"/>
        </a:xfrm>
        <a:prstGeom prst="roundRect">
          <a:avLst>
            <a:gd name="adj" fmla="val 10000"/>
          </a:avLst>
        </a:prstGeom>
      </dgm:spPr>
    </dgm:pt>
    <dgm:pt modelId="{41A31CC7-4DCE-4708-9065-F7205B131D43}" type="pres">
      <dgm:prSet presAssocID="{C5BCF3C6-6B82-4106-A9F6-87391AF2BB7A}" presName="aSpace" presStyleCnt="0"/>
      <dgm:spPr/>
    </dgm:pt>
    <dgm:pt modelId="{4524CE57-124A-4D63-A767-4E8117ABB4C7}" type="pres">
      <dgm:prSet presAssocID="{04C85330-1AA8-4CEC-87AB-FBA2E10EF071}" presName="compNode" presStyleCnt="0"/>
      <dgm:spPr/>
    </dgm:pt>
    <dgm:pt modelId="{A7921651-4FC4-4ED7-AE03-BA33D9393EE4}" type="pres">
      <dgm:prSet presAssocID="{04C85330-1AA8-4CEC-87AB-FBA2E10EF071}" presName="aNode" presStyleLbl="bgShp" presStyleIdx="2" presStyleCnt="4"/>
      <dgm:spPr>
        <a:xfrm>
          <a:off x="5929456" y="0"/>
          <a:ext cx="2756580" cy="5476145"/>
        </a:xfrm>
        <a:prstGeom prst="roundRect">
          <a:avLst>
            <a:gd name="adj" fmla="val 10000"/>
          </a:avLst>
        </a:prstGeom>
      </dgm:spPr>
    </dgm:pt>
    <dgm:pt modelId="{0CE4DDA9-3207-4867-9D87-FA3073C890FF}" type="pres">
      <dgm:prSet presAssocID="{04C85330-1AA8-4CEC-87AB-FBA2E10EF071}" presName="textNode" presStyleLbl="bgShp" presStyleIdx="2" presStyleCnt="4"/>
      <dgm:spPr/>
    </dgm:pt>
    <dgm:pt modelId="{95B47856-F9E0-4A67-8784-8F7275FEEBCE}" type="pres">
      <dgm:prSet presAssocID="{04C85330-1AA8-4CEC-87AB-FBA2E10EF071}" presName="compChildNode" presStyleCnt="0"/>
      <dgm:spPr/>
    </dgm:pt>
    <dgm:pt modelId="{83746339-5396-4376-B4FF-5A98018A0CDC}" type="pres">
      <dgm:prSet presAssocID="{04C85330-1AA8-4CEC-87AB-FBA2E10EF071}" presName="theInnerList" presStyleCnt="0"/>
      <dgm:spPr/>
    </dgm:pt>
    <dgm:pt modelId="{2F3D46EA-0B96-43D9-B554-90AB347591B9}" type="pres">
      <dgm:prSet presAssocID="{FC66DD34-D6C1-443D-ADDD-1603C302F67D}" presName="childNode" presStyleLbl="node1" presStyleIdx="8" presStyleCnt="17" custScaleY="140334">
        <dgm:presLayoutVars>
          <dgm:bulletEnabled val="1"/>
        </dgm:presLayoutVars>
      </dgm:prSet>
      <dgm:spPr/>
    </dgm:pt>
    <dgm:pt modelId="{2FD6C9FD-5F4A-4AD4-8151-D19A4A5981F0}" type="pres">
      <dgm:prSet presAssocID="{FC66DD34-D6C1-443D-ADDD-1603C302F67D}" presName="aSpace2" presStyleCnt="0"/>
      <dgm:spPr/>
    </dgm:pt>
    <dgm:pt modelId="{87D7DB1E-4D6A-4F2E-8E59-20EEB164893A}" type="pres">
      <dgm:prSet presAssocID="{28164347-4B56-49C1-8CE5-B885E86E14AC}" presName="childNode" presStyleLbl="node1" presStyleIdx="9" presStyleCnt="17">
        <dgm:presLayoutVars>
          <dgm:bulletEnabled val="1"/>
        </dgm:presLayoutVars>
      </dgm:prSet>
      <dgm:spPr>
        <a:xfrm>
          <a:off x="6205114" y="2564453"/>
          <a:ext cx="2205264" cy="590931"/>
        </a:xfrm>
        <a:prstGeom prst="roundRect">
          <a:avLst>
            <a:gd name="adj" fmla="val 10000"/>
          </a:avLst>
        </a:prstGeom>
      </dgm:spPr>
    </dgm:pt>
    <dgm:pt modelId="{3083737E-9C38-49FA-B1AB-BC230B8BF370}" type="pres">
      <dgm:prSet presAssocID="{28164347-4B56-49C1-8CE5-B885E86E14AC}" presName="aSpace2" presStyleCnt="0"/>
      <dgm:spPr/>
    </dgm:pt>
    <dgm:pt modelId="{94D17722-808E-44A2-AC27-D907D61B2247}" type="pres">
      <dgm:prSet presAssocID="{61E2EAF8-5429-4FE8-8159-8C2DC145F81E}" presName="childNode" presStyleLbl="node1" presStyleIdx="10" presStyleCnt="17">
        <dgm:presLayoutVars>
          <dgm:bulletEnabled val="1"/>
        </dgm:presLayoutVars>
      </dgm:prSet>
      <dgm:spPr>
        <a:xfrm>
          <a:off x="6205114" y="3246297"/>
          <a:ext cx="2205264" cy="590931"/>
        </a:xfrm>
        <a:prstGeom prst="roundRect">
          <a:avLst>
            <a:gd name="adj" fmla="val 10000"/>
          </a:avLst>
        </a:prstGeom>
      </dgm:spPr>
    </dgm:pt>
    <dgm:pt modelId="{A2837025-0263-4EB9-BDBF-490F282AAA48}" type="pres">
      <dgm:prSet presAssocID="{61E2EAF8-5429-4FE8-8159-8C2DC145F81E}" presName="aSpace2" presStyleCnt="0"/>
      <dgm:spPr/>
    </dgm:pt>
    <dgm:pt modelId="{AB7A1A25-4BBF-4D33-BF16-7564C1C53131}" type="pres">
      <dgm:prSet presAssocID="{09C52E94-CFE8-42F0-B503-1AE13854BC8E}" presName="childNode" presStyleLbl="node1" presStyleIdx="11" presStyleCnt="17">
        <dgm:presLayoutVars>
          <dgm:bulletEnabled val="1"/>
        </dgm:presLayoutVars>
      </dgm:prSet>
      <dgm:spPr>
        <a:xfrm>
          <a:off x="6205114" y="3928142"/>
          <a:ext cx="2205264" cy="590931"/>
        </a:xfrm>
        <a:prstGeom prst="roundRect">
          <a:avLst>
            <a:gd name="adj" fmla="val 10000"/>
          </a:avLst>
        </a:prstGeom>
      </dgm:spPr>
    </dgm:pt>
    <dgm:pt modelId="{FE1633A5-F7DA-4D7A-AEAE-D3AD2E6C152C}" type="pres">
      <dgm:prSet presAssocID="{09C52E94-CFE8-42F0-B503-1AE13854BC8E}" presName="aSpace2" presStyleCnt="0"/>
      <dgm:spPr/>
    </dgm:pt>
    <dgm:pt modelId="{1476C1D4-0E84-4C55-B10E-200970FD6499}" type="pres">
      <dgm:prSet presAssocID="{538FF878-73F2-43C1-A569-6AB9288A5210}" presName="childNode" presStyleLbl="node1" presStyleIdx="12" presStyleCnt="17">
        <dgm:presLayoutVars>
          <dgm:bulletEnabled val="1"/>
        </dgm:presLayoutVars>
      </dgm:prSet>
      <dgm:spPr>
        <a:xfrm>
          <a:off x="6205114" y="4609986"/>
          <a:ext cx="2205264" cy="590931"/>
        </a:xfrm>
        <a:prstGeom prst="roundRect">
          <a:avLst>
            <a:gd name="adj" fmla="val 10000"/>
          </a:avLst>
        </a:prstGeom>
      </dgm:spPr>
    </dgm:pt>
    <dgm:pt modelId="{E704C5C5-5308-4AA3-BCCC-AC5B86DE2C74}" type="pres">
      <dgm:prSet presAssocID="{04C85330-1AA8-4CEC-87AB-FBA2E10EF071}" presName="aSpace" presStyleCnt="0"/>
      <dgm:spPr/>
    </dgm:pt>
    <dgm:pt modelId="{07CF6C52-D9AC-4487-AD24-E5E71D61A0BC}" type="pres">
      <dgm:prSet presAssocID="{9FF283BD-E5B3-450B-8266-C6EA7BA9FC47}" presName="compNode" presStyleCnt="0"/>
      <dgm:spPr/>
    </dgm:pt>
    <dgm:pt modelId="{B8ED02FB-974E-49E6-BBA3-B9EA36023208}" type="pres">
      <dgm:prSet presAssocID="{9FF283BD-E5B3-450B-8266-C6EA7BA9FC47}" presName="aNode" presStyleLbl="bgShp" presStyleIdx="3" presStyleCnt="4"/>
      <dgm:spPr>
        <a:xfrm>
          <a:off x="8892779" y="0"/>
          <a:ext cx="2756580" cy="5476145"/>
        </a:xfrm>
        <a:prstGeom prst="roundRect">
          <a:avLst>
            <a:gd name="adj" fmla="val 10000"/>
          </a:avLst>
        </a:prstGeom>
      </dgm:spPr>
    </dgm:pt>
    <dgm:pt modelId="{32171990-FA74-47BD-B62E-6F5F41448E88}" type="pres">
      <dgm:prSet presAssocID="{9FF283BD-E5B3-450B-8266-C6EA7BA9FC47}" presName="textNode" presStyleLbl="bgShp" presStyleIdx="3" presStyleCnt="4"/>
      <dgm:spPr/>
    </dgm:pt>
    <dgm:pt modelId="{83D95F1A-9F8B-44F8-BDB3-2947E38D85D7}" type="pres">
      <dgm:prSet presAssocID="{9FF283BD-E5B3-450B-8266-C6EA7BA9FC47}" presName="compChildNode" presStyleCnt="0"/>
      <dgm:spPr/>
    </dgm:pt>
    <dgm:pt modelId="{8BB8177B-F806-4884-9A21-F4ACE25AA0D4}" type="pres">
      <dgm:prSet presAssocID="{9FF283BD-E5B3-450B-8266-C6EA7BA9FC47}" presName="theInnerList" presStyleCnt="0"/>
      <dgm:spPr/>
    </dgm:pt>
    <dgm:pt modelId="{EBC73E85-3A2E-43A3-A272-B48A5CB4E04A}" type="pres">
      <dgm:prSet presAssocID="{E3889FC0-C131-40BB-9203-93A0F95ED897}" presName="childNode" presStyleLbl="node1" presStyleIdx="13" presStyleCnt="17">
        <dgm:presLayoutVars>
          <dgm:bulletEnabled val="1"/>
        </dgm:presLayoutVars>
      </dgm:prSet>
      <dgm:spPr/>
    </dgm:pt>
    <dgm:pt modelId="{1346ABFD-74D8-4341-B252-87F26DEE88EC}" type="pres">
      <dgm:prSet presAssocID="{E3889FC0-C131-40BB-9203-93A0F95ED897}" presName="aSpace2" presStyleCnt="0"/>
      <dgm:spPr/>
    </dgm:pt>
    <dgm:pt modelId="{17DBB20E-51A6-441E-8BD1-12CDA7E351C3}" type="pres">
      <dgm:prSet presAssocID="{D0F366D6-8082-444D-83EF-3DB0330E1E3D}" presName="childNode" presStyleLbl="node1" presStyleIdx="14" presStyleCnt="17">
        <dgm:presLayoutVars>
          <dgm:bulletEnabled val="1"/>
        </dgm:presLayoutVars>
      </dgm:prSet>
      <dgm:spPr>
        <a:xfrm>
          <a:off x="9168437" y="2614460"/>
          <a:ext cx="2205264" cy="813627"/>
        </a:xfrm>
        <a:prstGeom prst="roundRect">
          <a:avLst>
            <a:gd name="adj" fmla="val 10000"/>
          </a:avLst>
        </a:prstGeom>
      </dgm:spPr>
    </dgm:pt>
    <dgm:pt modelId="{D5D239D7-EA7A-42C1-AF32-A5D32A7CE8D0}" type="pres">
      <dgm:prSet presAssocID="{D0F366D6-8082-444D-83EF-3DB0330E1E3D}" presName="aSpace2" presStyleCnt="0"/>
      <dgm:spPr/>
    </dgm:pt>
    <dgm:pt modelId="{596E4BAC-F2AB-4AC0-9D7A-5D9C5DCF1B94}" type="pres">
      <dgm:prSet presAssocID="{B487FE0D-1736-4A1A-B481-7D5FF184E15B}" presName="childNode" presStyleLbl="node1" presStyleIdx="15" presStyleCnt="17">
        <dgm:presLayoutVars>
          <dgm:bulletEnabled val="1"/>
        </dgm:presLayoutVars>
      </dgm:prSet>
      <dgm:spPr>
        <a:xfrm>
          <a:off x="9168437" y="3553261"/>
          <a:ext cx="2205264" cy="813627"/>
        </a:xfrm>
        <a:prstGeom prst="roundRect">
          <a:avLst>
            <a:gd name="adj" fmla="val 10000"/>
          </a:avLst>
        </a:prstGeom>
      </dgm:spPr>
    </dgm:pt>
    <dgm:pt modelId="{231CB700-DA39-4ED4-85B4-447F80D5F636}" type="pres">
      <dgm:prSet presAssocID="{B487FE0D-1736-4A1A-B481-7D5FF184E15B}" presName="aSpace2" presStyleCnt="0"/>
      <dgm:spPr/>
    </dgm:pt>
    <dgm:pt modelId="{16AC6CFD-C760-4DA0-8608-F98F0A33EC87}" type="pres">
      <dgm:prSet presAssocID="{7D84181A-5EDB-4437-99ED-BAF62E3AD6A2}" presName="childNode" presStyleLbl="node1" presStyleIdx="16" presStyleCnt="17">
        <dgm:presLayoutVars>
          <dgm:bulletEnabled val="1"/>
        </dgm:presLayoutVars>
      </dgm:prSet>
      <dgm:spPr>
        <a:xfrm>
          <a:off x="9168437" y="4492061"/>
          <a:ext cx="2205264" cy="813627"/>
        </a:xfrm>
        <a:prstGeom prst="roundRect">
          <a:avLst>
            <a:gd name="adj" fmla="val 10000"/>
          </a:avLst>
        </a:prstGeom>
      </dgm:spPr>
    </dgm:pt>
  </dgm:ptLst>
  <dgm:cxnLst>
    <dgm:cxn modelId="{85B00C04-4441-414D-9CFA-87E066638AFE}" srcId="{9FF283BD-E5B3-450B-8266-C6EA7BA9FC47}" destId="{7D84181A-5EDB-4437-99ED-BAF62E3AD6A2}" srcOrd="3" destOrd="0" parTransId="{9211915C-DB99-48D0-AA3F-3D42CCFAB056}" sibTransId="{5DDA14DE-DFB0-4B12-A18A-861E4245AA9F}"/>
    <dgm:cxn modelId="{7709EF0B-478D-4403-B5B7-F84576596B27}" type="presOf" srcId="{04C85330-1AA8-4CEC-87AB-FBA2E10EF071}" destId="{A7921651-4FC4-4ED7-AE03-BA33D9393EE4}" srcOrd="0" destOrd="0" presId="urn:microsoft.com/office/officeart/2005/8/layout/lProcess2"/>
    <dgm:cxn modelId="{D9E5B10C-83E2-4470-AD32-79119A8758E5}" srcId="{04C85330-1AA8-4CEC-87AB-FBA2E10EF071}" destId="{538FF878-73F2-43C1-A569-6AB9288A5210}" srcOrd="4" destOrd="0" parTransId="{E57193B7-5099-498E-BA8C-319F262062FB}" sibTransId="{B1A07076-3CE2-4C50-A090-66A08094AAB6}"/>
    <dgm:cxn modelId="{7BDCBE1E-1696-4587-A81F-E0483EBFE7E5}" type="presOf" srcId="{42B7C88D-5FD5-46A4-8C24-16C727D5BAC3}" destId="{59DEDB01-FFD3-463B-A8A9-F15356F5832B}" srcOrd="0" destOrd="0" presId="urn:microsoft.com/office/officeart/2005/8/layout/lProcess2"/>
    <dgm:cxn modelId="{CB7D9725-707B-4709-954F-EE713E05D3F3}" srcId="{C5BCF3C6-6B82-4106-A9F6-87391AF2BB7A}" destId="{5B145983-24A4-4335-9E12-C21072C99B08}" srcOrd="0" destOrd="0" parTransId="{90D43E68-8579-40DA-96DC-39A70D087EE5}" sibTransId="{D84D8E74-1B2E-41DA-AAE8-FEA504069CE7}"/>
    <dgm:cxn modelId="{D1A79027-6917-44A8-86D4-FF363E1927CA}" type="presOf" srcId="{21DC167B-2421-4A82-A1AB-7E11250A348E}" destId="{4168C733-00DB-4BEB-B287-06BD6776E40A}" srcOrd="0" destOrd="0" presId="urn:microsoft.com/office/officeart/2005/8/layout/lProcess2"/>
    <dgm:cxn modelId="{A7C67A2E-24A0-4956-A993-8CE7D48AC55A}" srcId="{04C85330-1AA8-4CEC-87AB-FBA2E10EF071}" destId="{61E2EAF8-5429-4FE8-8159-8C2DC145F81E}" srcOrd="2" destOrd="0" parTransId="{07A9C79D-DEC9-476A-972B-44686D16D916}" sibTransId="{417224B6-6596-4AE5-A364-A75F8C845C54}"/>
    <dgm:cxn modelId="{8313A839-5B70-4D82-B348-AB9A26B09809}" type="presOf" srcId="{6491C886-5DA2-416A-9684-87C8A3862330}" destId="{8A9D19E6-7ABC-4612-9AE6-40C30979F5A8}" srcOrd="1" destOrd="0" presId="urn:microsoft.com/office/officeart/2005/8/layout/lProcess2"/>
    <dgm:cxn modelId="{B5524E3A-665E-4E66-9104-7BC84B1D6247}" type="presOf" srcId="{61E2EAF8-5429-4FE8-8159-8C2DC145F81E}" destId="{94D17722-808E-44A2-AC27-D907D61B2247}" srcOrd="0" destOrd="0" presId="urn:microsoft.com/office/officeart/2005/8/layout/lProcess2"/>
    <dgm:cxn modelId="{08B31740-D46C-4DDA-BAA2-30EC7D7E78E3}" type="presOf" srcId="{D7E59536-FB43-4848-8095-9DA13C316CD3}" destId="{AFD77060-73F4-4B91-A227-7A57E2271B41}" srcOrd="0" destOrd="0" presId="urn:microsoft.com/office/officeart/2005/8/layout/lProcess2"/>
    <dgm:cxn modelId="{14DCE75C-A739-489C-92BC-4D983543DEF5}" srcId="{D7E59536-FB43-4848-8095-9DA13C316CD3}" destId="{9FF283BD-E5B3-450B-8266-C6EA7BA9FC47}" srcOrd="3" destOrd="0" parTransId="{195ACD39-731F-4D62-811C-944BCABF709F}" sibTransId="{ABBEE707-35D2-4FD8-879C-AEAF7F7B6ABB}"/>
    <dgm:cxn modelId="{94E2D06C-7888-4321-8BAA-863FEEC75753}" type="presOf" srcId="{538FF878-73F2-43C1-A569-6AB9288A5210}" destId="{1476C1D4-0E84-4C55-B10E-200970FD6499}" srcOrd="0" destOrd="0" presId="urn:microsoft.com/office/officeart/2005/8/layout/lProcess2"/>
    <dgm:cxn modelId="{F938ED6E-A5C5-4B51-9547-9FE8636FAD6B}" srcId="{6491C886-5DA2-416A-9684-87C8A3862330}" destId="{7F110744-29E5-4EE4-94F1-DA8FAA69542F}" srcOrd="0" destOrd="0" parTransId="{776D5E1B-08C1-45CB-A8AE-7DD6585776D5}" sibTransId="{9319FB48-6315-4C51-9075-0CA416C3D5CA}"/>
    <dgm:cxn modelId="{F245056F-08B8-4057-9F1D-C6D46C8158AC}" type="presOf" srcId="{E3889FC0-C131-40BB-9203-93A0F95ED897}" destId="{EBC73E85-3A2E-43A3-A272-B48A5CB4E04A}" srcOrd="0" destOrd="0" presId="urn:microsoft.com/office/officeart/2005/8/layout/lProcess2"/>
    <dgm:cxn modelId="{EC0E2D4F-6052-48EA-BD4B-5484BC962E6C}" srcId="{04C85330-1AA8-4CEC-87AB-FBA2E10EF071}" destId="{FC66DD34-D6C1-443D-ADDD-1603C302F67D}" srcOrd="0" destOrd="0" parTransId="{A8D14DBD-970E-40AE-8997-65F62A71E758}" sibTransId="{7667C2D7-22CE-4924-895C-15B501EEC1A4}"/>
    <dgm:cxn modelId="{F0366672-B3F6-405F-9FD3-CD883367C39A}" type="presOf" srcId="{04C85330-1AA8-4CEC-87AB-FBA2E10EF071}" destId="{0CE4DDA9-3207-4867-9D87-FA3073C890FF}" srcOrd="1" destOrd="0" presId="urn:microsoft.com/office/officeart/2005/8/layout/lProcess2"/>
    <dgm:cxn modelId="{AC12C653-542D-41BA-9C80-81319AECBCE1}" srcId="{C5BCF3C6-6B82-4106-A9F6-87391AF2BB7A}" destId="{42B7C88D-5FD5-46A4-8C24-16C727D5BAC3}" srcOrd="2" destOrd="0" parTransId="{4130897F-5458-4C28-A372-61786E8FCECB}" sibTransId="{218C15EC-9110-4809-A31C-B1E3B01DCF44}"/>
    <dgm:cxn modelId="{F9773456-DF2C-4233-95B8-48FFD46E0372}" type="presOf" srcId="{9FF283BD-E5B3-450B-8266-C6EA7BA9FC47}" destId="{32171990-FA74-47BD-B62E-6F5F41448E88}" srcOrd="1" destOrd="0" presId="urn:microsoft.com/office/officeart/2005/8/layout/lProcess2"/>
    <dgm:cxn modelId="{44FCF156-5AD5-421F-9A38-F7CD120B1D07}" type="presOf" srcId="{D0F366D6-8082-444D-83EF-3DB0330E1E3D}" destId="{17DBB20E-51A6-441E-8BD1-12CDA7E351C3}" srcOrd="0" destOrd="0" presId="urn:microsoft.com/office/officeart/2005/8/layout/lProcess2"/>
    <dgm:cxn modelId="{45A8D67B-F3F1-4E27-8065-7966F78B7935}" type="presOf" srcId="{6491C886-5DA2-416A-9684-87C8A3862330}" destId="{7F85D32C-786A-4CD7-B096-ECA217EC8172}" srcOrd="0" destOrd="0" presId="urn:microsoft.com/office/officeart/2005/8/layout/lProcess2"/>
    <dgm:cxn modelId="{5EB47A86-F78F-467A-8899-7323A06F1348}" type="presOf" srcId="{7F110744-29E5-4EE4-94F1-DA8FAA69542F}" destId="{460BFF91-D744-4A44-A963-90154A22971C}" srcOrd="0" destOrd="0" presId="urn:microsoft.com/office/officeart/2005/8/layout/lProcess2"/>
    <dgm:cxn modelId="{3915B087-7C4C-4027-8F14-38257FF9CD00}" type="presOf" srcId="{28164347-4B56-49C1-8CE5-B885E86E14AC}" destId="{87D7DB1E-4D6A-4F2E-8E59-20EEB164893A}" srcOrd="0" destOrd="0" presId="urn:microsoft.com/office/officeart/2005/8/layout/lProcess2"/>
    <dgm:cxn modelId="{A6A7A388-58E0-40B6-A032-245445B7AF58}" type="presOf" srcId="{131C4E30-4351-42A9-978E-9DCD5DAECD48}" destId="{3623F0F5-90D0-437A-8B32-614ABCF4C00E}" srcOrd="0" destOrd="0" presId="urn:microsoft.com/office/officeart/2005/8/layout/lProcess2"/>
    <dgm:cxn modelId="{F6AAED8A-0C54-47A1-9FC4-E070B32EC75A}" type="presOf" srcId="{7D84181A-5EDB-4437-99ED-BAF62E3AD6A2}" destId="{16AC6CFD-C760-4DA0-8608-F98F0A33EC87}" srcOrd="0" destOrd="0" presId="urn:microsoft.com/office/officeart/2005/8/layout/lProcess2"/>
    <dgm:cxn modelId="{91EAAB8E-7582-4DBE-AFAC-F3399089CDD6}" srcId="{6491C886-5DA2-416A-9684-87C8A3862330}" destId="{131C4E30-4351-42A9-978E-9DCD5DAECD48}" srcOrd="2" destOrd="0" parTransId="{CEF215B8-ABDF-44E7-8EDE-26ECD7A63199}" sibTransId="{0193DD14-F6C9-4611-95A4-F42093B0552B}"/>
    <dgm:cxn modelId="{612ECC94-3057-40CD-BA73-E019E20E2E51}" type="presOf" srcId="{9F84434E-E467-4B9C-B057-AD844B862DAB}" destId="{3542B0C2-0E21-497D-A6E2-D0C1266A5A70}" srcOrd="0" destOrd="0" presId="urn:microsoft.com/office/officeart/2005/8/layout/lProcess2"/>
    <dgm:cxn modelId="{4A39DC94-F122-4FFC-B2D9-6B40BDBCF9D3}" type="presOf" srcId="{FC66DD34-D6C1-443D-ADDD-1603C302F67D}" destId="{2F3D46EA-0B96-43D9-B554-90AB347591B9}" srcOrd="0" destOrd="0" presId="urn:microsoft.com/office/officeart/2005/8/layout/lProcess2"/>
    <dgm:cxn modelId="{A33B5B9C-233F-4AAF-AF43-635A80B8F5A0}" srcId="{D7E59536-FB43-4848-8095-9DA13C316CD3}" destId="{C5BCF3C6-6B82-4106-A9F6-87391AF2BB7A}" srcOrd="1" destOrd="0" parTransId="{61A39EA2-71A3-4DB9-B934-54A2122F487D}" sibTransId="{873C5CB6-7C3D-4ABC-88DA-90602CA8FB16}"/>
    <dgm:cxn modelId="{99E445AA-828D-477A-A265-E8508F5D11B3}" type="presOf" srcId="{C5BCF3C6-6B82-4106-A9F6-87391AF2BB7A}" destId="{9BDE0EE4-E142-47C9-9EE6-16ABA55F2D91}" srcOrd="0" destOrd="0" presId="urn:microsoft.com/office/officeart/2005/8/layout/lProcess2"/>
    <dgm:cxn modelId="{9562DBBC-9BBC-4AFD-8911-D9DD0F1CD7AB}" type="presOf" srcId="{BF89409A-A156-4893-851D-5FFB44744411}" destId="{B97D651A-BA6E-4487-8530-C5BB76CB1326}" srcOrd="0" destOrd="0" presId="urn:microsoft.com/office/officeart/2005/8/layout/lProcess2"/>
    <dgm:cxn modelId="{DC9EEBBF-AE19-422A-8746-26F9DF865875}" srcId="{6491C886-5DA2-416A-9684-87C8A3862330}" destId="{21DC167B-2421-4A82-A1AB-7E11250A348E}" srcOrd="1" destOrd="0" parTransId="{D13DDC45-6027-4176-9A2C-310418284D8D}" sibTransId="{894B4CED-9D01-4D8A-AD09-A4ACEE8FC6C4}"/>
    <dgm:cxn modelId="{4AC936CB-3442-464C-BCC1-94EC214815C4}" srcId="{D7E59536-FB43-4848-8095-9DA13C316CD3}" destId="{6491C886-5DA2-416A-9684-87C8A3862330}" srcOrd="0" destOrd="0" parTransId="{BE3FF700-CE44-4083-AD98-C1A54F720988}" sibTransId="{1D4C4A9C-8C79-4104-96FD-91678620EB81}"/>
    <dgm:cxn modelId="{19ABE4D0-54AA-474E-A52E-55A2ADA1AF78}" srcId="{04C85330-1AA8-4CEC-87AB-FBA2E10EF071}" destId="{28164347-4B56-49C1-8CE5-B885E86E14AC}" srcOrd="1" destOrd="0" parTransId="{4A402A97-E8D5-48A3-B526-5D37619145C2}" sibTransId="{27C87FB8-71B0-4A32-A440-04760F0FF06B}"/>
    <dgm:cxn modelId="{CDEFABD3-FE79-426C-B1B0-B7D2D816438B}" srcId="{6491C886-5DA2-416A-9684-87C8A3862330}" destId="{1EF190BD-E381-4430-AC6D-ED92C2B8A997}" srcOrd="3" destOrd="0" parTransId="{6541B0D3-049B-4F6D-8B03-0B8979CDED8B}" sibTransId="{595BBCA6-0581-49EB-8C2C-C755863C496A}"/>
    <dgm:cxn modelId="{2646C1D5-F1AF-4FA9-B3F0-FD3C6A6C464E}" type="presOf" srcId="{9FF283BD-E5B3-450B-8266-C6EA7BA9FC47}" destId="{B8ED02FB-974E-49E6-BBA3-B9EA36023208}" srcOrd="0" destOrd="0" presId="urn:microsoft.com/office/officeart/2005/8/layout/lProcess2"/>
    <dgm:cxn modelId="{C201D2D5-BB77-428F-B6DA-2D07A8D2DD50}" srcId="{9FF283BD-E5B3-450B-8266-C6EA7BA9FC47}" destId="{D0F366D6-8082-444D-83EF-3DB0330E1E3D}" srcOrd="1" destOrd="0" parTransId="{26DCAD58-A57D-4D32-9BA7-16E2D7D69413}" sibTransId="{A8E8E851-67A1-46CB-A057-F53185DCCBD0}"/>
    <dgm:cxn modelId="{BFFBDED7-B81E-4F96-924D-E931D3B803CF}" srcId="{04C85330-1AA8-4CEC-87AB-FBA2E10EF071}" destId="{09C52E94-CFE8-42F0-B503-1AE13854BC8E}" srcOrd="3" destOrd="0" parTransId="{B4D326BE-B23C-4DF5-BC4D-3130F7796F69}" sibTransId="{85960F49-8F5A-42D8-8F08-99B749E9136A}"/>
    <dgm:cxn modelId="{541D23D8-B81A-42B0-A010-5011CD97C522}" type="presOf" srcId="{5B145983-24A4-4335-9E12-C21072C99B08}" destId="{7364BE23-4D85-426D-BBEA-4CE0D803063E}" srcOrd="0" destOrd="0" presId="urn:microsoft.com/office/officeart/2005/8/layout/lProcess2"/>
    <dgm:cxn modelId="{937CBAD9-9930-4E0B-837D-679E26D12CD1}" type="presOf" srcId="{C5BCF3C6-6B82-4106-A9F6-87391AF2BB7A}" destId="{429C5D58-0091-4685-839E-DEA084363FCD}" srcOrd="1" destOrd="0" presId="urn:microsoft.com/office/officeart/2005/8/layout/lProcess2"/>
    <dgm:cxn modelId="{B7D76FDA-84FE-48F9-BB90-8ECBBC60D699}" srcId="{9FF283BD-E5B3-450B-8266-C6EA7BA9FC47}" destId="{B487FE0D-1736-4A1A-B481-7D5FF184E15B}" srcOrd="2" destOrd="0" parTransId="{E1B9BAAB-4789-42B4-8D8E-440893FCDB5C}" sibTransId="{90F1DD24-1399-4A2B-9C58-0480118AD61E}"/>
    <dgm:cxn modelId="{C0B74ADE-0CB2-4B40-BCBA-65679DB1B921}" srcId="{C5BCF3C6-6B82-4106-A9F6-87391AF2BB7A}" destId="{9F84434E-E467-4B9C-B057-AD844B862DAB}" srcOrd="1" destOrd="0" parTransId="{4EDF7D29-5AA9-466F-BF18-9B478B3DC6B5}" sibTransId="{566E04B5-7D4B-4BF5-9790-CCBB196FA6E9}"/>
    <dgm:cxn modelId="{15DB84E9-D137-4255-A7A5-6A6C596071EB}" type="presOf" srcId="{09C52E94-CFE8-42F0-B503-1AE13854BC8E}" destId="{AB7A1A25-4BBF-4D33-BF16-7564C1C53131}" srcOrd="0" destOrd="0" presId="urn:microsoft.com/office/officeart/2005/8/layout/lProcess2"/>
    <dgm:cxn modelId="{0DA372EA-AEA8-49F2-96BD-3A7143422040}" srcId="{C5BCF3C6-6B82-4106-A9F6-87391AF2BB7A}" destId="{BF89409A-A156-4893-851D-5FFB44744411}" srcOrd="3" destOrd="0" parTransId="{C7831AFD-B68C-41CA-90BF-6F5DE25C9DBE}" sibTransId="{8EAA6EB0-1E5F-427E-BB90-5FF89A8EA9B9}"/>
    <dgm:cxn modelId="{73ED5BEC-7F1E-4B71-8479-CF0BD4D56D31}" type="presOf" srcId="{1EF190BD-E381-4430-AC6D-ED92C2B8A997}" destId="{1B129367-6ADD-4AF1-A259-A1A8A84AC6BD}" srcOrd="0" destOrd="0" presId="urn:microsoft.com/office/officeart/2005/8/layout/lProcess2"/>
    <dgm:cxn modelId="{ECC359EF-79EC-410D-AAE8-DAA1BD45FFCB}" srcId="{9FF283BD-E5B3-450B-8266-C6EA7BA9FC47}" destId="{E3889FC0-C131-40BB-9203-93A0F95ED897}" srcOrd="0" destOrd="0" parTransId="{C831F112-41EB-465C-96B8-8DD6364D895C}" sibTransId="{8D1C0FF1-C478-4172-8404-0E4FCCAAD760}"/>
    <dgm:cxn modelId="{FA9AFFF0-C594-4A0A-9AEE-E7F6901233A8}" srcId="{D7E59536-FB43-4848-8095-9DA13C316CD3}" destId="{04C85330-1AA8-4CEC-87AB-FBA2E10EF071}" srcOrd="2" destOrd="0" parTransId="{931D9861-C695-4949-9BFC-FE2EAAA7F333}" sibTransId="{0E02C39B-B0AA-4D9F-B499-7709E9AB17CE}"/>
    <dgm:cxn modelId="{A7E458F6-B28B-49FD-B0D3-9E6EFE36B446}" type="presOf" srcId="{B487FE0D-1736-4A1A-B481-7D5FF184E15B}" destId="{596E4BAC-F2AB-4AC0-9D7A-5D9C5DCF1B94}" srcOrd="0" destOrd="0" presId="urn:microsoft.com/office/officeart/2005/8/layout/lProcess2"/>
    <dgm:cxn modelId="{021E6CAF-C50B-42EA-B272-8D8DFA01F8EF}" type="presParOf" srcId="{AFD77060-73F4-4B91-A227-7A57E2271B41}" destId="{A0610B28-264C-4CD0-9B56-6AF1FDB8CDB2}" srcOrd="0" destOrd="0" presId="urn:microsoft.com/office/officeart/2005/8/layout/lProcess2"/>
    <dgm:cxn modelId="{2A335830-1BC8-4425-8B31-3FCF45DA3053}" type="presParOf" srcId="{A0610B28-264C-4CD0-9B56-6AF1FDB8CDB2}" destId="{7F85D32C-786A-4CD7-B096-ECA217EC8172}" srcOrd="0" destOrd="0" presId="urn:microsoft.com/office/officeart/2005/8/layout/lProcess2"/>
    <dgm:cxn modelId="{5C06A6D1-1949-4B63-822F-73B9567F585F}" type="presParOf" srcId="{A0610B28-264C-4CD0-9B56-6AF1FDB8CDB2}" destId="{8A9D19E6-7ABC-4612-9AE6-40C30979F5A8}" srcOrd="1" destOrd="0" presId="urn:microsoft.com/office/officeart/2005/8/layout/lProcess2"/>
    <dgm:cxn modelId="{6C14470C-723E-4A8B-BF11-AFAF1055961E}" type="presParOf" srcId="{A0610B28-264C-4CD0-9B56-6AF1FDB8CDB2}" destId="{B6923370-C58A-44A1-990D-427E1159A831}" srcOrd="2" destOrd="0" presId="urn:microsoft.com/office/officeart/2005/8/layout/lProcess2"/>
    <dgm:cxn modelId="{C752B261-9424-4DA0-8DC7-52C997A5BEAE}" type="presParOf" srcId="{B6923370-C58A-44A1-990D-427E1159A831}" destId="{39A895D4-C7A6-416F-A229-E8DE526F8C65}" srcOrd="0" destOrd="0" presId="urn:microsoft.com/office/officeart/2005/8/layout/lProcess2"/>
    <dgm:cxn modelId="{158282DB-FAEB-43F4-B2A3-BC19C5EB8A07}" type="presParOf" srcId="{39A895D4-C7A6-416F-A229-E8DE526F8C65}" destId="{460BFF91-D744-4A44-A963-90154A22971C}" srcOrd="0" destOrd="0" presId="urn:microsoft.com/office/officeart/2005/8/layout/lProcess2"/>
    <dgm:cxn modelId="{D72A2BF3-DD76-4438-AA95-D1DD0C686470}" type="presParOf" srcId="{39A895D4-C7A6-416F-A229-E8DE526F8C65}" destId="{A5C9E8D0-1FCB-478D-9BD9-60180BDE0064}" srcOrd="1" destOrd="0" presId="urn:microsoft.com/office/officeart/2005/8/layout/lProcess2"/>
    <dgm:cxn modelId="{AF5C2468-68F6-49BC-98BE-96A0C1BEC575}" type="presParOf" srcId="{39A895D4-C7A6-416F-A229-E8DE526F8C65}" destId="{4168C733-00DB-4BEB-B287-06BD6776E40A}" srcOrd="2" destOrd="0" presId="urn:microsoft.com/office/officeart/2005/8/layout/lProcess2"/>
    <dgm:cxn modelId="{2EAA0CF2-CFCC-4622-AD99-C5671079C841}" type="presParOf" srcId="{39A895D4-C7A6-416F-A229-E8DE526F8C65}" destId="{10821D9B-9C0C-4264-867E-82AE94C89B41}" srcOrd="3" destOrd="0" presId="urn:microsoft.com/office/officeart/2005/8/layout/lProcess2"/>
    <dgm:cxn modelId="{6CDF13DE-2F70-4755-8758-ECB37E6846C4}" type="presParOf" srcId="{39A895D4-C7A6-416F-A229-E8DE526F8C65}" destId="{3623F0F5-90D0-437A-8B32-614ABCF4C00E}" srcOrd="4" destOrd="0" presId="urn:microsoft.com/office/officeart/2005/8/layout/lProcess2"/>
    <dgm:cxn modelId="{0767EA91-405F-4E7D-94DE-6BA19E4851B1}" type="presParOf" srcId="{39A895D4-C7A6-416F-A229-E8DE526F8C65}" destId="{341580D5-50D7-466F-A8D9-E7A260254BB3}" srcOrd="5" destOrd="0" presId="urn:microsoft.com/office/officeart/2005/8/layout/lProcess2"/>
    <dgm:cxn modelId="{602B2CC3-158A-4B3B-B8E4-F2D76BA5F75D}" type="presParOf" srcId="{39A895D4-C7A6-416F-A229-E8DE526F8C65}" destId="{1B129367-6ADD-4AF1-A259-A1A8A84AC6BD}" srcOrd="6" destOrd="0" presId="urn:microsoft.com/office/officeart/2005/8/layout/lProcess2"/>
    <dgm:cxn modelId="{7F49F15B-838A-40F1-A071-31C9B5295847}" type="presParOf" srcId="{AFD77060-73F4-4B91-A227-7A57E2271B41}" destId="{22E46572-B3BA-43E9-8F24-C1FB989B1E7E}" srcOrd="1" destOrd="0" presId="urn:microsoft.com/office/officeart/2005/8/layout/lProcess2"/>
    <dgm:cxn modelId="{A3CE74AD-439C-4ECB-AAAA-6D1F04DC6815}" type="presParOf" srcId="{AFD77060-73F4-4B91-A227-7A57E2271B41}" destId="{3C0C8FA8-C03E-4CF9-A701-75393F1BF2B0}" srcOrd="2" destOrd="0" presId="urn:microsoft.com/office/officeart/2005/8/layout/lProcess2"/>
    <dgm:cxn modelId="{4FCB9A89-B734-4472-A344-CC7F929AAC30}" type="presParOf" srcId="{3C0C8FA8-C03E-4CF9-A701-75393F1BF2B0}" destId="{9BDE0EE4-E142-47C9-9EE6-16ABA55F2D91}" srcOrd="0" destOrd="0" presId="urn:microsoft.com/office/officeart/2005/8/layout/lProcess2"/>
    <dgm:cxn modelId="{2A174206-ECA6-49B9-9986-8ACF18D997C2}" type="presParOf" srcId="{3C0C8FA8-C03E-4CF9-A701-75393F1BF2B0}" destId="{429C5D58-0091-4685-839E-DEA084363FCD}" srcOrd="1" destOrd="0" presId="urn:microsoft.com/office/officeart/2005/8/layout/lProcess2"/>
    <dgm:cxn modelId="{F17B0AC6-E3A2-43ED-9A62-CB3A589A5093}" type="presParOf" srcId="{3C0C8FA8-C03E-4CF9-A701-75393F1BF2B0}" destId="{619BF80B-3126-4046-B1BF-F1C468C93302}" srcOrd="2" destOrd="0" presId="urn:microsoft.com/office/officeart/2005/8/layout/lProcess2"/>
    <dgm:cxn modelId="{6725197D-A526-43AC-8BF0-0B439649F38B}" type="presParOf" srcId="{619BF80B-3126-4046-B1BF-F1C468C93302}" destId="{314276E0-5FFB-41E2-AF06-8B6BDAA48578}" srcOrd="0" destOrd="0" presId="urn:microsoft.com/office/officeart/2005/8/layout/lProcess2"/>
    <dgm:cxn modelId="{1D52F4F1-6A0C-473C-976D-09FD509E063D}" type="presParOf" srcId="{314276E0-5FFB-41E2-AF06-8B6BDAA48578}" destId="{7364BE23-4D85-426D-BBEA-4CE0D803063E}" srcOrd="0" destOrd="0" presId="urn:microsoft.com/office/officeart/2005/8/layout/lProcess2"/>
    <dgm:cxn modelId="{15F4A82A-B9C8-445E-8D97-17F4279E7125}" type="presParOf" srcId="{314276E0-5FFB-41E2-AF06-8B6BDAA48578}" destId="{10447093-32D7-4ABF-9F00-88F59A76EE88}" srcOrd="1" destOrd="0" presId="urn:microsoft.com/office/officeart/2005/8/layout/lProcess2"/>
    <dgm:cxn modelId="{0E4B90B2-3DB4-4F92-887E-08BFF589C155}" type="presParOf" srcId="{314276E0-5FFB-41E2-AF06-8B6BDAA48578}" destId="{3542B0C2-0E21-497D-A6E2-D0C1266A5A70}" srcOrd="2" destOrd="0" presId="urn:microsoft.com/office/officeart/2005/8/layout/lProcess2"/>
    <dgm:cxn modelId="{7A793C1E-75F0-4C75-BB87-E5C2A3232279}" type="presParOf" srcId="{314276E0-5FFB-41E2-AF06-8B6BDAA48578}" destId="{7534B15A-EE1D-4260-B97A-097ADE4D15CA}" srcOrd="3" destOrd="0" presId="urn:microsoft.com/office/officeart/2005/8/layout/lProcess2"/>
    <dgm:cxn modelId="{233DB0D2-A5CD-465F-97BD-6342D55C6B8C}" type="presParOf" srcId="{314276E0-5FFB-41E2-AF06-8B6BDAA48578}" destId="{59DEDB01-FFD3-463B-A8A9-F15356F5832B}" srcOrd="4" destOrd="0" presId="urn:microsoft.com/office/officeart/2005/8/layout/lProcess2"/>
    <dgm:cxn modelId="{AD2C7DBA-E464-43FF-92FA-73B321D83F70}" type="presParOf" srcId="{314276E0-5FFB-41E2-AF06-8B6BDAA48578}" destId="{4F90275B-8B1A-4510-97C9-B07ED11D967A}" srcOrd="5" destOrd="0" presId="urn:microsoft.com/office/officeart/2005/8/layout/lProcess2"/>
    <dgm:cxn modelId="{E6E91854-DD9E-4D51-AF95-CDE62DFDFB25}" type="presParOf" srcId="{314276E0-5FFB-41E2-AF06-8B6BDAA48578}" destId="{B97D651A-BA6E-4487-8530-C5BB76CB1326}" srcOrd="6" destOrd="0" presId="urn:microsoft.com/office/officeart/2005/8/layout/lProcess2"/>
    <dgm:cxn modelId="{BED75C90-97EE-4276-8DD4-9C8FDCCC4D65}" type="presParOf" srcId="{AFD77060-73F4-4B91-A227-7A57E2271B41}" destId="{41A31CC7-4DCE-4708-9065-F7205B131D43}" srcOrd="3" destOrd="0" presId="urn:microsoft.com/office/officeart/2005/8/layout/lProcess2"/>
    <dgm:cxn modelId="{D31F8388-7858-451E-8434-CC87F4FA3A3E}" type="presParOf" srcId="{AFD77060-73F4-4B91-A227-7A57E2271B41}" destId="{4524CE57-124A-4D63-A767-4E8117ABB4C7}" srcOrd="4" destOrd="0" presId="urn:microsoft.com/office/officeart/2005/8/layout/lProcess2"/>
    <dgm:cxn modelId="{A52DE816-FC2E-4837-ACB7-F305357AC91D}" type="presParOf" srcId="{4524CE57-124A-4D63-A767-4E8117ABB4C7}" destId="{A7921651-4FC4-4ED7-AE03-BA33D9393EE4}" srcOrd="0" destOrd="0" presId="urn:microsoft.com/office/officeart/2005/8/layout/lProcess2"/>
    <dgm:cxn modelId="{2BA2A930-5871-4193-B955-35C509CC3434}" type="presParOf" srcId="{4524CE57-124A-4D63-A767-4E8117ABB4C7}" destId="{0CE4DDA9-3207-4867-9D87-FA3073C890FF}" srcOrd="1" destOrd="0" presId="urn:microsoft.com/office/officeart/2005/8/layout/lProcess2"/>
    <dgm:cxn modelId="{E1DC067F-BB46-4860-8589-81C63C58C986}" type="presParOf" srcId="{4524CE57-124A-4D63-A767-4E8117ABB4C7}" destId="{95B47856-F9E0-4A67-8784-8F7275FEEBCE}" srcOrd="2" destOrd="0" presId="urn:microsoft.com/office/officeart/2005/8/layout/lProcess2"/>
    <dgm:cxn modelId="{207DC83E-ADE4-4C4E-A93F-94043F1B7F0A}" type="presParOf" srcId="{95B47856-F9E0-4A67-8784-8F7275FEEBCE}" destId="{83746339-5396-4376-B4FF-5A98018A0CDC}" srcOrd="0" destOrd="0" presId="urn:microsoft.com/office/officeart/2005/8/layout/lProcess2"/>
    <dgm:cxn modelId="{F6284EBB-BE16-44E3-AFBD-D0C300EC031B}" type="presParOf" srcId="{83746339-5396-4376-B4FF-5A98018A0CDC}" destId="{2F3D46EA-0B96-43D9-B554-90AB347591B9}" srcOrd="0" destOrd="0" presId="urn:microsoft.com/office/officeart/2005/8/layout/lProcess2"/>
    <dgm:cxn modelId="{97C2FA23-012F-4EDA-B51C-6A391119D1B3}" type="presParOf" srcId="{83746339-5396-4376-B4FF-5A98018A0CDC}" destId="{2FD6C9FD-5F4A-4AD4-8151-D19A4A5981F0}" srcOrd="1" destOrd="0" presId="urn:microsoft.com/office/officeart/2005/8/layout/lProcess2"/>
    <dgm:cxn modelId="{0E96190C-E1B5-4026-8E6E-DA942AF63DDB}" type="presParOf" srcId="{83746339-5396-4376-B4FF-5A98018A0CDC}" destId="{87D7DB1E-4D6A-4F2E-8E59-20EEB164893A}" srcOrd="2" destOrd="0" presId="urn:microsoft.com/office/officeart/2005/8/layout/lProcess2"/>
    <dgm:cxn modelId="{3C9D101F-AB85-4ACB-9A15-CCDB44B5B8F3}" type="presParOf" srcId="{83746339-5396-4376-B4FF-5A98018A0CDC}" destId="{3083737E-9C38-49FA-B1AB-BC230B8BF370}" srcOrd="3" destOrd="0" presId="urn:microsoft.com/office/officeart/2005/8/layout/lProcess2"/>
    <dgm:cxn modelId="{7A32C5A9-8785-4BCA-95B9-FD8AD66CBD56}" type="presParOf" srcId="{83746339-5396-4376-B4FF-5A98018A0CDC}" destId="{94D17722-808E-44A2-AC27-D907D61B2247}" srcOrd="4" destOrd="0" presId="urn:microsoft.com/office/officeart/2005/8/layout/lProcess2"/>
    <dgm:cxn modelId="{8CD3FC84-CD87-4032-91DE-8A79038B6654}" type="presParOf" srcId="{83746339-5396-4376-B4FF-5A98018A0CDC}" destId="{A2837025-0263-4EB9-BDBF-490F282AAA48}" srcOrd="5" destOrd="0" presId="urn:microsoft.com/office/officeart/2005/8/layout/lProcess2"/>
    <dgm:cxn modelId="{07618BB8-27D1-4D09-B5AF-F0C64635F1AC}" type="presParOf" srcId="{83746339-5396-4376-B4FF-5A98018A0CDC}" destId="{AB7A1A25-4BBF-4D33-BF16-7564C1C53131}" srcOrd="6" destOrd="0" presId="urn:microsoft.com/office/officeart/2005/8/layout/lProcess2"/>
    <dgm:cxn modelId="{0438CF67-9882-4540-9494-5B93CBFD023B}" type="presParOf" srcId="{83746339-5396-4376-B4FF-5A98018A0CDC}" destId="{FE1633A5-F7DA-4D7A-AEAE-D3AD2E6C152C}" srcOrd="7" destOrd="0" presId="urn:microsoft.com/office/officeart/2005/8/layout/lProcess2"/>
    <dgm:cxn modelId="{2C619FA6-EDA1-4E04-9993-A3A59087BDF2}" type="presParOf" srcId="{83746339-5396-4376-B4FF-5A98018A0CDC}" destId="{1476C1D4-0E84-4C55-B10E-200970FD6499}" srcOrd="8" destOrd="0" presId="urn:microsoft.com/office/officeart/2005/8/layout/lProcess2"/>
    <dgm:cxn modelId="{9D3C2A78-AF69-4142-B827-A5C8D9974CDD}" type="presParOf" srcId="{AFD77060-73F4-4B91-A227-7A57E2271B41}" destId="{E704C5C5-5308-4AA3-BCCC-AC5B86DE2C74}" srcOrd="5" destOrd="0" presId="urn:microsoft.com/office/officeart/2005/8/layout/lProcess2"/>
    <dgm:cxn modelId="{9A335467-71A4-4435-A578-FF5A21F149D8}" type="presParOf" srcId="{AFD77060-73F4-4B91-A227-7A57E2271B41}" destId="{07CF6C52-D9AC-4487-AD24-E5E71D61A0BC}" srcOrd="6" destOrd="0" presId="urn:microsoft.com/office/officeart/2005/8/layout/lProcess2"/>
    <dgm:cxn modelId="{9491EE96-6320-4F41-A3A1-0C0DBBF2D6E2}" type="presParOf" srcId="{07CF6C52-D9AC-4487-AD24-E5E71D61A0BC}" destId="{B8ED02FB-974E-49E6-BBA3-B9EA36023208}" srcOrd="0" destOrd="0" presId="urn:microsoft.com/office/officeart/2005/8/layout/lProcess2"/>
    <dgm:cxn modelId="{D4C47816-D37D-473E-8FA7-0F206AFC929E}" type="presParOf" srcId="{07CF6C52-D9AC-4487-AD24-E5E71D61A0BC}" destId="{32171990-FA74-47BD-B62E-6F5F41448E88}" srcOrd="1" destOrd="0" presId="urn:microsoft.com/office/officeart/2005/8/layout/lProcess2"/>
    <dgm:cxn modelId="{22F5064E-5BE9-4365-A1C6-0F3CC1595D16}" type="presParOf" srcId="{07CF6C52-D9AC-4487-AD24-E5E71D61A0BC}" destId="{83D95F1A-9F8B-44F8-BDB3-2947E38D85D7}" srcOrd="2" destOrd="0" presId="urn:microsoft.com/office/officeart/2005/8/layout/lProcess2"/>
    <dgm:cxn modelId="{2CC505D1-0315-4B63-A562-8CD33E6BF43A}" type="presParOf" srcId="{83D95F1A-9F8B-44F8-BDB3-2947E38D85D7}" destId="{8BB8177B-F806-4884-9A21-F4ACE25AA0D4}" srcOrd="0" destOrd="0" presId="urn:microsoft.com/office/officeart/2005/8/layout/lProcess2"/>
    <dgm:cxn modelId="{5E00E8CE-B246-4417-B285-A4A41672FD7A}" type="presParOf" srcId="{8BB8177B-F806-4884-9A21-F4ACE25AA0D4}" destId="{EBC73E85-3A2E-43A3-A272-B48A5CB4E04A}" srcOrd="0" destOrd="0" presId="urn:microsoft.com/office/officeart/2005/8/layout/lProcess2"/>
    <dgm:cxn modelId="{EA61D2CA-A830-4878-8EF3-9A4714386D2D}" type="presParOf" srcId="{8BB8177B-F806-4884-9A21-F4ACE25AA0D4}" destId="{1346ABFD-74D8-4341-B252-87F26DEE88EC}" srcOrd="1" destOrd="0" presId="urn:microsoft.com/office/officeart/2005/8/layout/lProcess2"/>
    <dgm:cxn modelId="{7A675CDB-2ED8-47A2-BC8E-A90B1E037125}" type="presParOf" srcId="{8BB8177B-F806-4884-9A21-F4ACE25AA0D4}" destId="{17DBB20E-51A6-441E-8BD1-12CDA7E351C3}" srcOrd="2" destOrd="0" presId="urn:microsoft.com/office/officeart/2005/8/layout/lProcess2"/>
    <dgm:cxn modelId="{94338047-BB7B-4E4D-9201-718F34E5A710}" type="presParOf" srcId="{8BB8177B-F806-4884-9A21-F4ACE25AA0D4}" destId="{D5D239D7-EA7A-42C1-AF32-A5D32A7CE8D0}" srcOrd="3" destOrd="0" presId="urn:microsoft.com/office/officeart/2005/8/layout/lProcess2"/>
    <dgm:cxn modelId="{066812E2-43B9-4230-8947-FB61585DADE5}" type="presParOf" srcId="{8BB8177B-F806-4884-9A21-F4ACE25AA0D4}" destId="{596E4BAC-F2AB-4AC0-9D7A-5D9C5DCF1B94}" srcOrd="4" destOrd="0" presId="urn:microsoft.com/office/officeart/2005/8/layout/lProcess2"/>
    <dgm:cxn modelId="{CFAB9801-D045-42F7-BB16-C197B8B6087C}" type="presParOf" srcId="{8BB8177B-F806-4884-9A21-F4ACE25AA0D4}" destId="{231CB700-DA39-4ED4-85B4-447F80D5F636}" srcOrd="5" destOrd="0" presId="urn:microsoft.com/office/officeart/2005/8/layout/lProcess2"/>
    <dgm:cxn modelId="{D1D12978-15E7-41E0-A082-D4B4D0EA4C8F}" type="presParOf" srcId="{8BB8177B-F806-4884-9A21-F4ACE25AA0D4}" destId="{16AC6CFD-C760-4DA0-8608-F98F0A33EC87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7E59536-FB43-4848-8095-9DA13C316CD3}" type="doc">
      <dgm:prSet loTypeId="urn:microsoft.com/office/officeart/2005/8/layout/lProcess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491C886-5DA2-416A-9684-87C8A3862330}">
      <dgm:prSet phldrT="[Texto]" custT="1"/>
      <dgm:spPr>
        <a:solidFill>
          <a:schemeClr val="bg2"/>
        </a:solidFill>
      </dgm:spPr>
      <dgm:t>
        <a:bodyPr/>
        <a:lstStyle/>
        <a:p>
          <a:r>
            <a:rPr lang="en-GB" sz="2400" noProof="0" dirty="0"/>
            <a:t>Applied Climate Research</a:t>
          </a:r>
        </a:p>
      </dgm:t>
    </dgm:pt>
    <dgm:pt modelId="{BE3FF700-CE44-4083-AD98-C1A54F720988}" type="parTrans" cxnId="{4AC936CB-3442-464C-BCC1-94EC214815C4}">
      <dgm:prSet/>
      <dgm:spPr/>
      <dgm:t>
        <a:bodyPr/>
        <a:lstStyle/>
        <a:p>
          <a:endParaRPr lang="en-GB"/>
        </a:p>
      </dgm:t>
    </dgm:pt>
    <dgm:pt modelId="{1D4C4A9C-8C79-4104-96FD-91678620EB81}" type="sibTrans" cxnId="{4AC936CB-3442-464C-BCC1-94EC214815C4}">
      <dgm:prSet/>
      <dgm:spPr/>
      <dgm:t>
        <a:bodyPr/>
        <a:lstStyle/>
        <a:p>
          <a:endParaRPr lang="en-GB"/>
        </a:p>
      </dgm:t>
    </dgm:pt>
    <dgm:pt modelId="{9FF283BD-E5B3-450B-8266-C6EA7BA9FC47}">
      <dgm:prSet phldrT="[Texto]" custT="1"/>
      <dgm:spPr>
        <a:solidFill>
          <a:srgbClr val="DDDDDD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91440" tIns="91440" rIns="91440" bIns="91440" numCol="1" spcCol="1270" anchor="ctr" anchorCtr="0"/>
        <a:lstStyle/>
        <a:p>
          <a:r>
            <a:rPr lang="en-GB" sz="240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Mitigation</a:t>
          </a:r>
          <a:r>
            <a:rPr lang="en-GB" sz="2400" kern="1200" noProof="0" dirty="0"/>
            <a:t> Strategies &amp; Carbon neutrality</a:t>
          </a:r>
        </a:p>
      </dgm:t>
    </dgm:pt>
    <dgm:pt modelId="{195ACD39-731F-4D62-811C-944BCABF709F}" type="parTrans" cxnId="{14DCE75C-A739-489C-92BC-4D983543DEF5}">
      <dgm:prSet/>
      <dgm:spPr/>
      <dgm:t>
        <a:bodyPr/>
        <a:lstStyle/>
        <a:p>
          <a:endParaRPr lang="en-GB"/>
        </a:p>
      </dgm:t>
    </dgm:pt>
    <dgm:pt modelId="{ABBEE707-35D2-4FD8-879C-AEAF7F7B6ABB}" type="sibTrans" cxnId="{14DCE75C-A739-489C-92BC-4D983543DEF5}">
      <dgm:prSet/>
      <dgm:spPr/>
      <dgm:t>
        <a:bodyPr/>
        <a:lstStyle/>
        <a:p>
          <a:endParaRPr lang="en-GB"/>
        </a:p>
      </dgm:t>
    </dgm:pt>
    <dgm:pt modelId="{21DC167B-2421-4A82-A1AB-7E11250A348E}">
      <dgm:prSet phldrT="[Texto]" custT="1"/>
      <dgm:spPr>
        <a:solidFill>
          <a:srgbClr val="254E6B"/>
        </a:solidFill>
      </dgm:spPr>
      <dgm:t>
        <a:bodyPr/>
        <a:lstStyle/>
        <a:p>
          <a:r>
            <a:rPr lang="en-GB" sz="1400" noProof="0" dirty="0"/>
            <a:t>Adapted climate change projections for the agricultural sector</a:t>
          </a:r>
        </a:p>
      </dgm:t>
    </dgm:pt>
    <dgm:pt modelId="{D13DDC45-6027-4176-9A2C-310418284D8D}" type="parTrans" cxnId="{DC9EEBBF-AE19-422A-8746-26F9DF865875}">
      <dgm:prSet/>
      <dgm:spPr/>
      <dgm:t>
        <a:bodyPr/>
        <a:lstStyle/>
        <a:p>
          <a:endParaRPr lang="en-GB"/>
        </a:p>
      </dgm:t>
    </dgm:pt>
    <dgm:pt modelId="{894B4CED-9D01-4D8A-AD09-A4ACEE8FC6C4}" type="sibTrans" cxnId="{DC9EEBBF-AE19-422A-8746-26F9DF865875}">
      <dgm:prSet/>
      <dgm:spPr/>
      <dgm:t>
        <a:bodyPr/>
        <a:lstStyle/>
        <a:p>
          <a:endParaRPr lang="en-GB"/>
        </a:p>
      </dgm:t>
    </dgm:pt>
    <dgm:pt modelId="{C5BCF3C6-6B82-4106-A9F6-87391AF2BB7A}">
      <dgm:prSet phldrT="[Texto]" custT="1"/>
      <dgm:spPr>
        <a:solidFill>
          <a:schemeClr val="bg2"/>
        </a:solidFill>
      </dgm:spPr>
      <dgm:t>
        <a:bodyPr/>
        <a:lstStyle/>
        <a:p>
          <a:r>
            <a:rPr lang="en-GB" sz="2400" noProof="0" dirty="0"/>
            <a:t>Impact Assessment</a:t>
          </a:r>
        </a:p>
      </dgm:t>
    </dgm:pt>
    <dgm:pt modelId="{61A39EA2-71A3-4DB9-B934-54A2122F487D}" type="parTrans" cxnId="{A33B5B9C-233F-4AAF-AF43-635A80B8F5A0}">
      <dgm:prSet/>
      <dgm:spPr/>
      <dgm:t>
        <a:bodyPr/>
        <a:lstStyle/>
        <a:p>
          <a:endParaRPr lang="en-GB"/>
        </a:p>
      </dgm:t>
    </dgm:pt>
    <dgm:pt modelId="{873C5CB6-7C3D-4ABC-88DA-90602CA8FB16}" type="sibTrans" cxnId="{A33B5B9C-233F-4AAF-AF43-635A80B8F5A0}">
      <dgm:prSet/>
      <dgm:spPr/>
      <dgm:t>
        <a:bodyPr/>
        <a:lstStyle/>
        <a:p>
          <a:endParaRPr lang="en-GB"/>
        </a:p>
      </dgm:t>
    </dgm:pt>
    <dgm:pt modelId="{42B7C88D-5FD5-46A4-8C24-16C727D5BAC3}">
      <dgm:prSet phldrT="[Texto]" custT="1"/>
      <dgm:spPr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Crop modelling and simulation</a:t>
          </a:r>
        </a:p>
      </dgm:t>
    </dgm:pt>
    <dgm:pt modelId="{4130897F-5458-4C28-A372-61786E8FCECB}" type="parTrans" cxnId="{AC12C653-542D-41BA-9C80-81319AECBCE1}">
      <dgm:prSet/>
      <dgm:spPr/>
      <dgm:t>
        <a:bodyPr/>
        <a:lstStyle/>
        <a:p>
          <a:endParaRPr lang="en-GB"/>
        </a:p>
      </dgm:t>
    </dgm:pt>
    <dgm:pt modelId="{218C15EC-9110-4809-A31C-B1E3B01DCF44}" type="sibTrans" cxnId="{AC12C653-542D-41BA-9C80-81319AECBCE1}">
      <dgm:prSet/>
      <dgm:spPr/>
      <dgm:t>
        <a:bodyPr/>
        <a:lstStyle/>
        <a:p>
          <a:endParaRPr lang="en-GB"/>
        </a:p>
      </dgm:t>
    </dgm:pt>
    <dgm:pt modelId="{5B145983-24A4-4335-9E12-C21072C99B08}">
      <dgm:prSet phldrT="[Texto]" custT="1"/>
      <dgm:spPr>
        <a:solidFill>
          <a:srgbClr val="1EA8C1"/>
        </a:solidFill>
      </dgm:spPr>
      <dgm:t>
        <a:bodyPr/>
        <a:lstStyle/>
        <a:p>
          <a:r>
            <a:rPr lang="en-GB" sz="1600" noProof="0" dirty="0"/>
            <a:t>Establishing networks for crop monitoring</a:t>
          </a:r>
        </a:p>
      </dgm:t>
    </dgm:pt>
    <dgm:pt modelId="{90D43E68-8579-40DA-96DC-39A70D087EE5}" type="parTrans" cxnId="{CB7D9725-707B-4709-954F-EE713E05D3F3}">
      <dgm:prSet/>
      <dgm:spPr/>
      <dgm:t>
        <a:bodyPr/>
        <a:lstStyle/>
        <a:p>
          <a:endParaRPr lang="en-GB"/>
        </a:p>
      </dgm:t>
    </dgm:pt>
    <dgm:pt modelId="{D84D8E74-1B2E-41DA-AAE8-FEA504069CE7}" type="sibTrans" cxnId="{CB7D9725-707B-4709-954F-EE713E05D3F3}">
      <dgm:prSet/>
      <dgm:spPr/>
      <dgm:t>
        <a:bodyPr/>
        <a:lstStyle/>
        <a:p>
          <a:endParaRPr lang="en-GB"/>
        </a:p>
      </dgm:t>
    </dgm:pt>
    <dgm:pt modelId="{9F84434E-E467-4B9C-B057-AD844B862DAB}">
      <dgm:prSet phldrT="[Texto]" custT="1"/>
      <dgm:spPr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r>
            <a:rPr lang="en-GB" sz="1600" kern="1200" noProof="0" dirty="0"/>
            <a:t>Creation and maintenance of field </a:t>
          </a: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datasets</a:t>
          </a:r>
        </a:p>
      </dgm:t>
    </dgm:pt>
    <dgm:pt modelId="{4EDF7D29-5AA9-466F-BF18-9B478B3DC6B5}" type="parTrans" cxnId="{C0B74ADE-0CB2-4B40-BCBA-65679DB1B921}">
      <dgm:prSet/>
      <dgm:spPr/>
      <dgm:t>
        <a:bodyPr/>
        <a:lstStyle/>
        <a:p>
          <a:endParaRPr lang="en-GB"/>
        </a:p>
      </dgm:t>
    </dgm:pt>
    <dgm:pt modelId="{566E04B5-7D4B-4BF5-9790-CCBB196FA6E9}" type="sibTrans" cxnId="{C0B74ADE-0CB2-4B40-BCBA-65679DB1B921}">
      <dgm:prSet/>
      <dgm:spPr/>
      <dgm:t>
        <a:bodyPr/>
        <a:lstStyle/>
        <a:p>
          <a:endParaRPr lang="en-GB"/>
        </a:p>
      </dgm:t>
    </dgm:pt>
    <dgm:pt modelId="{04C85330-1AA8-4CEC-87AB-FBA2E10EF071}">
      <dgm:prSet phldrT="[Texto]" custT="1"/>
      <dgm:spPr>
        <a:solidFill>
          <a:srgbClr val="DDDDDD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91440" tIns="91440" rIns="91440" bIns="91440" numCol="1" spcCol="1270" anchor="ctr" anchorCtr="0"/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Adaptation Strategies &amp; Risk reduction</a:t>
          </a:r>
        </a:p>
      </dgm:t>
    </dgm:pt>
    <dgm:pt modelId="{931D9861-C695-4949-9BFC-FE2EAAA7F333}" type="parTrans" cxnId="{FA9AFFF0-C594-4A0A-9AEE-E7F6901233A8}">
      <dgm:prSet/>
      <dgm:spPr/>
      <dgm:t>
        <a:bodyPr/>
        <a:lstStyle/>
        <a:p>
          <a:endParaRPr lang="en-GB"/>
        </a:p>
      </dgm:t>
    </dgm:pt>
    <dgm:pt modelId="{0E02C39B-B0AA-4D9F-B499-7709E9AB17CE}" type="sibTrans" cxnId="{FA9AFFF0-C594-4A0A-9AEE-E7F6901233A8}">
      <dgm:prSet/>
      <dgm:spPr/>
      <dgm:t>
        <a:bodyPr/>
        <a:lstStyle/>
        <a:p>
          <a:endParaRPr lang="en-GB"/>
        </a:p>
      </dgm:t>
    </dgm:pt>
    <dgm:pt modelId="{61E2EAF8-5429-4FE8-8159-8C2DC145F81E}">
      <dgm:prSet phldrT="[Texto]" custT="1"/>
      <dgm:spPr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Meso and microclimate selection</a:t>
          </a:r>
        </a:p>
      </dgm:t>
    </dgm:pt>
    <dgm:pt modelId="{07A9C79D-DEC9-476A-972B-44686D16D916}" type="parTrans" cxnId="{A7C67A2E-24A0-4956-A993-8CE7D48AC55A}">
      <dgm:prSet/>
      <dgm:spPr/>
      <dgm:t>
        <a:bodyPr/>
        <a:lstStyle/>
        <a:p>
          <a:endParaRPr lang="en-GB"/>
        </a:p>
      </dgm:t>
    </dgm:pt>
    <dgm:pt modelId="{417224B6-6596-4AE5-A364-A75F8C845C54}" type="sibTrans" cxnId="{A7C67A2E-24A0-4956-A993-8CE7D48AC55A}">
      <dgm:prSet/>
      <dgm:spPr/>
      <dgm:t>
        <a:bodyPr/>
        <a:lstStyle/>
        <a:p>
          <a:endParaRPr lang="en-GB"/>
        </a:p>
      </dgm:t>
    </dgm:pt>
    <dgm:pt modelId="{B487FE0D-1736-4A1A-B481-7D5FF184E15B}">
      <dgm:prSet phldrT="[Texto]" custT="1"/>
      <dgm:spPr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35560" tIns="26670" rIns="35560" bIns="2667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Carbon sequestration</a:t>
          </a:r>
        </a:p>
      </dgm:t>
    </dgm:pt>
    <dgm:pt modelId="{E1B9BAAB-4789-42B4-8D8E-440893FCDB5C}" type="parTrans" cxnId="{B7D76FDA-84FE-48F9-BB90-8ECBBC60D699}">
      <dgm:prSet/>
      <dgm:spPr/>
      <dgm:t>
        <a:bodyPr/>
        <a:lstStyle/>
        <a:p>
          <a:endParaRPr lang="en-GB"/>
        </a:p>
      </dgm:t>
    </dgm:pt>
    <dgm:pt modelId="{90F1DD24-1399-4A2B-9C58-0480118AD61E}" type="sibTrans" cxnId="{B7D76FDA-84FE-48F9-BB90-8ECBBC60D699}">
      <dgm:prSet/>
      <dgm:spPr/>
      <dgm:t>
        <a:bodyPr/>
        <a:lstStyle/>
        <a:p>
          <a:endParaRPr lang="en-GB"/>
        </a:p>
      </dgm:t>
    </dgm:pt>
    <dgm:pt modelId="{28164347-4B56-49C1-8CE5-B885E86E14AC}">
      <dgm:prSet phldrT="[Texto]" custT="1"/>
      <dgm:spPr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Adaptation of sort-to-long-term agricultural practices</a:t>
          </a:r>
        </a:p>
      </dgm:t>
    </dgm:pt>
    <dgm:pt modelId="{4A402A97-E8D5-48A3-B526-5D37619145C2}" type="parTrans" cxnId="{19ABE4D0-54AA-474E-A52E-55A2ADA1AF78}">
      <dgm:prSet/>
      <dgm:spPr/>
      <dgm:t>
        <a:bodyPr/>
        <a:lstStyle/>
        <a:p>
          <a:endParaRPr lang="en-GB"/>
        </a:p>
      </dgm:t>
    </dgm:pt>
    <dgm:pt modelId="{27C87FB8-71B0-4A32-A440-04760F0FF06B}" type="sibTrans" cxnId="{19ABE4D0-54AA-474E-A52E-55A2ADA1AF78}">
      <dgm:prSet/>
      <dgm:spPr/>
      <dgm:t>
        <a:bodyPr/>
        <a:lstStyle/>
        <a:p>
          <a:endParaRPr lang="en-GB"/>
        </a:p>
      </dgm:t>
    </dgm:pt>
    <dgm:pt modelId="{BF89409A-A156-4893-851D-5FFB44744411}">
      <dgm:prSet phldrT="[Texto]" custT="1"/>
      <dgm:spPr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Socioeconomic</a:t>
          </a:r>
          <a:r>
            <a:rPr lang="en-GB" sz="1600" kern="1200" noProof="0" dirty="0">
              <a:latin typeface="Arial Rounded MT Bold"/>
              <a:ea typeface="+mn-ea"/>
              <a:cs typeface="+mn-cs"/>
            </a:rPr>
            <a:t> </a:t>
          </a:r>
          <a:r>
            <a:rPr lang="en-GB" sz="1600" kern="1200" noProof="0" dirty="0">
              <a:latin typeface="Corbel" panose="020B0503020204020204"/>
              <a:ea typeface="+mn-ea"/>
              <a:cs typeface="+mn-cs"/>
            </a:rPr>
            <a:t>modelling and simulation</a:t>
          </a:r>
          <a:r>
            <a:rPr lang="en-GB" sz="1600" kern="1200" noProof="0" dirty="0">
              <a:latin typeface="Arial Rounded MT Bold"/>
              <a:ea typeface="+mn-ea"/>
              <a:cs typeface="+mn-cs"/>
            </a:rPr>
            <a:t> </a:t>
          </a:r>
        </a:p>
      </dgm:t>
    </dgm:pt>
    <dgm:pt modelId="{C7831AFD-B68C-41CA-90BF-6F5DE25C9DBE}" type="parTrans" cxnId="{0DA372EA-AEA8-49F2-96BD-3A7143422040}">
      <dgm:prSet/>
      <dgm:spPr/>
      <dgm:t>
        <a:bodyPr/>
        <a:lstStyle/>
        <a:p>
          <a:endParaRPr lang="en-GB"/>
        </a:p>
      </dgm:t>
    </dgm:pt>
    <dgm:pt modelId="{8EAA6EB0-1E5F-427E-BB90-5FF89A8EA9B9}" type="sibTrans" cxnId="{0DA372EA-AEA8-49F2-96BD-3A7143422040}">
      <dgm:prSet/>
      <dgm:spPr/>
      <dgm:t>
        <a:bodyPr/>
        <a:lstStyle/>
        <a:p>
          <a:endParaRPr lang="en-GB"/>
        </a:p>
      </dgm:t>
    </dgm:pt>
    <dgm:pt modelId="{09C52E94-CFE8-42F0-B503-1AE13854BC8E}">
      <dgm:prSet phldrT="[Texto]" custT="1"/>
      <dgm:spPr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Crop selection</a:t>
          </a:r>
        </a:p>
      </dgm:t>
    </dgm:pt>
    <dgm:pt modelId="{B4D326BE-B23C-4DF5-BC4D-3130F7796F69}" type="parTrans" cxnId="{BFFBDED7-B81E-4F96-924D-E931D3B803CF}">
      <dgm:prSet/>
      <dgm:spPr/>
      <dgm:t>
        <a:bodyPr/>
        <a:lstStyle/>
        <a:p>
          <a:endParaRPr lang="en-GB"/>
        </a:p>
      </dgm:t>
    </dgm:pt>
    <dgm:pt modelId="{85960F49-8F5A-42D8-8F08-99B749E9136A}" type="sibTrans" cxnId="{BFFBDED7-B81E-4F96-924D-E931D3B803CF}">
      <dgm:prSet/>
      <dgm:spPr/>
      <dgm:t>
        <a:bodyPr/>
        <a:lstStyle/>
        <a:p>
          <a:endParaRPr lang="en-GB"/>
        </a:p>
      </dgm:t>
    </dgm:pt>
    <dgm:pt modelId="{1EF190BD-E381-4430-AC6D-ED92C2B8A997}">
      <dgm:prSet phldrT="[Texto]" custT="1"/>
      <dgm:spPr>
        <a:solidFill>
          <a:srgbClr val="254E6B"/>
        </a:solidFill>
      </dgm:spPr>
      <dgm:t>
        <a:bodyPr/>
        <a:lstStyle/>
        <a:p>
          <a:r>
            <a:rPr lang="en-GB" sz="1600" noProof="0" dirty="0"/>
            <a:t>Accurate assessment of uncertainties</a:t>
          </a:r>
        </a:p>
      </dgm:t>
    </dgm:pt>
    <dgm:pt modelId="{6541B0D3-049B-4F6D-8B03-0B8979CDED8B}" type="parTrans" cxnId="{CDEFABD3-FE79-426C-B1B0-B7D2D816438B}">
      <dgm:prSet/>
      <dgm:spPr/>
      <dgm:t>
        <a:bodyPr/>
        <a:lstStyle/>
        <a:p>
          <a:endParaRPr lang="en-GB"/>
        </a:p>
      </dgm:t>
    </dgm:pt>
    <dgm:pt modelId="{595BBCA6-0581-49EB-8C2C-C755863C496A}" type="sibTrans" cxnId="{CDEFABD3-FE79-426C-B1B0-B7D2D816438B}">
      <dgm:prSet/>
      <dgm:spPr/>
      <dgm:t>
        <a:bodyPr/>
        <a:lstStyle/>
        <a:p>
          <a:endParaRPr lang="en-GB"/>
        </a:p>
      </dgm:t>
    </dgm:pt>
    <dgm:pt modelId="{131C4E30-4351-42A9-978E-9DCD5DAECD48}">
      <dgm:prSet phldrT="[Texto]" custT="1"/>
      <dgm:spPr>
        <a:solidFill>
          <a:srgbClr val="254E6B"/>
        </a:solidFill>
      </dgm:spPr>
      <dgm:t>
        <a:bodyPr/>
        <a:lstStyle/>
        <a:p>
          <a:r>
            <a:rPr lang="en-GB" sz="1400" noProof="0" dirty="0"/>
            <a:t>Agroclimatic zoning under different scenarios</a:t>
          </a:r>
        </a:p>
      </dgm:t>
    </dgm:pt>
    <dgm:pt modelId="{CEF215B8-ABDF-44E7-8EDE-26ECD7A63199}" type="parTrans" cxnId="{91EAAB8E-7582-4DBE-AFAC-F3399089CDD6}">
      <dgm:prSet/>
      <dgm:spPr/>
      <dgm:t>
        <a:bodyPr/>
        <a:lstStyle/>
        <a:p>
          <a:endParaRPr lang="en-GB"/>
        </a:p>
      </dgm:t>
    </dgm:pt>
    <dgm:pt modelId="{0193DD14-F6C9-4611-95A4-F42093B0552B}" type="sibTrans" cxnId="{91EAAB8E-7582-4DBE-AFAC-F3399089CDD6}">
      <dgm:prSet/>
      <dgm:spPr/>
      <dgm:t>
        <a:bodyPr/>
        <a:lstStyle/>
        <a:p>
          <a:endParaRPr lang="en-GB"/>
        </a:p>
      </dgm:t>
    </dgm:pt>
    <dgm:pt modelId="{7F110744-29E5-4EE4-94F1-DA8FAA69542F}">
      <dgm:prSet phldrT="[Texto]" custT="1"/>
      <dgm:spPr>
        <a:solidFill>
          <a:srgbClr val="254E6B"/>
        </a:solidFill>
      </dgm:spPr>
      <dgm:t>
        <a:bodyPr/>
        <a:lstStyle/>
        <a:p>
          <a:r>
            <a:rPr lang="en-GB" sz="1600" noProof="0" dirty="0"/>
            <a:t>Regional Climate Modelling</a:t>
          </a:r>
        </a:p>
      </dgm:t>
    </dgm:pt>
    <dgm:pt modelId="{776D5E1B-08C1-45CB-A8AE-7DD6585776D5}" type="parTrans" cxnId="{F938ED6E-A5C5-4B51-9547-9FE8636FAD6B}">
      <dgm:prSet/>
      <dgm:spPr/>
      <dgm:t>
        <a:bodyPr/>
        <a:lstStyle/>
        <a:p>
          <a:endParaRPr lang="en-GB"/>
        </a:p>
      </dgm:t>
    </dgm:pt>
    <dgm:pt modelId="{9319FB48-6315-4C51-9075-0CA416C3D5CA}" type="sibTrans" cxnId="{F938ED6E-A5C5-4B51-9547-9FE8636FAD6B}">
      <dgm:prSet/>
      <dgm:spPr/>
      <dgm:t>
        <a:bodyPr/>
        <a:lstStyle/>
        <a:p>
          <a:endParaRPr lang="en-GB"/>
        </a:p>
      </dgm:t>
    </dgm:pt>
    <dgm:pt modelId="{FC66DD34-D6C1-443D-ADDD-1603C302F67D}">
      <dgm:prSet phldrT="[Texto]" custT="1"/>
      <dgm:spPr>
        <a:solidFill>
          <a:srgbClr val="86CB3C"/>
        </a:solidFill>
      </dgm:spPr>
      <dgm:t>
        <a:bodyPr/>
        <a:lstStyle/>
        <a:p>
          <a:r>
            <a:rPr lang="en-GB" sz="1600" noProof="0" dirty="0">
              <a:solidFill>
                <a:srgbClr val="254E6B"/>
              </a:solidFill>
            </a:rPr>
            <a:t>Improved water management</a:t>
          </a:r>
        </a:p>
      </dgm:t>
    </dgm:pt>
    <dgm:pt modelId="{A8D14DBD-970E-40AE-8997-65F62A71E758}" type="parTrans" cxnId="{EC0E2D4F-6052-48EA-BD4B-5484BC962E6C}">
      <dgm:prSet/>
      <dgm:spPr/>
      <dgm:t>
        <a:bodyPr/>
        <a:lstStyle/>
        <a:p>
          <a:endParaRPr lang="en-GB"/>
        </a:p>
      </dgm:t>
    </dgm:pt>
    <dgm:pt modelId="{7667C2D7-22CE-4924-895C-15B501EEC1A4}" type="sibTrans" cxnId="{EC0E2D4F-6052-48EA-BD4B-5484BC962E6C}">
      <dgm:prSet/>
      <dgm:spPr/>
      <dgm:t>
        <a:bodyPr/>
        <a:lstStyle/>
        <a:p>
          <a:endParaRPr lang="en-GB"/>
        </a:p>
      </dgm:t>
    </dgm:pt>
    <dgm:pt modelId="{538FF878-73F2-43C1-A569-6AB9288A5210}">
      <dgm:prSet phldrT="[Texto]" custT="1"/>
      <dgm:spPr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40640" tIns="30480" rIns="40640" bIns="30480" numCol="1" spcCol="1270" anchor="ctr" anchorCtr="0"/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Varietal and clonal selection</a:t>
          </a:r>
        </a:p>
      </dgm:t>
    </dgm:pt>
    <dgm:pt modelId="{E57193B7-5099-498E-BA8C-319F262062FB}" type="parTrans" cxnId="{D9E5B10C-83E2-4470-AD32-79119A8758E5}">
      <dgm:prSet/>
      <dgm:spPr/>
      <dgm:t>
        <a:bodyPr/>
        <a:lstStyle/>
        <a:p>
          <a:endParaRPr lang="en-GB"/>
        </a:p>
      </dgm:t>
    </dgm:pt>
    <dgm:pt modelId="{B1A07076-3CE2-4C50-A090-66A08094AAB6}" type="sibTrans" cxnId="{D9E5B10C-83E2-4470-AD32-79119A8758E5}">
      <dgm:prSet/>
      <dgm:spPr/>
      <dgm:t>
        <a:bodyPr/>
        <a:lstStyle/>
        <a:p>
          <a:endParaRPr lang="en-GB"/>
        </a:p>
      </dgm:t>
    </dgm:pt>
    <dgm:pt modelId="{7D84181A-5EDB-4437-99ED-BAF62E3AD6A2}">
      <dgm:prSet phldrT="[Texto]" custT="1"/>
      <dgm:spPr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35560" tIns="26670" rIns="35560" bIns="26670" numCol="1" spcCol="1270" anchor="ctr" anchorCtr="0"/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Improved soil management and soil health</a:t>
          </a:r>
        </a:p>
      </dgm:t>
    </dgm:pt>
    <dgm:pt modelId="{9211915C-DB99-48D0-AA3F-3D42CCFAB056}" type="parTrans" cxnId="{85B00C04-4441-414D-9CFA-87E066638AFE}">
      <dgm:prSet/>
      <dgm:spPr/>
      <dgm:t>
        <a:bodyPr/>
        <a:lstStyle/>
        <a:p>
          <a:endParaRPr lang="en-GB"/>
        </a:p>
      </dgm:t>
    </dgm:pt>
    <dgm:pt modelId="{5DDA14DE-DFB0-4B12-A18A-861E4245AA9F}" type="sibTrans" cxnId="{85B00C04-4441-414D-9CFA-87E066638AFE}">
      <dgm:prSet/>
      <dgm:spPr/>
      <dgm:t>
        <a:bodyPr/>
        <a:lstStyle/>
        <a:p>
          <a:endParaRPr lang="en-GB"/>
        </a:p>
      </dgm:t>
    </dgm:pt>
    <dgm:pt modelId="{E3889FC0-C131-40BB-9203-93A0F95ED897}">
      <dgm:prSet phldrT="[Texto]" custT="1"/>
      <dgm:spPr>
        <a:solidFill>
          <a:srgbClr val="C00000"/>
        </a:solidFill>
      </dgm:spPr>
      <dgm:t>
        <a:bodyPr/>
        <a:lstStyle/>
        <a:p>
          <a:r>
            <a:rPr lang="en-GB" sz="1400" noProof="0" dirty="0"/>
            <a:t>Improved energy use efficiency in whole food chain</a:t>
          </a:r>
        </a:p>
      </dgm:t>
    </dgm:pt>
    <dgm:pt modelId="{C831F112-41EB-465C-96B8-8DD6364D895C}" type="parTrans" cxnId="{ECC359EF-79EC-410D-AAE8-DAA1BD45FFCB}">
      <dgm:prSet/>
      <dgm:spPr/>
      <dgm:t>
        <a:bodyPr/>
        <a:lstStyle/>
        <a:p>
          <a:endParaRPr lang="en-GB"/>
        </a:p>
      </dgm:t>
    </dgm:pt>
    <dgm:pt modelId="{8D1C0FF1-C478-4172-8404-0E4FCCAAD760}" type="sibTrans" cxnId="{ECC359EF-79EC-410D-AAE8-DAA1BD45FFCB}">
      <dgm:prSet/>
      <dgm:spPr/>
      <dgm:t>
        <a:bodyPr/>
        <a:lstStyle/>
        <a:p>
          <a:endParaRPr lang="en-GB"/>
        </a:p>
      </dgm:t>
    </dgm:pt>
    <dgm:pt modelId="{D0F366D6-8082-444D-83EF-3DB0330E1E3D}">
      <dgm:prSet phldrT="[Texto]" custT="1"/>
      <dgm:spPr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gm:spPr>
      <dgm:t>
        <a:bodyPr spcFirstLastPara="0" vert="horz" wrap="square" lIns="35560" tIns="26670" rIns="35560" bIns="26670" numCol="1" spcCol="1270" anchor="ctr" anchorCtr="0"/>
        <a:lstStyle/>
        <a:p>
          <a:r>
            <a:rPr lang="en-GB" sz="1400" noProof="0" dirty="0"/>
            <a:t>Improved waste management, co-products and circular economy</a:t>
          </a:r>
        </a:p>
      </dgm:t>
    </dgm:pt>
    <dgm:pt modelId="{26DCAD58-A57D-4D32-9BA7-16E2D7D69413}" type="parTrans" cxnId="{C201D2D5-BB77-428F-B6DA-2D07A8D2DD50}">
      <dgm:prSet/>
      <dgm:spPr/>
      <dgm:t>
        <a:bodyPr/>
        <a:lstStyle/>
        <a:p>
          <a:endParaRPr lang="en-GB"/>
        </a:p>
      </dgm:t>
    </dgm:pt>
    <dgm:pt modelId="{A8E8E851-67A1-46CB-A057-F53185DCCBD0}" type="sibTrans" cxnId="{C201D2D5-BB77-428F-B6DA-2D07A8D2DD50}">
      <dgm:prSet/>
      <dgm:spPr/>
      <dgm:t>
        <a:bodyPr/>
        <a:lstStyle/>
        <a:p>
          <a:endParaRPr lang="en-GB"/>
        </a:p>
      </dgm:t>
    </dgm:pt>
    <dgm:pt modelId="{AFD77060-73F4-4B91-A227-7A57E2271B41}" type="pres">
      <dgm:prSet presAssocID="{D7E59536-FB43-4848-8095-9DA13C316CD3}" presName="theList" presStyleCnt="0">
        <dgm:presLayoutVars>
          <dgm:dir/>
          <dgm:animLvl val="lvl"/>
          <dgm:resizeHandles val="exact"/>
        </dgm:presLayoutVars>
      </dgm:prSet>
      <dgm:spPr/>
    </dgm:pt>
    <dgm:pt modelId="{A0610B28-264C-4CD0-9B56-6AF1FDB8CDB2}" type="pres">
      <dgm:prSet presAssocID="{6491C886-5DA2-416A-9684-87C8A3862330}" presName="compNode" presStyleCnt="0"/>
      <dgm:spPr/>
    </dgm:pt>
    <dgm:pt modelId="{7F85D32C-786A-4CD7-B096-ECA217EC8172}" type="pres">
      <dgm:prSet presAssocID="{6491C886-5DA2-416A-9684-87C8A3862330}" presName="aNode" presStyleLbl="bgShp" presStyleIdx="0" presStyleCnt="4"/>
      <dgm:spPr/>
    </dgm:pt>
    <dgm:pt modelId="{8A9D19E6-7ABC-4612-9AE6-40C30979F5A8}" type="pres">
      <dgm:prSet presAssocID="{6491C886-5DA2-416A-9684-87C8A3862330}" presName="textNode" presStyleLbl="bgShp" presStyleIdx="0" presStyleCnt="4"/>
      <dgm:spPr/>
    </dgm:pt>
    <dgm:pt modelId="{B6923370-C58A-44A1-990D-427E1159A831}" type="pres">
      <dgm:prSet presAssocID="{6491C886-5DA2-416A-9684-87C8A3862330}" presName="compChildNode" presStyleCnt="0"/>
      <dgm:spPr/>
    </dgm:pt>
    <dgm:pt modelId="{39A895D4-C7A6-416F-A229-E8DE526F8C65}" type="pres">
      <dgm:prSet presAssocID="{6491C886-5DA2-416A-9684-87C8A3862330}" presName="theInnerList" presStyleCnt="0"/>
      <dgm:spPr/>
    </dgm:pt>
    <dgm:pt modelId="{460BFF91-D744-4A44-A963-90154A22971C}" type="pres">
      <dgm:prSet presAssocID="{7F110744-29E5-4EE4-94F1-DA8FAA69542F}" presName="childNode" presStyleLbl="node1" presStyleIdx="0" presStyleCnt="17">
        <dgm:presLayoutVars>
          <dgm:bulletEnabled val="1"/>
        </dgm:presLayoutVars>
      </dgm:prSet>
      <dgm:spPr/>
    </dgm:pt>
    <dgm:pt modelId="{A5C9E8D0-1FCB-478D-9BD9-60180BDE0064}" type="pres">
      <dgm:prSet presAssocID="{7F110744-29E5-4EE4-94F1-DA8FAA69542F}" presName="aSpace2" presStyleCnt="0"/>
      <dgm:spPr/>
    </dgm:pt>
    <dgm:pt modelId="{4168C733-00DB-4BEB-B287-06BD6776E40A}" type="pres">
      <dgm:prSet presAssocID="{21DC167B-2421-4A82-A1AB-7E11250A348E}" presName="childNode" presStyleLbl="node1" presStyleIdx="1" presStyleCnt="17">
        <dgm:presLayoutVars>
          <dgm:bulletEnabled val="1"/>
        </dgm:presLayoutVars>
      </dgm:prSet>
      <dgm:spPr/>
    </dgm:pt>
    <dgm:pt modelId="{10821D9B-9C0C-4264-867E-82AE94C89B41}" type="pres">
      <dgm:prSet presAssocID="{21DC167B-2421-4A82-A1AB-7E11250A348E}" presName="aSpace2" presStyleCnt="0"/>
      <dgm:spPr/>
    </dgm:pt>
    <dgm:pt modelId="{3623F0F5-90D0-437A-8B32-614ABCF4C00E}" type="pres">
      <dgm:prSet presAssocID="{131C4E30-4351-42A9-978E-9DCD5DAECD48}" presName="childNode" presStyleLbl="node1" presStyleIdx="2" presStyleCnt="17">
        <dgm:presLayoutVars>
          <dgm:bulletEnabled val="1"/>
        </dgm:presLayoutVars>
      </dgm:prSet>
      <dgm:spPr/>
    </dgm:pt>
    <dgm:pt modelId="{341580D5-50D7-466F-A8D9-E7A260254BB3}" type="pres">
      <dgm:prSet presAssocID="{131C4E30-4351-42A9-978E-9DCD5DAECD48}" presName="aSpace2" presStyleCnt="0"/>
      <dgm:spPr/>
    </dgm:pt>
    <dgm:pt modelId="{1B129367-6ADD-4AF1-A259-A1A8A84AC6BD}" type="pres">
      <dgm:prSet presAssocID="{1EF190BD-E381-4430-AC6D-ED92C2B8A997}" presName="childNode" presStyleLbl="node1" presStyleIdx="3" presStyleCnt="17">
        <dgm:presLayoutVars>
          <dgm:bulletEnabled val="1"/>
        </dgm:presLayoutVars>
      </dgm:prSet>
      <dgm:spPr/>
    </dgm:pt>
    <dgm:pt modelId="{22E46572-B3BA-43E9-8F24-C1FB989B1E7E}" type="pres">
      <dgm:prSet presAssocID="{6491C886-5DA2-416A-9684-87C8A3862330}" presName="aSpace" presStyleCnt="0"/>
      <dgm:spPr/>
    </dgm:pt>
    <dgm:pt modelId="{3C0C8FA8-C03E-4CF9-A701-75393F1BF2B0}" type="pres">
      <dgm:prSet presAssocID="{C5BCF3C6-6B82-4106-A9F6-87391AF2BB7A}" presName="compNode" presStyleCnt="0"/>
      <dgm:spPr/>
    </dgm:pt>
    <dgm:pt modelId="{9BDE0EE4-E142-47C9-9EE6-16ABA55F2D91}" type="pres">
      <dgm:prSet presAssocID="{C5BCF3C6-6B82-4106-A9F6-87391AF2BB7A}" presName="aNode" presStyleLbl="bgShp" presStyleIdx="1" presStyleCnt="4"/>
      <dgm:spPr/>
    </dgm:pt>
    <dgm:pt modelId="{429C5D58-0091-4685-839E-DEA084363FCD}" type="pres">
      <dgm:prSet presAssocID="{C5BCF3C6-6B82-4106-A9F6-87391AF2BB7A}" presName="textNode" presStyleLbl="bgShp" presStyleIdx="1" presStyleCnt="4"/>
      <dgm:spPr/>
    </dgm:pt>
    <dgm:pt modelId="{619BF80B-3126-4046-B1BF-F1C468C93302}" type="pres">
      <dgm:prSet presAssocID="{C5BCF3C6-6B82-4106-A9F6-87391AF2BB7A}" presName="compChildNode" presStyleCnt="0"/>
      <dgm:spPr/>
    </dgm:pt>
    <dgm:pt modelId="{314276E0-5FFB-41E2-AF06-8B6BDAA48578}" type="pres">
      <dgm:prSet presAssocID="{C5BCF3C6-6B82-4106-A9F6-87391AF2BB7A}" presName="theInnerList" presStyleCnt="0"/>
      <dgm:spPr/>
    </dgm:pt>
    <dgm:pt modelId="{7364BE23-4D85-426D-BBEA-4CE0D803063E}" type="pres">
      <dgm:prSet presAssocID="{5B145983-24A4-4335-9E12-C21072C99B08}" presName="childNode" presStyleLbl="node1" presStyleIdx="4" presStyleCnt="17">
        <dgm:presLayoutVars>
          <dgm:bulletEnabled val="1"/>
        </dgm:presLayoutVars>
      </dgm:prSet>
      <dgm:spPr/>
    </dgm:pt>
    <dgm:pt modelId="{10447093-32D7-4ABF-9F00-88F59A76EE88}" type="pres">
      <dgm:prSet presAssocID="{5B145983-24A4-4335-9E12-C21072C99B08}" presName="aSpace2" presStyleCnt="0"/>
      <dgm:spPr/>
    </dgm:pt>
    <dgm:pt modelId="{3542B0C2-0E21-497D-A6E2-D0C1266A5A70}" type="pres">
      <dgm:prSet presAssocID="{9F84434E-E467-4B9C-B057-AD844B862DAB}" presName="childNode" presStyleLbl="node1" presStyleIdx="5" presStyleCnt="17">
        <dgm:presLayoutVars>
          <dgm:bulletEnabled val="1"/>
        </dgm:presLayoutVars>
      </dgm:prSet>
      <dgm:spPr>
        <a:xfrm>
          <a:off x="3241790" y="2563466"/>
          <a:ext cx="2205264" cy="797757"/>
        </a:xfrm>
        <a:prstGeom prst="roundRect">
          <a:avLst>
            <a:gd name="adj" fmla="val 10000"/>
          </a:avLst>
        </a:prstGeom>
      </dgm:spPr>
    </dgm:pt>
    <dgm:pt modelId="{7534B15A-EE1D-4260-B97A-097ADE4D15CA}" type="pres">
      <dgm:prSet presAssocID="{9F84434E-E467-4B9C-B057-AD844B862DAB}" presName="aSpace2" presStyleCnt="0"/>
      <dgm:spPr/>
    </dgm:pt>
    <dgm:pt modelId="{59DEDB01-FFD3-463B-A8A9-F15356F5832B}" type="pres">
      <dgm:prSet presAssocID="{42B7C88D-5FD5-46A4-8C24-16C727D5BAC3}" presName="childNode" presStyleLbl="node1" presStyleIdx="6" presStyleCnt="17">
        <dgm:presLayoutVars>
          <dgm:bulletEnabled val="1"/>
        </dgm:presLayoutVars>
      </dgm:prSet>
      <dgm:spPr>
        <a:xfrm>
          <a:off x="3241790" y="3483956"/>
          <a:ext cx="2205264" cy="797757"/>
        </a:xfrm>
        <a:prstGeom prst="roundRect">
          <a:avLst>
            <a:gd name="adj" fmla="val 10000"/>
          </a:avLst>
        </a:prstGeom>
      </dgm:spPr>
    </dgm:pt>
    <dgm:pt modelId="{4F90275B-8B1A-4510-97C9-B07ED11D967A}" type="pres">
      <dgm:prSet presAssocID="{42B7C88D-5FD5-46A4-8C24-16C727D5BAC3}" presName="aSpace2" presStyleCnt="0"/>
      <dgm:spPr/>
    </dgm:pt>
    <dgm:pt modelId="{B97D651A-BA6E-4487-8530-C5BB76CB1326}" type="pres">
      <dgm:prSet presAssocID="{BF89409A-A156-4893-851D-5FFB44744411}" presName="childNode" presStyleLbl="node1" presStyleIdx="7" presStyleCnt="17">
        <dgm:presLayoutVars>
          <dgm:bulletEnabled val="1"/>
        </dgm:presLayoutVars>
      </dgm:prSet>
      <dgm:spPr>
        <a:xfrm>
          <a:off x="3241790" y="4404446"/>
          <a:ext cx="2205264" cy="797757"/>
        </a:xfrm>
        <a:prstGeom prst="roundRect">
          <a:avLst>
            <a:gd name="adj" fmla="val 10000"/>
          </a:avLst>
        </a:prstGeom>
      </dgm:spPr>
    </dgm:pt>
    <dgm:pt modelId="{41A31CC7-4DCE-4708-9065-F7205B131D43}" type="pres">
      <dgm:prSet presAssocID="{C5BCF3C6-6B82-4106-A9F6-87391AF2BB7A}" presName="aSpace" presStyleCnt="0"/>
      <dgm:spPr/>
    </dgm:pt>
    <dgm:pt modelId="{4524CE57-124A-4D63-A767-4E8117ABB4C7}" type="pres">
      <dgm:prSet presAssocID="{04C85330-1AA8-4CEC-87AB-FBA2E10EF071}" presName="compNode" presStyleCnt="0"/>
      <dgm:spPr/>
    </dgm:pt>
    <dgm:pt modelId="{A7921651-4FC4-4ED7-AE03-BA33D9393EE4}" type="pres">
      <dgm:prSet presAssocID="{04C85330-1AA8-4CEC-87AB-FBA2E10EF071}" presName="aNode" presStyleLbl="bgShp" presStyleIdx="2" presStyleCnt="4"/>
      <dgm:spPr>
        <a:xfrm>
          <a:off x="5929456" y="0"/>
          <a:ext cx="2756580" cy="5476145"/>
        </a:xfrm>
        <a:prstGeom prst="roundRect">
          <a:avLst>
            <a:gd name="adj" fmla="val 10000"/>
          </a:avLst>
        </a:prstGeom>
      </dgm:spPr>
    </dgm:pt>
    <dgm:pt modelId="{0CE4DDA9-3207-4867-9D87-FA3073C890FF}" type="pres">
      <dgm:prSet presAssocID="{04C85330-1AA8-4CEC-87AB-FBA2E10EF071}" presName="textNode" presStyleLbl="bgShp" presStyleIdx="2" presStyleCnt="4"/>
      <dgm:spPr/>
    </dgm:pt>
    <dgm:pt modelId="{95B47856-F9E0-4A67-8784-8F7275FEEBCE}" type="pres">
      <dgm:prSet presAssocID="{04C85330-1AA8-4CEC-87AB-FBA2E10EF071}" presName="compChildNode" presStyleCnt="0"/>
      <dgm:spPr/>
    </dgm:pt>
    <dgm:pt modelId="{83746339-5396-4376-B4FF-5A98018A0CDC}" type="pres">
      <dgm:prSet presAssocID="{04C85330-1AA8-4CEC-87AB-FBA2E10EF071}" presName="theInnerList" presStyleCnt="0"/>
      <dgm:spPr/>
    </dgm:pt>
    <dgm:pt modelId="{2F3D46EA-0B96-43D9-B554-90AB347591B9}" type="pres">
      <dgm:prSet presAssocID="{FC66DD34-D6C1-443D-ADDD-1603C302F67D}" presName="childNode" presStyleLbl="node1" presStyleIdx="8" presStyleCnt="17" custScaleY="140334">
        <dgm:presLayoutVars>
          <dgm:bulletEnabled val="1"/>
        </dgm:presLayoutVars>
      </dgm:prSet>
      <dgm:spPr/>
    </dgm:pt>
    <dgm:pt modelId="{2FD6C9FD-5F4A-4AD4-8151-D19A4A5981F0}" type="pres">
      <dgm:prSet presAssocID="{FC66DD34-D6C1-443D-ADDD-1603C302F67D}" presName="aSpace2" presStyleCnt="0"/>
      <dgm:spPr/>
    </dgm:pt>
    <dgm:pt modelId="{87D7DB1E-4D6A-4F2E-8E59-20EEB164893A}" type="pres">
      <dgm:prSet presAssocID="{28164347-4B56-49C1-8CE5-B885E86E14AC}" presName="childNode" presStyleLbl="node1" presStyleIdx="9" presStyleCnt="17">
        <dgm:presLayoutVars>
          <dgm:bulletEnabled val="1"/>
        </dgm:presLayoutVars>
      </dgm:prSet>
      <dgm:spPr>
        <a:xfrm>
          <a:off x="6205114" y="2564453"/>
          <a:ext cx="2205264" cy="590931"/>
        </a:xfrm>
        <a:prstGeom prst="roundRect">
          <a:avLst>
            <a:gd name="adj" fmla="val 10000"/>
          </a:avLst>
        </a:prstGeom>
      </dgm:spPr>
    </dgm:pt>
    <dgm:pt modelId="{3083737E-9C38-49FA-B1AB-BC230B8BF370}" type="pres">
      <dgm:prSet presAssocID="{28164347-4B56-49C1-8CE5-B885E86E14AC}" presName="aSpace2" presStyleCnt="0"/>
      <dgm:spPr/>
    </dgm:pt>
    <dgm:pt modelId="{94D17722-808E-44A2-AC27-D907D61B2247}" type="pres">
      <dgm:prSet presAssocID="{61E2EAF8-5429-4FE8-8159-8C2DC145F81E}" presName="childNode" presStyleLbl="node1" presStyleIdx="10" presStyleCnt="17">
        <dgm:presLayoutVars>
          <dgm:bulletEnabled val="1"/>
        </dgm:presLayoutVars>
      </dgm:prSet>
      <dgm:spPr>
        <a:xfrm>
          <a:off x="6205114" y="3246297"/>
          <a:ext cx="2205264" cy="590931"/>
        </a:xfrm>
        <a:prstGeom prst="roundRect">
          <a:avLst>
            <a:gd name="adj" fmla="val 10000"/>
          </a:avLst>
        </a:prstGeom>
      </dgm:spPr>
    </dgm:pt>
    <dgm:pt modelId="{A2837025-0263-4EB9-BDBF-490F282AAA48}" type="pres">
      <dgm:prSet presAssocID="{61E2EAF8-5429-4FE8-8159-8C2DC145F81E}" presName="aSpace2" presStyleCnt="0"/>
      <dgm:spPr/>
    </dgm:pt>
    <dgm:pt modelId="{AB7A1A25-4BBF-4D33-BF16-7564C1C53131}" type="pres">
      <dgm:prSet presAssocID="{09C52E94-CFE8-42F0-B503-1AE13854BC8E}" presName="childNode" presStyleLbl="node1" presStyleIdx="11" presStyleCnt="17">
        <dgm:presLayoutVars>
          <dgm:bulletEnabled val="1"/>
        </dgm:presLayoutVars>
      </dgm:prSet>
      <dgm:spPr>
        <a:xfrm>
          <a:off x="6205114" y="3928142"/>
          <a:ext cx="2205264" cy="590931"/>
        </a:xfrm>
        <a:prstGeom prst="roundRect">
          <a:avLst>
            <a:gd name="adj" fmla="val 10000"/>
          </a:avLst>
        </a:prstGeom>
      </dgm:spPr>
    </dgm:pt>
    <dgm:pt modelId="{FE1633A5-F7DA-4D7A-AEAE-D3AD2E6C152C}" type="pres">
      <dgm:prSet presAssocID="{09C52E94-CFE8-42F0-B503-1AE13854BC8E}" presName="aSpace2" presStyleCnt="0"/>
      <dgm:spPr/>
    </dgm:pt>
    <dgm:pt modelId="{1476C1D4-0E84-4C55-B10E-200970FD6499}" type="pres">
      <dgm:prSet presAssocID="{538FF878-73F2-43C1-A569-6AB9288A5210}" presName="childNode" presStyleLbl="node1" presStyleIdx="12" presStyleCnt="17">
        <dgm:presLayoutVars>
          <dgm:bulletEnabled val="1"/>
        </dgm:presLayoutVars>
      </dgm:prSet>
      <dgm:spPr>
        <a:xfrm>
          <a:off x="6205114" y="4609986"/>
          <a:ext cx="2205264" cy="590931"/>
        </a:xfrm>
        <a:prstGeom prst="roundRect">
          <a:avLst>
            <a:gd name="adj" fmla="val 10000"/>
          </a:avLst>
        </a:prstGeom>
      </dgm:spPr>
    </dgm:pt>
    <dgm:pt modelId="{E704C5C5-5308-4AA3-BCCC-AC5B86DE2C74}" type="pres">
      <dgm:prSet presAssocID="{04C85330-1AA8-4CEC-87AB-FBA2E10EF071}" presName="aSpace" presStyleCnt="0"/>
      <dgm:spPr/>
    </dgm:pt>
    <dgm:pt modelId="{07CF6C52-D9AC-4487-AD24-E5E71D61A0BC}" type="pres">
      <dgm:prSet presAssocID="{9FF283BD-E5B3-450B-8266-C6EA7BA9FC47}" presName="compNode" presStyleCnt="0"/>
      <dgm:spPr/>
    </dgm:pt>
    <dgm:pt modelId="{B8ED02FB-974E-49E6-BBA3-B9EA36023208}" type="pres">
      <dgm:prSet presAssocID="{9FF283BD-E5B3-450B-8266-C6EA7BA9FC47}" presName="aNode" presStyleLbl="bgShp" presStyleIdx="3" presStyleCnt="4"/>
      <dgm:spPr>
        <a:xfrm>
          <a:off x="8892779" y="0"/>
          <a:ext cx="2756580" cy="5476145"/>
        </a:xfrm>
        <a:prstGeom prst="roundRect">
          <a:avLst>
            <a:gd name="adj" fmla="val 10000"/>
          </a:avLst>
        </a:prstGeom>
      </dgm:spPr>
    </dgm:pt>
    <dgm:pt modelId="{32171990-FA74-47BD-B62E-6F5F41448E88}" type="pres">
      <dgm:prSet presAssocID="{9FF283BD-E5B3-450B-8266-C6EA7BA9FC47}" presName="textNode" presStyleLbl="bgShp" presStyleIdx="3" presStyleCnt="4"/>
      <dgm:spPr/>
    </dgm:pt>
    <dgm:pt modelId="{83D95F1A-9F8B-44F8-BDB3-2947E38D85D7}" type="pres">
      <dgm:prSet presAssocID="{9FF283BD-E5B3-450B-8266-C6EA7BA9FC47}" presName="compChildNode" presStyleCnt="0"/>
      <dgm:spPr/>
    </dgm:pt>
    <dgm:pt modelId="{8BB8177B-F806-4884-9A21-F4ACE25AA0D4}" type="pres">
      <dgm:prSet presAssocID="{9FF283BD-E5B3-450B-8266-C6EA7BA9FC47}" presName="theInnerList" presStyleCnt="0"/>
      <dgm:spPr/>
    </dgm:pt>
    <dgm:pt modelId="{EBC73E85-3A2E-43A3-A272-B48A5CB4E04A}" type="pres">
      <dgm:prSet presAssocID="{E3889FC0-C131-40BB-9203-93A0F95ED897}" presName="childNode" presStyleLbl="node1" presStyleIdx="13" presStyleCnt="17">
        <dgm:presLayoutVars>
          <dgm:bulletEnabled val="1"/>
        </dgm:presLayoutVars>
      </dgm:prSet>
      <dgm:spPr/>
    </dgm:pt>
    <dgm:pt modelId="{1346ABFD-74D8-4341-B252-87F26DEE88EC}" type="pres">
      <dgm:prSet presAssocID="{E3889FC0-C131-40BB-9203-93A0F95ED897}" presName="aSpace2" presStyleCnt="0"/>
      <dgm:spPr/>
    </dgm:pt>
    <dgm:pt modelId="{17DBB20E-51A6-441E-8BD1-12CDA7E351C3}" type="pres">
      <dgm:prSet presAssocID="{D0F366D6-8082-444D-83EF-3DB0330E1E3D}" presName="childNode" presStyleLbl="node1" presStyleIdx="14" presStyleCnt="17">
        <dgm:presLayoutVars>
          <dgm:bulletEnabled val="1"/>
        </dgm:presLayoutVars>
      </dgm:prSet>
      <dgm:spPr>
        <a:xfrm>
          <a:off x="9168437" y="2614460"/>
          <a:ext cx="2205264" cy="813627"/>
        </a:xfrm>
        <a:prstGeom prst="roundRect">
          <a:avLst>
            <a:gd name="adj" fmla="val 10000"/>
          </a:avLst>
        </a:prstGeom>
      </dgm:spPr>
    </dgm:pt>
    <dgm:pt modelId="{D5D239D7-EA7A-42C1-AF32-A5D32A7CE8D0}" type="pres">
      <dgm:prSet presAssocID="{D0F366D6-8082-444D-83EF-3DB0330E1E3D}" presName="aSpace2" presStyleCnt="0"/>
      <dgm:spPr/>
    </dgm:pt>
    <dgm:pt modelId="{596E4BAC-F2AB-4AC0-9D7A-5D9C5DCF1B94}" type="pres">
      <dgm:prSet presAssocID="{B487FE0D-1736-4A1A-B481-7D5FF184E15B}" presName="childNode" presStyleLbl="node1" presStyleIdx="15" presStyleCnt="17">
        <dgm:presLayoutVars>
          <dgm:bulletEnabled val="1"/>
        </dgm:presLayoutVars>
      </dgm:prSet>
      <dgm:spPr>
        <a:xfrm>
          <a:off x="9168437" y="3553261"/>
          <a:ext cx="2205264" cy="813627"/>
        </a:xfrm>
        <a:prstGeom prst="roundRect">
          <a:avLst>
            <a:gd name="adj" fmla="val 10000"/>
          </a:avLst>
        </a:prstGeom>
      </dgm:spPr>
    </dgm:pt>
    <dgm:pt modelId="{231CB700-DA39-4ED4-85B4-447F80D5F636}" type="pres">
      <dgm:prSet presAssocID="{B487FE0D-1736-4A1A-B481-7D5FF184E15B}" presName="aSpace2" presStyleCnt="0"/>
      <dgm:spPr/>
    </dgm:pt>
    <dgm:pt modelId="{16AC6CFD-C760-4DA0-8608-F98F0A33EC87}" type="pres">
      <dgm:prSet presAssocID="{7D84181A-5EDB-4437-99ED-BAF62E3AD6A2}" presName="childNode" presStyleLbl="node1" presStyleIdx="16" presStyleCnt="17">
        <dgm:presLayoutVars>
          <dgm:bulletEnabled val="1"/>
        </dgm:presLayoutVars>
      </dgm:prSet>
      <dgm:spPr>
        <a:xfrm>
          <a:off x="9168437" y="4492061"/>
          <a:ext cx="2205264" cy="813627"/>
        </a:xfrm>
        <a:prstGeom prst="roundRect">
          <a:avLst>
            <a:gd name="adj" fmla="val 10000"/>
          </a:avLst>
        </a:prstGeom>
      </dgm:spPr>
    </dgm:pt>
  </dgm:ptLst>
  <dgm:cxnLst>
    <dgm:cxn modelId="{85B00C04-4441-414D-9CFA-87E066638AFE}" srcId="{9FF283BD-E5B3-450B-8266-C6EA7BA9FC47}" destId="{7D84181A-5EDB-4437-99ED-BAF62E3AD6A2}" srcOrd="3" destOrd="0" parTransId="{9211915C-DB99-48D0-AA3F-3D42CCFAB056}" sibTransId="{5DDA14DE-DFB0-4B12-A18A-861E4245AA9F}"/>
    <dgm:cxn modelId="{7709EF0B-478D-4403-B5B7-F84576596B27}" type="presOf" srcId="{04C85330-1AA8-4CEC-87AB-FBA2E10EF071}" destId="{A7921651-4FC4-4ED7-AE03-BA33D9393EE4}" srcOrd="0" destOrd="0" presId="urn:microsoft.com/office/officeart/2005/8/layout/lProcess2"/>
    <dgm:cxn modelId="{D9E5B10C-83E2-4470-AD32-79119A8758E5}" srcId="{04C85330-1AA8-4CEC-87AB-FBA2E10EF071}" destId="{538FF878-73F2-43C1-A569-6AB9288A5210}" srcOrd="4" destOrd="0" parTransId="{E57193B7-5099-498E-BA8C-319F262062FB}" sibTransId="{B1A07076-3CE2-4C50-A090-66A08094AAB6}"/>
    <dgm:cxn modelId="{7BDCBE1E-1696-4587-A81F-E0483EBFE7E5}" type="presOf" srcId="{42B7C88D-5FD5-46A4-8C24-16C727D5BAC3}" destId="{59DEDB01-FFD3-463B-A8A9-F15356F5832B}" srcOrd="0" destOrd="0" presId="urn:microsoft.com/office/officeart/2005/8/layout/lProcess2"/>
    <dgm:cxn modelId="{CB7D9725-707B-4709-954F-EE713E05D3F3}" srcId="{C5BCF3C6-6B82-4106-A9F6-87391AF2BB7A}" destId="{5B145983-24A4-4335-9E12-C21072C99B08}" srcOrd="0" destOrd="0" parTransId="{90D43E68-8579-40DA-96DC-39A70D087EE5}" sibTransId="{D84D8E74-1B2E-41DA-AAE8-FEA504069CE7}"/>
    <dgm:cxn modelId="{D1A79027-6917-44A8-86D4-FF363E1927CA}" type="presOf" srcId="{21DC167B-2421-4A82-A1AB-7E11250A348E}" destId="{4168C733-00DB-4BEB-B287-06BD6776E40A}" srcOrd="0" destOrd="0" presId="urn:microsoft.com/office/officeart/2005/8/layout/lProcess2"/>
    <dgm:cxn modelId="{A7C67A2E-24A0-4956-A993-8CE7D48AC55A}" srcId="{04C85330-1AA8-4CEC-87AB-FBA2E10EF071}" destId="{61E2EAF8-5429-4FE8-8159-8C2DC145F81E}" srcOrd="2" destOrd="0" parTransId="{07A9C79D-DEC9-476A-972B-44686D16D916}" sibTransId="{417224B6-6596-4AE5-A364-A75F8C845C54}"/>
    <dgm:cxn modelId="{8313A839-5B70-4D82-B348-AB9A26B09809}" type="presOf" srcId="{6491C886-5DA2-416A-9684-87C8A3862330}" destId="{8A9D19E6-7ABC-4612-9AE6-40C30979F5A8}" srcOrd="1" destOrd="0" presId="urn:microsoft.com/office/officeart/2005/8/layout/lProcess2"/>
    <dgm:cxn modelId="{B5524E3A-665E-4E66-9104-7BC84B1D6247}" type="presOf" srcId="{61E2EAF8-5429-4FE8-8159-8C2DC145F81E}" destId="{94D17722-808E-44A2-AC27-D907D61B2247}" srcOrd="0" destOrd="0" presId="urn:microsoft.com/office/officeart/2005/8/layout/lProcess2"/>
    <dgm:cxn modelId="{08B31740-D46C-4DDA-BAA2-30EC7D7E78E3}" type="presOf" srcId="{D7E59536-FB43-4848-8095-9DA13C316CD3}" destId="{AFD77060-73F4-4B91-A227-7A57E2271B41}" srcOrd="0" destOrd="0" presId="urn:microsoft.com/office/officeart/2005/8/layout/lProcess2"/>
    <dgm:cxn modelId="{14DCE75C-A739-489C-92BC-4D983543DEF5}" srcId="{D7E59536-FB43-4848-8095-9DA13C316CD3}" destId="{9FF283BD-E5B3-450B-8266-C6EA7BA9FC47}" srcOrd="3" destOrd="0" parTransId="{195ACD39-731F-4D62-811C-944BCABF709F}" sibTransId="{ABBEE707-35D2-4FD8-879C-AEAF7F7B6ABB}"/>
    <dgm:cxn modelId="{94E2D06C-7888-4321-8BAA-863FEEC75753}" type="presOf" srcId="{538FF878-73F2-43C1-A569-6AB9288A5210}" destId="{1476C1D4-0E84-4C55-B10E-200970FD6499}" srcOrd="0" destOrd="0" presId="urn:microsoft.com/office/officeart/2005/8/layout/lProcess2"/>
    <dgm:cxn modelId="{F938ED6E-A5C5-4B51-9547-9FE8636FAD6B}" srcId="{6491C886-5DA2-416A-9684-87C8A3862330}" destId="{7F110744-29E5-4EE4-94F1-DA8FAA69542F}" srcOrd="0" destOrd="0" parTransId="{776D5E1B-08C1-45CB-A8AE-7DD6585776D5}" sibTransId="{9319FB48-6315-4C51-9075-0CA416C3D5CA}"/>
    <dgm:cxn modelId="{F245056F-08B8-4057-9F1D-C6D46C8158AC}" type="presOf" srcId="{E3889FC0-C131-40BB-9203-93A0F95ED897}" destId="{EBC73E85-3A2E-43A3-A272-B48A5CB4E04A}" srcOrd="0" destOrd="0" presId="urn:microsoft.com/office/officeart/2005/8/layout/lProcess2"/>
    <dgm:cxn modelId="{EC0E2D4F-6052-48EA-BD4B-5484BC962E6C}" srcId="{04C85330-1AA8-4CEC-87AB-FBA2E10EF071}" destId="{FC66DD34-D6C1-443D-ADDD-1603C302F67D}" srcOrd="0" destOrd="0" parTransId="{A8D14DBD-970E-40AE-8997-65F62A71E758}" sibTransId="{7667C2D7-22CE-4924-895C-15B501EEC1A4}"/>
    <dgm:cxn modelId="{F0366672-B3F6-405F-9FD3-CD883367C39A}" type="presOf" srcId="{04C85330-1AA8-4CEC-87AB-FBA2E10EF071}" destId="{0CE4DDA9-3207-4867-9D87-FA3073C890FF}" srcOrd="1" destOrd="0" presId="urn:microsoft.com/office/officeart/2005/8/layout/lProcess2"/>
    <dgm:cxn modelId="{AC12C653-542D-41BA-9C80-81319AECBCE1}" srcId="{C5BCF3C6-6B82-4106-A9F6-87391AF2BB7A}" destId="{42B7C88D-5FD5-46A4-8C24-16C727D5BAC3}" srcOrd="2" destOrd="0" parTransId="{4130897F-5458-4C28-A372-61786E8FCECB}" sibTransId="{218C15EC-9110-4809-A31C-B1E3B01DCF44}"/>
    <dgm:cxn modelId="{F9773456-DF2C-4233-95B8-48FFD46E0372}" type="presOf" srcId="{9FF283BD-E5B3-450B-8266-C6EA7BA9FC47}" destId="{32171990-FA74-47BD-B62E-6F5F41448E88}" srcOrd="1" destOrd="0" presId="urn:microsoft.com/office/officeart/2005/8/layout/lProcess2"/>
    <dgm:cxn modelId="{44FCF156-5AD5-421F-9A38-F7CD120B1D07}" type="presOf" srcId="{D0F366D6-8082-444D-83EF-3DB0330E1E3D}" destId="{17DBB20E-51A6-441E-8BD1-12CDA7E351C3}" srcOrd="0" destOrd="0" presId="urn:microsoft.com/office/officeart/2005/8/layout/lProcess2"/>
    <dgm:cxn modelId="{45A8D67B-F3F1-4E27-8065-7966F78B7935}" type="presOf" srcId="{6491C886-5DA2-416A-9684-87C8A3862330}" destId="{7F85D32C-786A-4CD7-B096-ECA217EC8172}" srcOrd="0" destOrd="0" presId="urn:microsoft.com/office/officeart/2005/8/layout/lProcess2"/>
    <dgm:cxn modelId="{5EB47A86-F78F-467A-8899-7323A06F1348}" type="presOf" srcId="{7F110744-29E5-4EE4-94F1-DA8FAA69542F}" destId="{460BFF91-D744-4A44-A963-90154A22971C}" srcOrd="0" destOrd="0" presId="urn:microsoft.com/office/officeart/2005/8/layout/lProcess2"/>
    <dgm:cxn modelId="{3915B087-7C4C-4027-8F14-38257FF9CD00}" type="presOf" srcId="{28164347-4B56-49C1-8CE5-B885E86E14AC}" destId="{87D7DB1E-4D6A-4F2E-8E59-20EEB164893A}" srcOrd="0" destOrd="0" presId="urn:microsoft.com/office/officeart/2005/8/layout/lProcess2"/>
    <dgm:cxn modelId="{A6A7A388-58E0-40B6-A032-245445B7AF58}" type="presOf" srcId="{131C4E30-4351-42A9-978E-9DCD5DAECD48}" destId="{3623F0F5-90D0-437A-8B32-614ABCF4C00E}" srcOrd="0" destOrd="0" presId="urn:microsoft.com/office/officeart/2005/8/layout/lProcess2"/>
    <dgm:cxn modelId="{F6AAED8A-0C54-47A1-9FC4-E070B32EC75A}" type="presOf" srcId="{7D84181A-5EDB-4437-99ED-BAF62E3AD6A2}" destId="{16AC6CFD-C760-4DA0-8608-F98F0A33EC87}" srcOrd="0" destOrd="0" presId="urn:microsoft.com/office/officeart/2005/8/layout/lProcess2"/>
    <dgm:cxn modelId="{91EAAB8E-7582-4DBE-AFAC-F3399089CDD6}" srcId="{6491C886-5DA2-416A-9684-87C8A3862330}" destId="{131C4E30-4351-42A9-978E-9DCD5DAECD48}" srcOrd="2" destOrd="0" parTransId="{CEF215B8-ABDF-44E7-8EDE-26ECD7A63199}" sibTransId="{0193DD14-F6C9-4611-95A4-F42093B0552B}"/>
    <dgm:cxn modelId="{612ECC94-3057-40CD-BA73-E019E20E2E51}" type="presOf" srcId="{9F84434E-E467-4B9C-B057-AD844B862DAB}" destId="{3542B0C2-0E21-497D-A6E2-D0C1266A5A70}" srcOrd="0" destOrd="0" presId="urn:microsoft.com/office/officeart/2005/8/layout/lProcess2"/>
    <dgm:cxn modelId="{4A39DC94-F122-4FFC-B2D9-6B40BDBCF9D3}" type="presOf" srcId="{FC66DD34-D6C1-443D-ADDD-1603C302F67D}" destId="{2F3D46EA-0B96-43D9-B554-90AB347591B9}" srcOrd="0" destOrd="0" presId="urn:microsoft.com/office/officeart/2005/8/layout/lProcess2"/>
    <dgm:cxn modelId="{A33B5B9C-233F-4AAF-AF43-635A80B8F5A0}" srcId="{D7E59536-FB43-4848-8095-9DA13C316CD3}" destId="{C5BCF3C6-6B82-4106-A9F6-87391AF2BB7A}" srcOrd="1" destOrd="0" parTransId="{61A39EA2-71A3-4DB9-B934-54A2122F487D}" sibTransId="{873C5CB6-7C3D-4ABC-88DA-90602CA8FB16}"/>
    <dgm:cxn modelId="{99E445AA-828D-477A-A265-E8508F5D11B3}" type="presOf" srcId="{C5BCF3C6-6B82-4106-A9F6-87391AF2BB7A}" destId="{9BDE0EE4-E142-47C9-9EE6-16ABA55F2D91}" srcOrd="0" destOrd="0" presId="urn:microsoft.com/office/officeart/2005/8/layout/lProcess2"/>
    <dgm:cxn modelId="{9562DBBC-9BBC-4AFD-8911-D9DD0F1CD7AB}" type="presOf" srcId="{BF89409A-A156-4893-851D-5FFB44744411}" destId="{B97D651A-BA6E-4487-8530-C5BB76CB1326}" srcOrd="0" destOrd="0" presId="urn:microsoft.com/office/officeart/2005/8/layout/lProcess2"/>
    <dgm:cxn modelId="{DC9EEBBF-AE19-422A-8746-26F9DF865875}" srcId="{6491C886-5DA2-416A-9684-87C8A3862330}" destId="{21DC167B-2421-4A82-A1AB-7E11250A348E}" srcOrd="1" destOrd="0" parTransId="{D13DDC45-6027-4176-9A2C-310418284D8D}" sibTransId="{894B4CED-9D01-4D8A-AD09-A4ACEE8FC6C4}"/>
    <dgm:cxn modelId="{4AC936CB-3442-464C-BCC1-94EC214815C4}" srcId="{D7E59536-FB43-4848-8095-9DA13C316CD3}" destId="{6491C886-5DA2-416A-9684-87C8A3862330}" srcOrd="0" destOrd="0" parTransId="{BE3FF700-CE44-4083-AD98-C1A54F720988}" sibTransId="{1D4C4A9C-8C79-4104-96FD-91678620EB81}"/>
    <dgm:cxn modelId="{19ABE4D0-54AA-474E-A52E-55A2ADA1AF78}" srcId="{04C85330-1AA8-4CEC-87AB-FBA2E10EF071}" destId="{28164347-4B56-49C1-8CE5-B885E86E14AC}" srcOrd="1" destOrd="0" parTransId="{4A402A97-E8D5-48A3-B526-5D37619145C2}" sibTransId="{27C87FB8-71B0-4A32-A440-04760F0FF06B}"/>
    <dgm:cxn modelId="{CDEFABD3-FE79-426C-B1B0-B7D2D816438B}" srcId="{6491C886-5DA2-416A-9684-87C8A3862330}" destId="{1EF190BD-E381-4430-AC6D-ED92C2B8A997}" srcOrd="3" destOrd="0" parTransId="{6541B0D3-049B-4F6D-8B03-0B8979CDED8B}" sibTransId="{595BBCA6-0581-49EB-8C2C-C755863C496A}"/>
    <dgm:cxn modelId="{2646C1D5-F1AF-4FA9-B3F0-FD3C6A6C464E}" type="presOf" srcId="{9FF283BD-E5B3-450B-8266-C6EA7BA9FC47}" destId="{B8ED02FB-974E-49E6-BBA3-B9EA36023208}" srcOrd="0" destOrd="0" presId="urn:microsoft.com/office/officeart/2005/8/layout/lProcess2"/>
    <dgm:cxn modelId="{C201D2D5-BB77-428F-B6DA-2D07A8D2DD50}" srcId="{9FF283BD-E5B3-450B-8266-C6EA7BA9FC47}" destId="{D0F366D6-8082-444D-83EF-3DB0330E1E3D}" srcOrd="1" destOrd="0" parTransId="{26DCAD58-A57D-4D32-9BA7-16E2D7D69413}" sibTransId="{A8E8E851-67A1-46CB-A057-F53185DCCBD0}"/>
    <dgm:cxn modelId="{BFFBDED7-B81E-4F96-924D-E931D3B803CF}" srcId="{04C85330-1AA8-4CEC-87AB-FBA2E10EF071}" destId="{09C52E94-CFE8-42F0-B503-1AE13854BC8E}" srcOrd="3" destOrd="0" parTransId="{B4D326BE-B23C-4DF5-BC4D-3130F7796F69}" sibTransId="{85960F49-8F5A-42D8-8F08-99B749E9136A}"/>
    <dgm:cxn modelId="{541D23D8-B81A-42B0-A010-5011CD97C522}" type="presOf" srcId="{5B145983-24A4-4335-9E12-C21072C99B08}" destId="{7364BE23-4D85-426D-BBEA-4CE0D803063E}" srcOrd="0" destOrd="0" presId="urn:microsoft.com/office/officeart/2005/8/layout/lProcess2"/>
    <dgm:cxn modelId="{937CBAD9-9930-4E0B-837D-679E26D12CD1}" type="presOf" srcId="{C5BCF3C6-6B82-4106-A9F6-87391AF2BB7A}" destId="{429C5D58-0091-4685-839E-DEA084363FCD}" srcOrd="1" destOrd="0" presId="urn:microsoft.com/office/officeart/2005/8/layout/lProcess2"/>
    <dgm:cxn modelId="{B7D76FDA-84FE-48F9-BB90-8ECBBC60D699}" srcId="{9FF283BD-E5B3-450B-8266-C6EA7BA9FC47}" destId="{B487FE0D-1736-4A1A-B481-7D5FF184E15B}" srcOrd="2" destOrd="0" parTransId="{E1B9BAAB-4789-42B4-8D8E-440893FCDB5C}" sibTransId="{90F1DD24-1399-4A2B-9C58-0480118AD61E}"/>
    <dgm:cxn modelId="{C0B74ADE-0CB2-4B40-BCBA-65679DB1B921}" srcId="{C5BCF3C6-6B82-4106-A9F6-87391AF2BB7A}" destId="{9F84434E-E467-4B9C-B057-AD844B862DAB}" srcOrd="1" destOrd="0" parTransId="{4EDF7D29-5AA9-466F-BF18-9B478B3DC6B5}" sibTransId="{566E04B5-7D4B-4BF5-9790-CCBB196FA6E9}"/>
    <dgm:cxn modelId="{15DB84E9-D137-4255-A7A5-6A6C596071EB}" type="presOf" srcId="{09C52E94-CFE8-42F0-B503-1AE13854BC8E}" destId="{AB7A1A25-4BBF-4D33-BF16-7564C1C53131}" srcOrd="0" destOrd="0" presId="urn:microsoft.com/office/officeart/2005/8/layout/lProcess2"/>
    <dgm:cxn modelId="{0DA372EA-AEA8-49F2-96BD-3A7143422040}" srcId="{C5BCF3C6-6B82-4106-A9F6-87391AF2BB7A}" destId="{BF89409A-A156-4893-851D-5FFB44744411}" srcOrd="3" destOrd="0" parTransId="{C7831AFD-B68C-41CA-90BF-6F5DE25C9DBE}" sibTransId="{8EAA6EB0-1E5F-427E-BB90-5FF89A8EA9B9}"/>
    <dgm:cxn modelId="{73ED5BEC-7F1E-4B71-8479-CF0BD4D56D31}" type="presOf" srcId="{1EF190BD-E381-4430-AC6D-ED92C2B8A997}" destId="{1B129367-6ADD-4AF1-A259-A1A8A84AC6BD}" srcOrd="0" destOrd="0" presId="urn:microsoft.com/office/officeart/2005/8/layout/lProcess2"/>
    <dgm:cxn modelId="{ECC359EF-79EC-410D-AAE8-DAA1BD45FFCB}" srcId="{9FF283BD-E5B3-450B-8266-C6EA7BA9FC47}" destId="{E3889FC0-C131-40BB-9203-93A0F95ED897}" srcOrd="0" destOrd="0" parTransId="{C831F112-41EB-465C-96B8-8DD6364D895C}" sibTransId="{8D1C0FF1-C478-4172-8404-0E4FCCAAD760}"/>
    <dgm:cxn modelId="{FA9AFFF0-C594-4A0A-9AEE-E7F6901233A8}" srcId="{D7E59536-FB43-4848-8095-9DA13C316CD3}" destId="{04C85330-1AA8-4CEC-87AB-FBA2E10EF071}" srcOrd="2" destOrd="0" parTransId="{931D9861-C695-4949-9BFC-FE2EAAA7F333}" sibTransId="{0E02C39B-B0AA-4D9F-B499-7709E9AB17CE}"/>
    <dgm:cxn modelId="{A7E458F6-B28B-49FD-B0D3-9E6EFE36B446}" type="presOf" srcId="{B487FE0D-1736-4A1A-B481-7D5FF184E15B}" destId="{596E4BAC-F2AB-4AC0-9D7A-5D9C5DCF1B94}" srcOrd="0" destOrd="0" presId="urn:microsoft.com/office/officeart/2005/8/layout/lProcess2"/>
    <dgm:cxn modelId="{021E6CAF-C50B-42EA-B272-8D8DFA01F8EF}" type="presParOf" srcId="{AFD77060-73F4-4B91-A227-7A57E2271B41}" destId="{A0610B28-264C-4CD0-9B56-6AF1FDB8CDB2}" srcOrd="0" destOrd="0" presId="urn:microsoft.com/office/officeart/2005/8/layout/lProcess2"/>
    <dgm:cxn modelId="{2A335830-1BC8-4425-8B31-3FCF45DA3053}" type="presParOf" srcId="{A0610B28-264C-4CD0-9B56-6AF1FDB8CDB2}" destId="{7F85D32C-786A-4CD7-B096-ECA217EC8172}" srcOrd="0" destOrd="0" presId="urn:microsoft.com/office/officeart/2005/8/layout/lProcess2"/>
    <dgm:cxn modelId="{5C06A6D1-1949-4B63-822F-73B9567F585F}" type="presParOf" srcId="{A0610B28-264C-4CD0-9B56-6AF1FDB8CDB2}" destId="{8A9D19E6-7ABC-4612-9AE6-40C30979F5A8}" srcOrd="1" destOrd="0" presId="urn:microsoft.com/office/officeart/2005/8/layout/lProcess2"/>
    <dgm:cxn modelId="{6C14470C-723E-4A8B-BF11-AFAF1055961E}" type="presParOf" srcId="{A0610B28-264C-4CD0-9B56-6AF1FDB8CDB2}" destId="{B6923370-C58A-44A1-990D-427E1159A831}" srcOrd="2" destOrd="0" presId="urn:microsoft.com/office/officeart/2005/8/layout/lProcess2"/>
    <dgm:cxn modelId="{C752B261-9424-4DA0-8DC7-52C997A5BEAE}" type="presParOf" srcId="{B6923370-C58A-44A1-990D-427E1159A831}" destId="{39A895D4-C7A6-416F-A229-E8DE526F8C65}" srcOrd="0" destOrd="0" presId="urn:microsoft.com/office/officeart/2005/8/layout/lProcess2"/>
    <dgm:cxn modelId="{158282DB-FAEB-43F4-B2A3-BC19C5EB8A07}" type="presParOf" srcId="{39A895D4-C7A6-416F-A229-E8DE526F8C65}" destId="{460BFF91-D744-4A44-A963-90154A22971C}" srcOrd="0" destOrd="0" presId="urn:microsoft.com/office/officeart/2005/8/layout/lProcess2"/>
    <dgm:cxn modelId="{D72A2BF3-DD76-4438-AA95-D1DD0C686470}" type="presParOf" srcId="{39A895D4-C7A6-416F-A229-E8DE526F8C65}" destId="{A5C9E8D0-1FCB-478D-9BD9-60180BDE0064}" srcOrd="1" destOrd="0" presId="urn:microsoft.com/office/officeart/2005/8/layout/lProcess2"/>
    <dgm:cxn modelId="{AF5C2468-68F6-49BC-98BE-96A0C1BEC575}" type="presParOf" srcId="{39A895D4-C7A6-416F-A229-E8DE526F8C65}" destId="{4168C733-00DB-4BEB-B287-06BD6776E40A}" srcOrd="2" destOrd="0" presId="urn:microsoft.com/office/officeart/2005/8/layout/lProcess2"/>
    <dgm:cxn modelId="{2EAA0CF2-CFCC-4622-AD99-C5671079C841}" type="presParOf" srcId="{39A895D4-C7A6-416F-A229-E8DE526F8C65}" destId="{10821D9B-9C0C-4264-867E-82AE94C89B41}" srcOrd="3" destOrd="0" presId="urn:microsoft.com/office/officeart/2005/8/layout/lProcess2"/>
    <dgm:cxn modelId="{6CDF13DE-2F70-4755-8758-ECB37E6846C4}" type="presParOf" srcId="{39A895D4-C7A6-416F-A229-E8DE526F8C65}" destId="{3623F0F5-90D0-437A-8B32-614ABCF4C00E}" srcOrd="4" destOrd="0" presId="urn:microsoft.com/office/officeart/2005/8/layout/lProcess2"/>
    <dgm:cxn modelId="{0767EA91-405F-4E7D-94DE-6BA19E4851B1}" type="presParOf" srcId="{39A895D4-C7A6-416F-A229-E8DE526F8C65}" destId="{341580D5-50D7-466F-A8D9-E7A260254BB3}" srcOrd="5" destOrd="0" presId="urn:microsoft.com/office/officeart/2005/8/layout/lProcess2"/>
    <dgm:cxn modelId="{602B2CC3-158A-4B3B-B8E4-F2D76BA5F75D}" type="presParOf" srcId="{39A895D4-C7A6-416F-A229-E8DE526F8C65}" destId="{1B129367-6ADD-4AF1-A259-A1A8A84AC6BD}" srcOrd="6" destOrd="0" presId="urn:microsoft.com/office/officeart/2005/8/layout/lProcess2"/>
    <dgm:cxn modelId="{7F49F15B-838A-40F1-A071-31C9B5295847}" type="presParOf" srcId="{AFD77060-73F4-4B91-A227-7A57E2271B41}" destId="{22E46572-B3BA-43E9-8F24-C1FB989B1E7E}" srcOrd="1" destOrd="0" presId="urn:microsoft.com/office/officeart/2005/8/layout/lProcess2"/>
    <dgm:cxn modelId="{A3CE74AD-439C-4ECB-AAAA-6D1F04DC6815}" type="presParOf" srcId="{AFD77060-73F4-4B91-A227-7A57E2271B41}" destId="{3C0C8FA8-C03E-4CF9-A701-75393F1BF2B0}" srcOrd="2" destOrd="0" presId="urn:microsoft.com/office/officeart/2005/8/layout/lProcess2"/>
    <dgm:cxn modelId="{4FCB9A89-B734-4472-A344-CC7F929AAC30}" type="presParOf" srcId="{3C0C8FA8-C03E-4CF9-A701-75393F1BF2B0}" destId="{9BDE0EE4-E142-47C9-9EE6-16ABA55F2D91}" srcOrd="0" destOrd="0" presId="urn:microsoft.com/office/officeart/2005/8/layout/lProcess2"/>
    <dgm:cxn modelId="{2A174206-ECA6-49B9-9986-8ACF18D997C2}" type="presParOf" srcId="{3C0C8FA8-C03E-4CF9-A701-75393F1BF2B0}" destId="{429C5D58-0091-4685-839E-DEA084363FCD}" srcOrd="1" destOrd="0" presId="urn:microsoft.com/office/officeart/2005/8/layout/lProcess2"/>
    <dgm:cxn modelId="{F17B0AC6-E3A2-43ED-9A62-CB3A589A5093}" type="presParOf" srcId="{3C0C8FA8-C03E-4CF9-A701-75393F1BF2B0}" destId="{619BF80B-3126-4046-B1BF-F1C468C93302}" srcOrd="2" destOrd="0" presId="urn:microsoft.com/office/officeart/2005/8/layout/lProcess2"/>
    <dgm:cxn modelId="{6725197D-A526-43AC-8BF0-0B439649F38B}" type="presParOf" srcId="{619BF80B-3126-4046-B1BF-F1C468C93302}" destId="{314276E0-5FFB-41E2-AF06-8B6BDAA48578}" srcOrd="0" destOrd="0" presId="urn:microsoft.com/office/officeart/2005/8/layout/lProcess2"/>
    <dgm:cxn modelId="{1D52F4F1-6A0C-473C-976D-09FD509E063D}" type="presParOf" srcId="{314276E0-5FFB-41E2-AF06-8B6BDAA48578}" destId="{7364BE23-4D85-426D-BBEA-4CE0D803063E}" srcOrd="0" destOrd="0" presId="urn:microsoft.com/office/officeart/2005/8/layout/lProcess2"/>
    <dgm:cxn modelId="{15F4A82A-B9C8-445E-8D97-17F4279E7125}" type="presParOf" srcId="{314276E0-5FFB-41E2-AF06-8B6BDAA48578}" destId="{10447093-32D7-4ABF-9F00-88F59A76EE88}" srcOrd="1" destOrd="0" presId="urn:microsoft.com/office/officeart/2005/8/layout/lProcess2"/>
    <dgm:cxn modelId="{0E4B90B2-3DB4-4F92-887E-08BFF589C155}" type="presParOf" srcId="{314276E0-5FFB-41E2-AF06-8B6BDAA48578}" destId="{3542B0C2-0E21-497D-A6E2-D0C1266A5A70}" srcOrd="2" destOrd="0" presId="urn:microsoft.com/office/officeart/2005/8/layout/lProcess2"/>
    <dgm:cxn modelId="{7A793C1E-75F0-4C75-BB87-E5C2A3232279}" type="presParOf" srcId="{314276E0-5FFB-41E2-AF06-8B6BDAA48578}" destId="{7534B15A-EE1D-4260-B97A-097ADE4D15CA}" srcOrd="3" destOrd="0" presId="urn:microsoft.com/office/officeart/2005/8/layout/lProcess2"/>
    <dgm:cxn modelId="{233DB0D2-A5CD-465F-97BD-6342D55C6B8C}" type="presParOf" srcId="{314276E0-5FFB-41E2-AF06-8B6BDAA48578}" destId="{59DEDB01-FFD3-463B-A8A9-F15356F5832B}" srcOrd="4" destOrd="0" presId="urn:microsoft.com/office/officeart/2005/8/layout/lProcess2"/>
    <dgm:cxn modelId="{AD2C7DBA-E464-43FF-92FA-73B321D83F70}" type="presParOf" srcId="{314276E0-5FFB-41E2-AF06-8B6BDAA48578}" destId="{4F90275B-8B1A-4510-97C9-B07ED11D967A}" srcOrd="5" destOrd="0" presId="urn:microsoft.com/office/officeart/2005/8/layout/lProcess2"/>
    <dgm:cxn modelId="{E6E91854-DD9E-4D51-AF95-CDE62DFDFB25}" type="presParOf" srcId="{314276E0-5FFB-41E2-AF06-8B6BDAA48578}" destId="{B97D651A-BA6E-4487-8530-C5BB76CB1326}" srcOrd="6" destOrd="0" presId="urn:microsoft.com/office/officeart/2005/8/layout/lProcess2"/>
    <dgm:cxn modelId="{BED75C90-97EE-4276-8DD4-9C8FDCCC4D65}" type="presParOf" srcId="{AFD77060-73F4-4B91-A227-7A57E2271B41}" destId="{41A31CC7-4DCE-4708-9065-F7205B131D43}" srcOrd="3" destOrd="0" presId="urn:microsoft.com/office/officeart/2005/8/layout/lProcess2"/>
    <dgm:cxn modelId="{D31F8388-7858-451E-8434-CC87F4FA3A3E}" type="presParOf" srcId="{AFD77060-73F4-4B91-A227-7A57E2271B41}" destId="{4524CE57-124A-4D63-A767-4E8117ABB4C7}" srcOrd="4" destOrd="0" presId="urn:microsoft.com/office/officeart/2005/8/layout/lProcess2"/>
    <dgm:cxn modelId="{A52DE816-FC2E-4837-ACB7-F305357AC91D}" type="presParOf" srcId="{4524CE57-124A-4D63-A767-4E8117ABB4C7}" destId="{A7921651-4FC4-4ED7-AE03-BA33D9393EE4}" srcOrd="0" destOrd="0" presId="urn:microsoft.com/office/officeart/2005/8/layout/lProcess2"/>
    <dgm:cxn modelId="{2BA2A930-5871-4193-B955-35C509CC3434}" type="presParOf" srcId="{4524CE57-124A-4D63-A767-4E8117ABB4C7}" destId="{0CE4DDA9-3207-4867-9D87-FA3073C890FF}" srcOrd="1" destOrd="0" presId="urn:microsoft.com/office/officeart/2005/8/layout/lProcess2"/>
    <dgm:cxn modelId="{E1DC067F-BB46-4860-8589-81C63C58C986}" type="presParOf" srcId="{4524CE57-124A-4D63-A767-4E8117ABB4C7}" destId="{95B47856-F9E0-4A67-8784-8F7275FEEBCE}" srcOrd="2" destOrd="0" presId="urn:microsoft.com/office/officeart/2005/8/layout/lProcess2"/>
    <dgm:cxn modelId="{207DC83E-ADE4-4C4E-A93F-94043F1B7F0A}" type="presParOf" srcId="{95B47856-F9E0-4A67-8784-8F7275FEEBCE}" destId="{83746339-5396-4376-B4FF-5A98018A0CDC}" srcOrd="0" destOrd="0" presId="urn:microsoft.com/office/officeart/2005/8/layout/lProcess2"/>
    <dgm:cxn modelId="{F6284EBB-BE16-44E3-AFBD-D0C300EC031B}" type="presParOf" srcId="{83746339-5396-4376-B4FF-5A98018A0CDC}" destId="{2F3D46EA-0B96-43D9-B554-90AB347591B9}" srcOrd="0" destOrd="0" presId="urn:microsoft.com/office/officeart/2005/8/layout/lProcess2"/>
    <dgm:cxn modelId="{97C2FA23-012F-4EDA-B51C-6A391119D1B3}" type="presParOf" srcId="{83746339-5396-4376-B4FF-5A98018A0CDC}" destId="{2FD6C9FD-5F4A-4AD4-8151-D19A4A5981F0}" srcOrd="1" destOrd="0" presId="urn:microsoft.com/office/officeart/2005/8/layout/lProcess2"/>
    <dgm:cxn modelId="{0E96190C-E1B5-4026-8E6E-DA942AF63DDB}" type="presParOf" srcId="{83746339-5396-4376-B4FF-5A98018A0CDC}" destId="{87D7DB1E-4D6A-4F2E-8E59-20EEB164893A}" srcOrd="2" destOrd="0" presId="urn:microsoft.com/office/officeart/2005/8/layout/lProcess2"/>
    <dgm:cxn modelId="{3C9D101F-AB85-4ACB-9A15-CCDB44B5B8F3}" type="presParOf" srcId="{83746339-5396-4376-B4FF-5A98018A0CDC}" destId="{3083737E-9C38-49FA-B1AB-BC230B8BF370}" srcOrd="3" destOrd="0" presId="urn:microsoft.com/office/officeart/2005/8/layout/lProcess2"/>
    <dgm:cxn modelId="{7A32C5A9-8785-4BCA-95B9-FD8AD66CBD56}" type="presParOf" srcId="{83746339-5396-4376-B4FF-5A98018A0CDC}" destId="{94D17722-808E-44A2-AC27-D907D61B2247}" srcOrd="4" destOrd="0" presId="urn:microsoft.com/office/officeart/2005/8/layout/lProcess2"/>
    <dgm:cxn modelId="{8CD3FC84-CD87-4032-91DE-8A79038B6654}" type="presParOf" srcId="{83746339-5396-4376-B4FF-5A98018A0CDC}" destId="{A2837025-0263-4EB9-BDBF-490F282AAA48}" srcOrd="5" destOrd="0" presId="urn:microsoft.com/office/officeart/2005/8/layout/lProcess2"/>
    <dgm:cxn modelId="{07618BB8-27D1-4D09-B5AF-F0C64635F1AC}" type="presParOf" srcId="{83746339-5396-4376-B4FF-5A98018A0CDC}" destId="{AB7A1A25-4BBF-4D33-BF16-7564C1C53131}" srcOrd="6" destOrd="0" presId="urn:microsoft.com/office/officeart/2005/8/layout/lProcess2"/>
    <dgm:cxn modelId="{0438CF67-9882-4540-9494-5B93CBFD023B}" type="presParOf" srcId="{83746339-5396-4376-B4FF-5A98018A0CDC}" destId="{FE1633A5-F7DA-4D7A-AEAE-D3AD2E6C152C}" srcOrd="7" destOrd="0" presId="urn:microsoft.com/office/officeart/2005/8/layout/lProcess2"/>
    <dgm:cxn modelId="{2C619FA6-EDA1-4E04-9993-A3A59087BDF2}" type="presParOf" srcId="{83746339-5396-4376-B4FF-5A98018A0CDC}" destId="{1476C1D4-0E84-4C55-B10E-200970FD6499}" srcOrd="8" destOrd="0" presId="urn:microsoft.com/office/officeart/2005/8/layout/lProcess2"/>
    <dgm:cxn modelId="{9D3C2A78-AF69-4142-B827-A5C8D9974CDD}" type="presParOf" srcId="{AFD77060-73F4-4B91-A227-7A57E2271B41}" destId="{E704C5C5-5308-4AA3-BCCC-AC5B86DE2C74}" srcOrd="5" destOrd="0" presId="urn:microsoft.com/office/officeart/2005/8/layout/lProcess2"/>
    <dgm:cxn modelId="{9A335467-71A4-4435-A578-FF5A21F149D8}" type="presParOf" srcId="{AFD77060-73F4-4B91-A227-7A57E2271B41}" destId="{07CF6C52-D9AC-4487-AD24-E5E71D61A0BC}" srcOrd="6" destOrd="0" presId="urn:microsoft.com/office/officeart/2005/8/layout/lProcess2"/>
    <dgm:cxn modelId="{9491EE96-6320-4F41-A3A1-0C0DBBF2D6E2}" type="presParOf" srcId="{07CF6C52-D9AC-4487-AD24-E5E71D61A0BC}" destId="{B8ED02FB-974E-49E6-BBA3-B9EA36023208}" srcOrd="0" destOrd="0" presId="urn:microsoft.com/office/officeart/2005/8/layout/lProcess2"/>
    <dgm:cxn modelId="{D4C47816-D37D-473E-8FA7-0F206AFC929E}" type="presParOf" srcId="{07CF6C52-D9AC-4487-AD24-E5E71D61A0BC}" destId="{32171990-FA74-47BD-B62E-6F5F41448E88}" srcOrd="1" destOrd="0" presId="urn:microsoft.com/office/officeart/2005/8/layout/lProcess2"/>
    <dgm:cxn modelId="{22F5064E-5BE9-4365-A1C6-0F3CC1595D16}" type="presParOf" srcId="{07CF6C52-D9AC-4487-AD24-E5E71D61A0BC}" destId="{83D95F1A-9F8B-44F8-BDB3-2947E38D85D7}" srcOrd="2" destOrd="0" presId="urn:microsoft.com/office/officeart/2005/8/layout/lProcess2"/>
    <dgm:cxn modelId="{2CC505D1-0315-4B63-A562-8CD33E6BF43A}" type="presParOf" srcId="{83D95F1A-9F8B-44F8-BDB3-2947E38D85D7}" destId="{8BB8177B-F806-4884-9A21-F4ACE25AA0D4}" srcOrd="0" destOrd="0" presId="urn:microsoft.com/office/officeart/2005/8/layout/lProcess2"/>
    <dgm:cxn modelId="{5E00E8CE-B246-4417-B285-A4A41672FD7A}" type="presParOf" srcId="{8BB8177B-F806-4884-9A21-F4ACE25AA0D4}" destId="{EBC73E85-3A2E-43A3-A272-B48A5CB4E04A}" srcOrd="0" destOrd="0" presId="urn:microsoft.com/office/officeart/2005/8/layout/lProcess2"/>
    <dgm:cxn modelId="{EA61D2CA-A830-4878-8EF3-9A4714386D2D}" type="presParOf" srcId="{8BB8177B-F806-4884-9A21-F4ACE25AA0D4}" destId="{1346ABFD-74D8-4341-B252-87F26DEE88EC}" srcOrd="1" destOrd="0" presId="urn:microsoft.com/office/officeart/2005/8/layout/lProcess2"/>
    <dgm:cxn modelId="{7A675CDB-2ED8-47A2-BC8E-A90B1E037125}" type="presParOf" srcId="{8BB8177B-F806-4884-9A21-F4ACE25AA0D4}" destId="{17DBB20E-51A6-441E-8BD1-12CDA7E351C3}" srcOrd="2" destOrd="0" presId="urn:microsoft.com/office/officeart/2005/8/layout/lProcess2"/>
    <dgm:cxn modelId="{94338047-BB7B-4E4D-9201-718F34E5A710}" type="presParOf" srcId="{8BB8177B-F806-4884-9A21-F4ACE25AA0D4}" destId="{D5D239D7-EA7A-42C1-AF32-A5D32A7CE8D0}" srcOrd="3" destOrd="0" presId="urn:microsoft.com/office/officeart/2005/8/layout/lProcess2"/>
    <dgm:cxn modelId="{066812E2-43B9-4230-8947-FB61585DADE5}" type="presParOf" srcId="{8BB8177B-F806-4884-9A21-F4ACE25AA0D4}" destId="{596E4BAC-F2AB-4AC0-9D7A-5D9C5DCF1B94}" srcOrd="4" destOrd="0" presId="urn:microsoft.com/office/officeart/2005/8/layout/lProcess2"/>
    <dgm:cxn modelId="{CFAB9801-D045-42F7-BB16-C197B8B6087C}" type="presParOf" srcId="{8BB8177B-F806-4884-9A21-F4ACE25AA0D4}" destId="{231CB700-DA39-4ED4-85B4-447F80D5F636}" srcOrd="5" destOrd="0" presId="urn:microsoft.com/office/officeart/2005/8/layout/lProcess2"/>
    <dgm:cxn modelId="{D1D12978-15E7-41E0-A082-D4B4D0EA4C8F}" type="presParOf" srcId="{8BB8177B-F806-4884-9A21-F4ACE25AA0D4}" destId="{16AC6CFD-C760-4DA0-8608-F98F0A33EC87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E5234F-9570-4243-A50D-C797FA63EF11}">
      <dsp:nvSpPr>
        <dsp:cNvPr id="0" name=""/>
        <dsp:cNvSpPr/>
      </dsp:nvSpPr>
      <dsp:spPr>
        <a:xfrm>
          <a:off x="-635505" y="-24737"/>
          <a:ext cx="8510281" cy="9980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 dirty="0">
              <a:solidFill>
                <a:srgbClr val="86CB3C"/>
              </a:solidFill>
            </a:rPr>
            <a:t>Crops</a:t>
          </a:r>
          <a:r>
            <a:rPr lang="en-GB" sz="2200" kern="1200" dirty="0"/>
            <a:t> are commonly very </a:t>
          </a:r>
          <a:r>
            <a:rPr lang="en-GB" sz="2200" b="1" kern="1200" dirty="0">
              <a:solidFill>
                <a:srgbClr val="86CB3C"/>
              </a:solidFill>
            </a:rPr>
            <a:t>sensitive</a:t>
          </a:r>
          <a:r>
            <a:rPr lang="en-GB" sz="2200" kern="1200" dirty="0"/>
            <a:t> to weather &amp; climate conditions</a:t>
          </a:r>
        </a:p>
      </dsp:txBody>
      <dsp:txXfrm>
        <a:off x="-606273" y="4495"/>
        <a:ext cx="7316519" cy="939600"/>
      </dsp:txXfrm>
    </dsp:sp>
    <dsp:sp modelId="{300AC28D-B248-46CD-929A-635C2C85C29D}">
      <dsp:nvSpPr>
        <dsp:cNvPr id="0" name=""/>
        <dsp:cNvSpPr/>
      </dsp:nvSpPr>
      <dsp:spPr>
        <a:xfrm>
          <a:off x="2" y="1111947"/>
          <a:ext cx="8510281" cy="9980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Agriculture is highly </a:t>
          </a:r>
          <a:r>
            <a:rPr lang="en-GB" sz="2200" b="1" kern="1200" dirty="0">
              <a:solidFill>
                <a:srgbClr val="86CB3C"/>
              </a:solidFill>
            </a:rPr>
            <a:t>vulnerable</a:t>
          </a:r>
          <a:r>
            <a:rPr lang="en-GB" sz="2200" kern="1200" dirty="0"/>
            <a:t> to weather extremes &amp; climate change</a:t>
          </a:r>
        </a:p>
      </dsp:txBody>
      <dsp:txXfrm>
        <a:off x="29234" y="1141179"/>
        <a:ext cx="7167567" cy="939600"/>
      </dsp:txXfrm>
    </dsp:sp>
    <dsp:sp modelId="{CD623535-AD09-491D-A131-75AD8AD218DE}">
      <dsp:nvSpPr>
        <dsp:cNvPr id="0" name=""/>
        <dsp:cNvSpPr/>
      </dsp:nvSpPr>
      <dsp:spPr>
        <a:xfrm>
          <a:off x="635510" y="2248632"/>
          <a:ext cx="8510281" cy="9980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 dirty="0">
              <a:solidFill>
                <a:srgbClr val="86CB3C"/>
              </a:solidFill>
            </a:rPr>
            <a:t>Food security is threatened </a:t>
          </a:r>
          <a:r>
            <a:rPr lang="en-GB" sz="2200" kern="1200" dirty="0"/>
            <a:t>under climate change, growing demands and depletion  of available resources (e.g. water, soil)</a:t>
          </a:r>
        </a:p>
      </dsp:txBody>
      <dsp:txXfrm>
        <a:off x="664742" y="2277864"/>
        <a:ext cx="7167567" cy="939600"/>
      </dsp:txXfrm>
    </dsp:sp>
    <dsp:sp modelId="{B649E1EA-4906-4B3C-8ADD-D7793682FCE8}">
      <dsp:nvSpPr>
        <dsp:cNvPr id="0" name=""/>
        <dsp:cNvSpPr/>
      </dsp:nvSpPr>
      <dsp:spPr>
        <a:xfrm>
          <a:off x="1271018" y="3385317"/>
          <a:ext cx="8510281" cy="99806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 dirty="0">
              <a:solidFill>
                <a:srgbClr val="86CB3C"/>
              </a:solidFill>
            </a:rPr>
            <a:t>More resilient &amp; sustainable agriculture </a:t>
          </a:r>
          <a:r>
            <a:rPr lang="en-GB" sz="2200" kern="1200" dirty="0"/>
            <a:t>is urging as a response to all these challenges</a:t>
          </a:r>
        </a:p>
      </dsp:txBody>
      <dsp:txXfrm>
        <a:off x="1300250" y="3414549"/>
        <a:ext cx="7167567" cy="939600"/>
      </dsp:txXfrm>
    </dsp:sp>
    <dsp:sp modelId="{BE2882FD-693C-4763-A713-88EBEFB75265}">
      <dsp:nvSpPr>
        <dsp:cNvPr id="0" name=""/>
        <dsp:cNvSpPr/>
      </dsp:nvSpPr>
      <dsp:spPr>
        <a:xfrm>
          <a:off x="0" y="4472528"/>
          <a:ext cx="11052302" cy="1097012"/>
        </a:xfrm>
        <a:prstGeom prst="roundRect">
          <a:avLst>
            <a:gd name="adj" fmla="val 10000"/>
          </a:avLst>
        </a:prstGeom>
        <a:solidFill>
          <a:srgbClr val="86CB3C"/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b="1" kern="1200" dirty="0">
              <a:solidFill>
                <a:srgbClr val="0094C8"/>
              </a:solidFill>
            </a:rPr>
            <a:t>Climate-smart agriculture (CSA) </a:t>
          </a:r>
          <a:r>
            <a:rPr lang="en-GB" sz="2200" kern="1200" dirty="0">
              <a:solidFill>
                <a:schemeClr val="bg1"/>
              </a:solidFill>
            </a:rPr>
            <a:t>is critical to moderate the dramatic costs of climate change by implementing both adaptation &amp; mitigation strategies</a:t>
          </a:r>
        </a:p>
      </dsp:txBody>
      <dsp:txXfrm>
        <a:off x="32130" y="4504658"/>
        <a:ext cx="9320187" cy="1032752"/>
      </dsp:txXfrm>
    </dsp:sp>
    <dsp:sp modelId="{9AD647CF-DD7B-4281-87DC-700ACCE5E539}">
      <dsp:nvSpPr>
        <dsp:cNvPr id="0" name=""/>
        <dsp:cNvSpPr/>
      </dsp:nvSpPr>
      <dsp:spPr>
        <a:xfrm>
          <a:off x="7226034" y="704404"/>
          <a:ext cx="648742" cy="648742"/>
        </a:xfrm>
        <a:prstGeom prst="downArrow">
          <a:avLst>
            <a:gd name="adj1" fmla="val 55000"/>
            <a:gd name="adj2" fmla="val 45000"/>
          </a:avLst>
        </a:prstGeom>
        <a:solidFill>
          <a:srgbClr val="86CB3C">
            <a:alpha val="90000"/>
          </a:srgb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7372001" y="704404"/>
        <a:ext cx="356808" cy="488178"/>
      </dsp:txXfrm>
    </dsp:sp>
    <dsp:sp modelId="{3964FF37-0123-4BF8-A42B-3F1E415BAA1C}">
      <dsp:nvSpPr>
        <dsp:cNvPr id="0" name=""/>
        <dsp:cNvSpPr/>
      </dsp:nvSpPr>
      <dsp:spPr>
        <a:xfrm>
          <a:off x="7861542" y="1841089"/>
          <a:ext cx="648742" cy="648742"/>
        </a:xfrm>
        <a:prstGeom prst="downArrow">
          <a:avLst>
            <a:gd name="adj1" fmla="val 55000"/>
            <a:gd name="adj2" fmla="val 45000"/>
          </a:avLst>
        </a:prstGeom>
        <a:solidFill>
          <a:srgbClr val="86CB3C">
            <a:alpha val="90000"/>
          </a:srgb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8007509" y="1841089"/>
        <a:ext cx="356808" cy="488178"/>
      </dsp:txXfrm>
    </dsp:sp>
    <dsp:sp modelId="{8CC06A63-41DE-473B-8EC0-204D67D46735}">
      <dsp:nvSpPr>
        <dsp:cNvPr id="0" name=""/>
        <dsp:cNvSpPr/>
      </dsp:nvSpPr>
      <dsp:spPr>
        <a:xfrm>
          <a:off x="8497050" y="2961139"/>
          <a:ext cx="648742" cy="648742"/>
        </a:xfrm>
        <a:prstGeom prst="downArrow">
          <a:avLst>
            <a:gd name="adj1" fmla="val 55000"/>
            <a:gd name="adj2" fmla="val 45000"/>
          </a:avLst>
        </a:prstGeom>
        <a:solidFill>
          <a:srgbClr val="86CB3C">
            <a:alpha val="90000"/>
          </a:srgb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8643017" y="2961139"/>
        <a:ext cx="356808" cy="488178"/>
      </dsp:txXfrm>
    </dsp:sp>
    <dsp:sp modelId="{076428F0-C107-4838-A7EF-9F3945E9D32E}">
      <dsp:nvSpPr>
        <dsp:cNvPr id="0" name=""/>
        <dsp:cNvSpPr/>
      </dsp:nvSpPr>
      <dsp:spPr>
        <a:xfrm>
          <a:off x="9132558" y="4108914"/>
          <a:ext cx="648742" cy="648742"/>
        </a:xfrm>
        <a:prstGeom prst="downArrow">
          <a:avLst>
            <a:gd name="adj1" fmla="val 55000"/>
            <a:gd name="adj2" fmla="val 45000"/>
          </a:avLst>
        </a:prstGeom>
        <a:solidFill>
          <a:srgbClr val="86CB3C">
            <a:alpha val="90000"/>
          </a:srgb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900" kern="1200"/>
        </a:p>
      </dsp:txBody>
      <dsp:txXfrm>
        <a:off x="9278525" y="4108914"/>
        <a:ext cx="356808" cy="4881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EDBC18-61D4-4A06-AF92-C3C8610AFAD6}">
      <dsp:nvSpPr>
        <dsp:cNvPr id="0" name=""/>
        <dsp:cNvSpPr/>
      </dsp:nvSpPr>
      <dsp:spPr>
        <a:xfrm>
          <a:off x="2513316" y="1291689"/>
          <a:ext cx="2994244" cy="2994244"/>
        </a:xfrm>
        <a:prstGeom prst="ellipse">
          <a:avLst/>
        </a:prstGeom>
        <a:solidFill>
          <a:srgbClr val="7AD34D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500" kern="1200" dirty="0">
              <a:solidFill>
                <a:srgbClr val="254E6B"/>
              </a:solidFill>
            </a:rPr>
            <a:t>CSA</a:t>
          </a:r>
        </a:p>
      </dsp:txBody>
      <dsp:txXfrm>
        <a:off x="2951813" y="1730186"/>
        <a:ext cx="2117250" cy="2117250"/>
      </dsp:txXfrm>
    </dsp:sp>
    <dsp:sp modelId="{D2288D18-2FED-4B82-B2E8-ADC5A7C6A825}">
      <dsp:nvSpPr>
        <dsp:cNvPr id="0" name=""/>
        <dsp:cNvSpPr/>
      </dsp:nvSpPr>
      <dsp:spPr>
        <a:xfrm>
          <a:off x="3009986" y="-159511"/>
          <a:ext cx="2000904" cy="2000904"/>
        </a:xfrm>
        <a:prstGeom prst="ellipse">
          <a:avLst/>
        </a:prstGeom>
        <a:solidFill>
          <a:srgbClr val="1EA8C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Expanding the evidence base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3303012" y="133515"/>
        <a:ext cx="1414852" cy="1414852"/>
      </dsp:txXfrm>
    </dsp:sp>
    <dsp:sp modelId="{AF63391A-98F3-41A9-9907-C0BCDEBA4384}">
      <dsp:nvSpPr>
        <dsp:cNvPr id="0" name=""/>
        <dsp:cNvSpPr/>
      </dsp:nvSpPr>
      <dsp:spPr>
        <a:xfrm>
          <a:off x="4862522" y="1186434"/>
          <a:ext cx="2000904" cy="2000904"/>
        </a:xfrm>
        <a:prstGeom prst="ellipse">
          <a:avLst/>
        </a:prstGeom>
        <a:solidFill>
          <a:srgbClr val="1EA8C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Supporting enabling policy frameworks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5155548" y="1479460"/>
        <a:ext cx="1414852" cy="1414852"/>
      </dsp:txXfrm>
    </dsp:sp>
    <dsp:sp modelId="{3B3B158B-9AD8-4A1B-A2A7-7D963F342D3A}">
      <dsp:nvSpPr>
        <dsp:cNvPr id="0" name=""/>
        <dsp:cNvSpPr/>
      </dsp:nvSpPr>
      <dsp:spPr>
        <a:xfrm>
          <a:off x="4154917" y="3364221"/>
          <a:ext cx="2000904" cy="2000904"/>
        </a:xfrm>
        <a:prstGeom prst="ellipse">
          <a:avLst/>
        </a:prstGeom>
        <a:solidFill>
          <a:srgbClr val="1EA8C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 dirty="0">
              <a:solidFill>
                <a:schemeClr val="bg1"/>
              </a:solidFill>
            </a:rPr>
            <a:t>Strengthening national &amp; local institutions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4447943" y="3657247"/>
        <a:ext cx="1414852" cy="1414852"/>
      </dsp:txXfrm>
    </dsp:sp>
    <dsp:sp modelId="{AAEC1B17-ED70-4B90-8BA1-8E5BB097BB99}">
      <dsp:nvSpPr>
        <dsp:cNvPr id="0" name=""/>
        <dsp:cNvSpPr/>
      </dsp:nvSpPr>
      <dsp:spPr>
        <a:xfrm>
          <a:off x="1865056" y="3364221"/>
          <a:ext cx="2000904" cy="2000904"/>
        </a:xfrm>
        <a:prstGeom prst="ellipse">
          <a:avLst/>
        </a:prstGeom>
        <a:solidFill>
          <a:srgbClr val="1EA8C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>
              <a:solidFill>
                <a:schemeClr val="bg1"/>
              </a:solidFill>
            </a:rPr>
            <a:t>Enhancing financing options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2158082" y="3657247"/>
        <a:ext cx="1414852" cy="1414852"/>
      </dsp:txXfrm>
    </dsp:sp>
    <dsp:sp modelId="{508157D5-2618-4DC4-BEEE-7E5A51E16231}">
      <dsp:nvSpPr>
        <dsp:cNvPr id="0" name=""/>
        <dsp:cNvSpPr/>
      </dsp:nvSpPr>
      <dsp:spPr>
        <a:xfrm>
          <a:off x="1157451" y="1186434"/>
          <a:ext cx="2000904" cy="2000904"/>
        </a:xfrm>
        <a:prstGeom prst="ellipse">
          <a:avLst/>
        </a:prstGeom>
        <a:solidFill>
          <a:srgbClr val="1EA8C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1" i="0" kern="1200">
              <a:solidFill>
                <a:schemeClr val="bg1"/>
              </a:solidFill>
            </a:rPr>
            <a:t>Implementing practices at field level</a:t>
          </a:r>
          <a:endParaRPr lang="en-GB" sz="1800" kern="1200" dirty="0">
            <a:solidFill>
              <a:schemeClr val="bg1"/>
            </a:solidFill>
          </a:endParaRPr>
        </a:p>
      </dsp:txBody>
      <dsp:txXfrm>
        <a:off x="1450477" y="1479460"/>
        <a:ext cx="1414852" cy="141485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5D32C-786A-4CD7-B096-ECA217EC8172}">
      <dsp:nvSpPr>
        <dsp:cNvPr id="0" name=""/>
        <dsp:cNvSpPr/>
      </dsp:nvSpPr>
      <dsp:spPr>
        <a:xfrm>
          <a:off x="2809" y="0"/>
          <a:ext cx="2756580" cy="5585079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Applied Climate Research</a:t>
          </a:r>
        </a:p>
      </dsp:txBody>
      <dsp:txXfrm>
        <a:off x="2809" y="0"/>
        <a:ext cx="2756580" cy="1675523"/>
      </dsp:txXfrm>
    </dsp:sp>
    <dsp:sp modelId="{460BFF91-D744-4A44-A963-90154A22971C}">
      <dsp:nvSpPr>
        <dsp:cNvPr id="0" name=""/>
        <dsp:cNvSpPr/>
      </dsp:nvSpPr>
      <dsp:spPr>
        <a:xfrm>
          <a:off x="278467" y="1675660"/>
          <a:ext cx="2205264" cy="813627"/>
        </a:xfrm>
        <a:prstGeom prst="roundRect">
          <a:avLst>
            <a:gd name="adj" fmla="val 10000"/>
          </a:avLst>
        </a:prstGeom>
        <a:solidFill>
          <a:srgbClr val="254E6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Regional Climate Modelling</a:t>
          </a:r>
        </a:p>
      </dsp:txBody>
      <dsp:txXfrm>
        <a:off x="302297" y="1699490"/>
        <a:ext cx="2157604" cy="765967"/>
      </dsp:txXfrm>
    </dsp:sp>
    <dsp:sp modelId="{4168C733-00DB-4BEB-B287-06BD6776E40A}">
      <dsp:nvSpPr>
        <dsp:cNvPr id="0" name=""/>
        <dsp:cNvSpPr/>
      </dsp:nvSpPr>
      <dsp:spPr>
        <a:xfrm>
          <a:off x="278467" y="2614460"/>
          <a:ext cx="2205264" cy="813627"/>
        </a:xfrm>
        <a:prstGeom prst="roundRect">
          <a:avLst>
            <a:gd name="adj" fmla="val 10000"/>
          </a:avLst>
        </a:prstGeom>
        <a:solidFill>
          <a:srgbClr val="254E6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Adapted climate change projections for the agricultural sector</a:t>
          </a:r>
        </a:p>
      </dsp:txBody>
      <dsp:txXfrm>
        <a:off x="302297" y="2638290"/>
        <a:ext cx="2157604" cy="765967"/>
      </dsp:txXfrm>
    </dsp:sp>
    <dsp:sp modelId="{3623F0F5-90D0-437A-8B32-614ABCF4C00E}">
      <dsp:nvSpPr>
        <dsp:cNvPr id="0" name=""/>
        <dsp:cNvSpPr/>
      </dsp:nvSpPr>
      <dsp:spPr>
        <a:xfrm>
          <a:off x="278467" y="3553261"/>
          <a:ext cx="2205264" cy="813627"/>
        </a:xfrm>
        <a:prstGeom prst="roundRect">
          <a:avLst>
            <a:gd name="adj" fmla="val 10000"/>
          </a:avLst>
        </a:prstGeom>
        <a:solidFill>
          <a:srgbClr val="254E6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Agroclimatic zoning under different scenarios</a:t>
          </a:r>
        </a:p>
      </dsp:txBody>
      <dsp:txXfrm>
        <a:off x="302297" y="3577091"/>
        <a:ext cx="2157604" cy="765967"/>
      </dsp:txXfrm>
    </dsp:sp>
    <dsp:sp modelId="{1B129367-6ADD-4AF1-A259-A1A8A84AC6BD}">
      <dsp:nvSpPr>
        <dsp:cNvPr id="0" name=""/>
        <dsp:cNvSpPr/>
      </dsp:nvSpPr>
      <dsp:spPr>
        <a:xfrm>
          <a:off x="278467" y="4492061"/>
          <a:ext cx="2205264" cy="813627"/>
        </a:xfrm>
        <a:prstGeom prst="roundRect">
          <a:avLst>
            <a:gd name="adj" fmla="val 10000"/>
          </a:avLst>
        </a:prstGeom>
        <a:solidFill>
          <a:srgbClr val="254E6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Accurate assessment of uncertainties</a:t>
          </a:r>
        </a:p>
      </dsp:txBody>
      <dsp:txXfrm>
        <a:off x="302297" y="4515891"/>
        <a:ext cx="2157604" cy="765967"/>
      </dsp:txXfrm>
    </dsp:sp>
    <dsp:sp modelId="{9BDE0EE4-E142-47C9-9EE6-16ABA55F2D91}">
      <dsp:nvSpPr>
        <dsp:cNvPr id="0" name=""/>
        <dsp:cNvSpPr/>
      </dsp:nvSpPr>
      <dsp:spPr>
        <a:xfrm>
          <a:off x="2966132" y="0"/>
          <a:ext cx="2756580" cy="5585079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Impact Assessment</a:t>
          </a:r>
        </a:p>
      </dsp:txBody>
      <dsp:txXfrm>
        <a:off x="2966132" y="0"/>
        <a:ext cx="2756580" cy="1675523"/>
      </dsp:txXfrm>
    </dsp:sp>
    <dsp:sp modelId="{7364BE23-4D85-426D-BBEA-4CE0D803063E}">
      <dsp:nvSpPr>
        <dsp:cNvPr id="0" name=""/>
        <dsp:cNvSpPr/>
      </dsp:nvSpPr>
      <dsp:spPr>
        <a:xfrm>
          <a:off x="3241790" y="1675660"/>
          <a:ext cx="2205264" cy="813627"/>
        </a:xfrm>
        <a:prstGeom prst="roundRect">
          <a:avLst>
            <a:gd name="adj" fmla="val 10000"/>
          </a:avLst>
        </a:prstGeom>
        <a:solidFill>
          <a:srgbClr val="1EA8C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Establishing networks for crop monitoring</a:t>
          </a:r>
        </a:p>
      </dsp:txBody>
      <dsp:txXfrm>
        <a:off x="3265620" y="1699490"/>
        <a:ext cx="2157604" cy="765967"/>
      </dsp:txXfrm>
    </dsp:sp>
    <dsp:sp modelId="{3542B0C2-0E21-497D-A6E2-D0C1266A5A70}">
      <dsp:nvSpPr>
        <dsp:cNvPr id="0" name=""/>
        <dsp:cNvSpPr/>
      </dsp:nvSpPr>
      <dsp:spPr>
        <a:xfrm>
          <a:off x="3241790" y="2614460"/>
          <a:ext cx="2205264" cy="813627"/>
        </a:xfrm>
        <a:prstGeom prst="roundRect">
          <a:avLst>
            <a:gd name="adj" fmla="val 10000"/>
          </a:avLst>
        </a:prstGeom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Creation and maintenance of field </a:t>
          </a: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datasets</a:t>
          </a:r>
        </a:p>
      </dsp:txBody>
      <dsp:txXfrm>
        <a:off x="3265620" y="2638290"/>
        <a:ext cx="2157604" cy="765967"/>
      </dsp:txXfrm>
    </dsp:sp>
    <dsp:sp modelId="{59DEDB01-FFD3-463B-A8A9-F15356F5832B}">
      <dsp:nvSpPr>
        <dsp:cNvPr id="0" name=""/>
        <dsp:cNvSpPr/>
      </dsp:nvSpPr>
      <dsp:spPr>
        <a:xfrm>
          <a:off x="3241790" y="3553261"/>
          <a:ext cx="2205264" cy="813627"/>
        </a:xfrm>
        <a:prstGeom prst="roundRect">
          <a:avLst>
            <a:gd name="adj" fmla="val 10000"/>
          </a:avLst>
        </a:prstGeom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Crop modelling and simulation</a:t>
          </a:r>
        </a:p>
      </dsp:txBody>
      <dsp:txXfrm>
        <a:off x="3265620" y="3577091"/>
        <a:ext cx="2157604" cy="765967"/>
      </dsp:txXfrm>
    </dsp:sp>
    <dsp:sp modelId="{B97D651A-BA6E-4487-8530-C5BB76CB1326}">
      <dsp:nvSpPr>
        <dsp:cNvPr id="0" name=""/>
        <dsp:cNvSpPr/>
      </dsp:nvSpPr>
      <dsp:spPr>
        <a:xfrm>
          <a:off x="3241790" y="4492061"/>
          <a:ext cx="2205264" cy="813627"/>
        </a:xfrm>
        <a:prstGeom prst="roundRect">
          <a:avLst>
            <a:gd name="adj" fmla="val 10000"/>
          </a:avLst>
        </a:prstGeom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Socioeconomic</a:t>
          </a:r>
          <a:r>
            <a:rPr lang="en-GB" sz="1600" kern="1200" noProof="0" dirty="0">
              <a:latin typeface="Arial Rounded MT Bold"/>
              <a:ea typeface="+mn-ea"/>
              <a:cs typeface="+mn-cs"/>
            </a:rPr>
            <a:t> </a:t>
          </a:r>
          <a:r>
            <a:rPr lang="en-GB" sz="1600" kern="1200" noProof="0" dirty="0">
              <a:latin typeface="Corbel" panose="020B0503020204020204"/>
              <a:ea typeface="+mn-ea"/>
              <a:cs typeface="+mn-cs"/>
            </a:rPr>
            <a:t>modelling and simulation</a:t>
          </a:r>
          <a:r>
            <a:rPr lang="en-GB" sz="1600" kern="1200" noProof="0" dirty="0">
              <a:latin typeface="Arial Rounded MT Bold"/>
              <a:ea typeface="+mn-ea"/>
              <a:cs typeface="+mn-cs"/>
            </a:rPr>
            <a:t> </a:t>
          </a:r>
        </a:p>
      </dsp:txBody>
      <dsp:txXfrm>
        <a:off x="3265620" y="4515891"/>
        <a:ext cx="2157604" cy="765967"/>
      </dsp:txXfrm>
    </dsp:sp>
    <dsp:sp modelId="{A7921651-4FC4-4ED7-AE03-BA33D9393EE4}">
      <dsp:nvSpPr>
        <dsp:cNvPr id="0" name=""/>
        <dsp:cNvSpPr/>
      </dsp:nvSpPr>
      <dsp:spPr>
        <a:xfrm>
          <a:off x="5929456" y="0"/>
          <a:ext cx="2756580" cy="5585079"/>
        </a:xfrm>
        <a:prstGeom prst="roundRect">
          <a:avLst>
            <a:gd name="adj" fmla="val 10000"/>
          </a:avLst>
        </a:prstGeom>
        <a:solidFill>
          <a:srgbClr val="DDDDDD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Adaptation Strategies &amp; Risk reduction</a:t>
          </a:r>
        </a:p>
      </dsp:txBody>
      <dsp:txXfrm>
        <a:off x="5929456" y="0"/>
        <a:ext cx="2756580" cy="1675523"/>
      </dsp:txXfrm>
    </dsp:sp>
    <dsp:sp modelId="{2F3D46EA-0B96-43D9-B554-90AB347591B9}">
      <dsp:nvSpPr>
        <dsp:cNvPr id="0" name=""/>
        <dsp:cNvSpPr/>
      </dsp:nvSpPr>
      <dsp:spPr>
        <a:xfrm>
          <a:off x="6205114" y="1676971"/>
          <a:ext cx="2205264" cy="845774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</a:rPr>
            <a:t>Improved water management</a:t>
          </a:r>
        </a:p>
      </dsp:txBody>
      <dsp:txXfrm>
        <a:off x="6229886" y="1701743"/>
        <a:ext cx="2155720" cy="796230"/>
      </dsp:txXfrm>
    </dsp:sp>
    <dsp:sp modelId="{87D7DB1E-4D6A-4F2E-8E59-20EEB164893A}">
      <dsp:nvSpPr>
        <dsp:cNvPr id="0" name=""/>
        <dsp:cNvSpPr/>
      </dsp:nvSpPr>
      <dsp:spPr>
        <a:xfrm>
          <a:off x="6205114" y="2615467"/>
          <a:ext cx="2205264" cy="602686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Adaptation of sort-to-long-term agricultural practices</a:t>
          </a:r>
        </a:p>
      </dsp:txBody>
      <dsp:txXfrm>
        <a:off x="6222766" y="2633119"/>
        <a:ext cx="2169960" cy="567382"/>
      </dsp:txXfrm>
    </dsp:sp>
    <dsp:sp modelId="{94D17722-808E-44A2-AC27-D907D61B2247}">
      <dsp:nvSpPr>
        <dsp:cNvPr id="0" name=""/>
        <dsp:cNvSpPr/>
      </dsp:nvSpPr>
      <dsp:spPr>
        <a:xfrm>
          <a:off x="6205114" y="3310874"/>
          <a:ext cx="2205264" cy="602686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Meso and microclimate selection</a:t>
          </a:r>
        </a:p>
      </dsp:txBody>
      <dsp:txXfrm>
        <a:off x="6222766" y="3328526"/>
        <a:ext cx="2169960" cy="567382"/>
      </dsp:txXfrm>
    </dsp:sp>
    <dsp:sp modelId="{AB7A1A25-4BBF-4D33-BF16-7564C1C53131}">
      <dsp:nvSpPr>
        <dsp:cNvPr id="0" name=""/>
        <dsp:cNvSpPr/>
      </dsp:nvSpPr>
      <dsp:spPr>
        <a:xfrm>
          <a:off x="6205114" y="4006282"/>
          <a:ext cx="2205264" cy="602686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Crop selection</a:t>
          </a:r>
        </a:p>
      </dsp:txBody>
      <dsp:txXfrm>
        <a:off x="6222766" y="4023934"/>
        <a:ext cx="2169960" cy="567382"/>
      </dsp:txXfrm>
    </dsp:sp>
    <dsp:sp modelId="{1476C1D4-0E84-4C55-B10E-200970FD6499}">
      <dsp:nvSpPr>
        <dsp:cNvPr id="0" name=""/>
        <dsp:cNvSpPr/>
      </dsp:nvSpPr>
      <dsp:spPr>
        <a:xfrm>
          <a:off x="6205114" y="4701690"/>
          <a:ext cx="2205264" cy="602686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Varietal and clonal selection</a:t>
          </a:r>
        </a:p>
      </dsp:txBody>
      <dsp:txXfrm>
        <a:off x="6222766" y="4719342"/>
        <a:ext cx="2169960" cy="567382"/>
      </dsp:txXfrm>
    </dsp:sp>
    <dsp:sp modelId="{B8ED02FB-974E-49E6-BBA3-B9EA36023208}">
      <dsp:nvSpPr>
        <dsp:cNvPr id="0" name=""/>
        <dsp:cNvSpPr/>
      </dsp:nvSpPr>
      <dsp:spPr>
        <a:xfrm>
          <a:off x="8892779" y="0"/>
          <a:ext cx="2756580" cy="5585079"/>
        </a:xfrm>
        <a:prstGeom prst="roundRect">
          <a:avLst>
            <a:gd name="adj" fmla="val 10000"/>
          </a:avLst>
        </a:prstGeom>
        <a:solidFill>
          <a:srgbClr val="DDDDDD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Mitigation</a:t>
          </a:r>
          <a:r>
            <a:rPr lang="en-GB" sz="2400" kern="1200" noProof="0" dirty="0"/>
            <a:t> Strategies &amp; Carbon neutrality</a:t>
          </a:r>
        </a:p>
      </dsp:txBody>
      <dsp:txXfrm>
        <a:off x="8892779" y="0"/>
        <a:ext cx="2756580" cy="1675523"/>
      </dsp:txXfrm>
    </dsp:sp>
    <dsp:sp modelId="{EBC73E85-3A2E-43A3-A272-B48A5CB4E04A}">
      <dsp:nvSpPr>
        <dsp:cNvPr id="0" name=""/>
        <dsp:cNvSpPr/>
      </dsp:nvSpPr>
      <dsp:spPr>
        <a:xfrm>
          <a:off x="9168437" y="1675660"/>
          <a:ext cx="2205264" cy="813627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Improved energy use efficiency in whole food chain</a:t>
          </a:r>
        </a:p>
      </dsp:txBody>
      <dsp:txXfrm>
        <a:off x="9192267" y="1699490"/>
        <a:ext cx="2157604" cy="765967"/>
      </dsp:txXfrm>
    </dsp:sp>
    <dsp:sp modelId="{17DBB20E-51A6-441E-8BD1-12CDA7E351C3}">
      <dsp:nvSpPr>
        <dsp:cNvPr id="0" name=""/>
        <dsp:cNvSpPr/>
      </dsp:nvSpPr>
      <dsp:spPr>
        <a:xfrm>
          <a:off x="9168437" y="2614460"/>
          <a:ext cx="2205264" cy="813627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Improved waste management, co-products and circular economy</a:t>
          </a:r>
        </a:p>
      </dsp:txBody>
      <dsp:txXfrm>
        <a:off x="9192267" y="2638290"/>
        <a:ext cx="2157604" cy="765967"/>
      </dsp:txXfrm>
    </dsp:sp>
    <dsp:sp modelId="{596E4BAC-F2AB-4AC0-9D7A-5D9C5DCF1B94}">
      <dsp:nvSpPr>
        <dsp:cNvPr id="0" name=""/>
        <dsp:cNvSpPr/>
      </dsp:nvSpPr>
      <dsp:spPr>
        <a:xfrm>
          <a:off x="9168437" y="3553261"/>
          <a:ext cx="2205264" cy="813627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Carbon sequestration</a:t>
          </a:r>
        </a:p>
      </dsp:txBody>
      <dsp:txXfrm>
        <a:off x="9192267" y="3577091"/>
        <a:ext cx="2157604" cy="765967"/>
      </dsp:txXfrm>
    </dsp:sp>
    <dsp:sp modelId="{16AC6CFD-C760-4DA0-8608-F98F0A33EC87}">
      <dsp:nvSpPr>
        <dsp:cNvPr id="0" name=""/>
        <dsp:cNvSpPr/>
      </dsp:nvSpPr>
      <dsp:spPr>
        <a:xfrm>
          <a:off x="9168437" y="4492061"/>
          <a:ext cx="2205264" cy="813627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Improved soil management and soil health</a:t>
          </a:r>
        </a:p>
      </dsp:txBody>
      <dsp:txXfrm>
        <a:off x="9192267" y="4515891"/>
        <a:ext cx="2157604" cy="76596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85D32C-786A-4CD7-B096-ECA217EC8172}">
      <dsp:nvSpPr>
        <dsp:cNvPr id="0" name=""/>
        <dsp:cNvSpPr/>
      </dsp:nvSpPr>
      <dsp:spPr>
        <a:xfrm>
          <a:off x="2809" y="0"/>
          <a:ext cx="2756580" cy="5585079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Applied Climate Research</a:t>
          </a:r>
        </a:p>
      </dsp:txBody>
      <dsp:txXfrm>
        <a:off x="2809" y="0"/>
        <a:ext cx="2756580" cy="1675523"/>
      </dsp:txXfrm>
    </dsp:sp>
    <dsp:sp modelId="{460BFF91-D744-4A44-A963-90154A22971C}">
      <dsp:nvSpPr>
        <dsp:cNvPr id="0" name=""/>
        <dsp:cNvSpPr/>
      </dsp:nvSpPr>
      <dsp:spPr>
        <a:xfrm>
          <a:off x="278467" y="1675660"/>
          <a:ext cx="2205264" cy="813627"/>
        </a:xfrm>
        <a:prstGeom prst="roundRect">
          <a:avLst>
            <a:gd name="adj" fmla="val 10000"/>
          </a:avLst>
        </a:prstGeom>
        <a:solidFill>
          <a:srgbClr val="254E6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Regional Climate Modelling</a:t>
          </a:r>
        </a:p>
      </dsp:txBody>
      <dsp:txXfrm>
        <a:off x="302297" y="1699490"/>
        <a:ext cx="2157604" cy="765967"/>
      </dsp:txXfrm>
    </dsp:sp>
    <dsp:sp modelId="{4168C733-00DB-4BEB-B287-06BD6776E40A}">
      <dsp:nvSpPr>
        <dsp:cNvPr id="0" name=""/>
        <dsp:cNvSpPr/>
      </dsp:nvSpPr>
      <dsp:spPr>
        <a:xfrm>
          <a:off x="278467" y="2614460"/>
          <a:ext cx="2205264" cy="813627"/>
        </a:xfrm>
        <a:prstGeom prst="roundRect">
          <a:avLst>
            <a:gd name="adj" fmla="val 10000"/>
          </a:avLst>
        </a:prstGeom>
        <a:solidFill>
          <a:srgbClr val="254E6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Adapted climate change projections for the agricultural sector</a:t>
          </a:r>
        </a:p>
      </dsp:txBody>
      <dsp:txXfrm>
        <a:off x="302297" y="2638290"/>
        <a:ext cx="2157604" cy="765967"/>
      </dsp:txXfrm>
    </dsp:sp>
    <dsp:sp modelId="{3623F0F5-90D0-437A-8B32-614ABCF4C00E}">
      <dsp:nvSpPr>
        <dsp:cNvPr id="0" name=""/>
        <dsp:cNvSpPr/>
      </dsp:nvSpPr>
      <dsp:spPr>
        <a:xfrm>
          <a:off x="278467" y="3553261"/>
          <a:ext cx="2205264" cy="813627"/>
        </a:xfrm>
        <a:prstGeom prst="roundRect">
          <a:avLst>
            <a:gd name="adj" fmla="val 10000"/>
          </a:avLst>
        </a:prstGeom>
        <a:solidFill>
          <a:srgbClr val="254E6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Agroclimatic zoning under different scenarios</a:t>
          </a:r>
        </a:p>
      </dsp:txBody>
      <dsp:txXfrm>
        <a:off x="302297" y="3577091"/>
        <a:ext cx="2157604" cy="765967"/>
      </dsp:txXfrm>
    </dsp:sp>
    <dsp:sp modelId="{1B129367-6ADD-4AF1-A259-A1A8A84AC6BD}">
      <dsp:nvSpPr>
        <dsp:cNvPr id="0" name=""/>
        <dsp:cNvSpPr/>
      </dsp:nvSpPr>
      <dsp:spPr>
        <a:xfrm>
          <a:off x="278467" y="4492061"/>
          <a:ext cx="2205264" cy="813627"/>
        </a:xfrm>
        <a:prstGeom prst="roundRect">
          <a:avLst>
            <a:gd name="adj" fmla="val 10000"/>
          </a:avLst>
        </a:prstGeom>
        <a:solidFill>
          <a:srgbClr val="254E6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Accurate assessment of uncertainties</a:t>
          </a:r>
        </a:p>
      </dsp:txBody>
      <dsp:txXfrm>
        <a:off x="302297" y="4515891"/>
        <a:ext cx="2157604" cy="765967"/>
      </dsp:txXfrm>
    </dsp:sp>
    <dsp:sp modelId="{9BDE0EE4-E142-47C9-9EE6-16ABA55F2D91}">
      <dsp:nvSpPr>
        <dsp:cNvPr id="0" name=""/>
        <dsp:cNvSpPr/>
      </dsp:nvSpPr>
      <dsp:spPr>
        <a:xfrm>
          <a:off x="2966132" y="0"/>
          <a:ext cx="2756580" cy="5585079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/>
            <a:t>Impact Assessment</a:t>
          </a:r>
        </a:p>
      </dsp:txBody>
      <dsp:txXfrm>
        <a:off x="2966132" y="0"/>
        <a:ext cx="2756580" cy="1675523"/>
      </dsp:txXfrm>
    </dsp:sp>
    <dsp:sp modelId="{7364BE23-4D85-426D-BBEA-4CE0D803063E}">
      <dsp:nvSpPr>
        <dsp:cNvPr id="0" name=""/>
        <dsp:cNvSpPr/>
      </dsp:nvSpPr>
      <dsp:spPr>
        <a:xfrm>
          <a:off x="3241790" y="1675660"/>
          <a:ext cx="2205264" cy="813627"/>
        </a:xfrm>
        <a:prstGeom prst="roundRect">
          <a:avLst>
            <a:gd name="adj" fmla="val 10000"/>
          </a:avLst>
        </a:prstGeom>
        <a:solidFill>
          <a:srgbClr val="1EA8C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Establishing networks for crop monitoring</a:t>
          </a:r>
        </a:p>
      </dsp:txBody>
      <dsp:txXfrm>
        <a:off x="3265620" y="1699490"/>
        <a:ext cx="2157604" cy="765967"/>
      </dsp:txXfrm>
    </dsp:sp>
    <dsp:sp modelId="{3542B0C2-0E21-497D-A6E2-D0C1266A5A70}">
      <dsp:nvSpPr>
        <dsp:cNvPr id="0" name=""/>
        <dsp:cNvSpPr/>
      </dsp:nvSpPr>
      <dsp:spPr>
        <a:xfrm>
          <a:off x="3241790" y="2614460"/>
          <a:ext cx="2205264" cy="813627"/>
        </a:xfrm>
        <a:prstGeom prst="roundRect">
          <a:avLst>
            <a:gd name="adj" fmla="val 10000"/>
          </a:avLst>
        </a:prstGeom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/>
            <a:t>Creation and maintenance of field </a:t>
          </a: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datasets</a:t>
          </a:r>
        </a:p>
      </dsp:txBody>
      <dsp:txXfrm>
        <a:off x="3265620" y="2638290"/>
        <a:ext cx="2157604" cy="765967"/>
      </dsp:txXfrm>
    </dsp:sp>
    <dsp:sp modelId="{59DEDB01-FFD3-463B-A8A9-F15356F5832B}">
      <dsp:nvSpPr>
        <dsp:cNvPr id="0" name=""/>
        <dsp:cNvSpPr/>
      </dsp:nvSpPr>
      <dsp:spPr>
        <a:xfrm>
          <a:off x="3241790" y="3553261"/>
          <a:ext cx="2205264" cy="813627"/>
        </a:xfrm>
        <a:prstGeom prst="roundRect">
          <a:avLst>
            <a:gd name="adj" fmla="val 10000"/>
          </a:avLst>
        </a:prstGeom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Crop modelling and simulation</a:t>
          </a:r>
        </a:p>
      </dsp:txBody>
      <dsp:txXfrm>
        <a:off x="3265620" y="3577091"/>
        <a:ext cx="2157604" cy="765967"/>
      </dsp:txXfrm>
    </dsp:sp>
    <dsp:sp modelId="{B97D651A-BA6E-4487-8530-C5BB76CB1326}">
      <dsp:nvSpPr>
        <dsp:cNvPr id="0" name=""/>
        <dsp:cNvSpPr/>
      </dsp:nvSpPr>
      <dsp:spPr>
        <a:xfrm>
          <a:off x="3241790" y="4492061"/>
          <a:ext cx="2205264" cy="813627"/>
        </a:xfrm>
        <a:prstGeom prst="roundRect">
          <a:avLst>
            <a:gd name="adj" fmla="val 10000"/>
          </a:avLst>
        </a:prstGeom>
        <a:solidFill>
          <a:srgbClr val="1EA8C1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Socioeconomic</a:t>
          </a:r>
          <a:r>
            <a:rPr lang="en-GB" sz="1600" kern="1200" noProof="0" dirty="0">
              <a:latin typeface="Arial Rounded MT Bold"/>
              <a:ea typeface="+mn-ea"/>
              <a:cs typeface="+mn-cs"/>
            </a:rPr>
            <a:t> </a:t>
          </a:r>
          <a:r>
            <a:rPr lang="en-GB" sz="1600" kern="1200" noProof="0" dirty="0">
              <a:latin typeface="Corbel" panose="020B0503020204020204"/>
              <a:ea typeface="+mn-ea"/>
              <a:cs typeface="+mn-cs"/>
            </a:rPr>
            <a:t>modelling and simulation</a:t>
          </a:r>
          <a:r>
            <a:rPr lang="en-GB" sz="1600" kern="1200" noProof="0" dirty="0">
              <a:latin typeface="Arial Rounded MT Bold"/>
              <a:ea typeface="+mn-ea"/>
              <a:cs typeface="+mn-cs"/>
            </a:rPr>
            <a:t> </a:t>
          </a:r>
        </a:p>
      </dsp:txBody>
      <dsp:txXfrm>
        <a:off x="3265620" y="4515891"/>
        <a:ext cx="2157604" cy="765967"/>
      </dsp:txXfrm>
    </dsp:sp>
    <dsp:sp modelId="{A7921651-4FC4-4ED7-AE03-BA33D9393EE4}">
      <dsp:nvSpPr>
        <dsp:cNvPr id="0" name=""/>
        <dsp:cNvSpPr/>
      </dsp:nvSpPr>
      <dsp:spPr>
        <a:xfrm>
          <a:off x="5929456" y="0"/>
          <a:ext cx="2756580" cy="5585079"/>
        </a:xfrm>
        <a:prstGeom prst="roundRect">
          <a:avLst>
            <a:gd name="adj" fmla="val 10000"/>
          </a:avLst>
        </a:prstGeom>
        <a:solidFill>
          <a:srgbClr val="DDDDDD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Adaptation Strategies &amp; Risk reduction</a:t>
          </a:r>
        </a:p>
      </dsp:txBody>
      <dsp:txXfrm>
        <a:off x="5929456" y="0"/>
        <a:ext cx="2756580" cy="1675523"/>
      </dsp:txXfrm>
    </dsp:sp>
    <dsp:sp modelId="{2F3D46EA-0B96-43D9-B554-90AB347591B9}">
      <dsp:nvSpPr>
        <dsp:cNvPr id="0" name=""/>
        <dsp:cNvSpPr/>
      </dsp:nvSpPr>
      <dsp:spPr>
        <a:xfrm>
          <a:off x="6205114" y="1676971"/>
          <a:ext cx="2205264" cy="845774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</a:rPr>
            <a:t>Improved water management</a:t>
          </a:r>
        </a:p>
      </dsp:txBody>
      <dsp:txXfrm>
        <a:off x="6229886" y="1701743"/>
        <a:ext cx="2155720" cy="796230"/>
      </dsp:txXfrm>
    </dsp:sp>
    <dsp:sp modelId="{87D7DB1E-4D6A-4F2E-8E59-20EEB164893A}">
      <dsp:nvSpPr>
        <dsp:cNvPr id="0" name=""/>
        <dsp:cNvSpPr/>
      </dsp:nvSpPr>
      <dsp:spPr>
        <a:xfrm>
          <a:off x="6205114" y="2615467"/>
          <a:ext cx="2205264" cy="602686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Adaptation of sort-to-long-term agricultural practices</a:t>
          </a:r>
        </a:p>
      </dsp:txBody>
      <dsp:txXfrm>
        <a:off x="6222766" y="2633119"/>
        <a:ext cx="2169960" cy="567382"/>
      </dsp:txXfrm>
    </dsp:sp>
    <dsp:sp modelId="{94D17722-808E-44A2-AC27-D907D61B2247}">
      <dsp:nvSpPr>
        <dsp:cNvPr id="0" name=""/>
        <dsp:cNvSpPr/>
      </dsp:nvSpPr>
      <dsp:spPr>
        <a:xfrm>
          <a:off x="6205114" y="3310874"/>
          <a:ext cx="2205264" cy="602686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Meso and microclimate selection</a:t>
          </a:r>
        </a:p>
      </dsp:txBody>
      <dsp:txXfrm>
        <a:off x="6222766" y="3328526"/>
        <a:ext cx="2169960" cy="567382"/>
      </dsp:txXfrm>
    </dsp:sp>
    <dsp:sp modelId="{AB7A1A25-4BBF-4D33-BF16-7564C1C53131}">
      <dsp:nvSpPr>
        <dsp:cNvPr id="0" name=""/>
        <dsp:cNvSpPr/>
      </dsp:nvSpPr>
      <dsp:spPr>
        <a:xfrm>
          <a:off x="6205114" y="4006282"/>
          <a:ext cx="2205264" cy="602686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Crop selection</a:t>
          </a:r>
        </a:p>
      </dsp:txBody>
      <dsp:txXfrm>
        <a:off x="6222766" y="4023934"/>
        <a:ext cx="2169960" cy="567382"/>
      </dsp:txXfrm>
    </dsp:sp>
    <dsp:sp modelId="{1476C1D4-0E84-4C55-B10E-200970FD6499}">
      <dsp:nvSpPr>
        <dsp:cNvPr id="0" name=""/>
        <dsp:cNvSpPr/>
      </dsp:nvSpPr>
      <dsp:spPr>
        <a:xfrm>
          <a:off x="6205114" y="4701690"/>
          <a:ext cx="2205264" cy="602686"/>
        </a:xfrm>
        <a:prstGeom prst="roundRect">
          <a:avLst>
            <a:gd name="adj" fmla="val 10000"/>
          </a:avLst>
        </a:prstGeom>
        <a:solidFill>
          <a:srgbClr val="86CB3C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noProof="0" dirty="0">
              <a:solidFill>
                <a:srgbClr val="254E6B"/>
              </a:solidFill>
              <a:latin typeface="Corbel" panose="020B0503020204020204"/>
              <a:ea typeface="+mn-ea"/>
              <a:cs typeface="+mn-cs"/>
            </a:rPr>
            <a:t>Varietal and clonal selection</a:t>
          </a:r>
        </a:p>
      </dsp:txBody>
      <dsp:txXfrm>
        <a:off x="6222766" y="4719342"/>
        <a:ext cx="2169960" cy="567382"/>
      </dsp:txXfrm>
    </dsp:sp>
    <dsp:sp modelId="{B8ED02FB-974E-49E6-BBA3-B9EA36023208}">
      <dsp:nvSpPr>
        <dsp:cNvPr id="0" name=""/>
        <dsp:cNvSpPr/>
      </dsp:nvSpPr>
      <dsp:spPr>
        <a:xfrm>
          <a:off x="8892779" y="0"/>
          <a:ext cx="2756580" cy="5585079"/>
        </a:xfrm>
        <a:prstGeom prst="roundRect">
          <a:avLst>
            <a:gd name="adj" fmla="val 10000"/>
          </a:avLst>
        </a:prstGeom>
        <a:solidFill>
          <a:srgbClr val="DDDDDD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noProof="0" dirty="0"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latin typeface="Corbel" panose="020B0503020204020204"/>
              <a:ea typeface="+mn-ea"/>
              <a:cs typeface="+mn-cs"/>
            </a:rPr>
            <a:t>Mitigation</a:t>
          </a:r>
          <a:r>
            <a:rPr lang="en-GB" sz="2400" kern="1200" noProof="0" dirty="0"/>
            <a:t> Strategies &amp; Carbon neutrality</a:t>
          </a:r>
        </a:p>
      </dsp:txBody>
      <dsp:txXfrm>
        <a:off x="8892779" y="0"/>
        <a:ext cx="2756580" cy="1675523"/>
      </dsp:txXfrm>
    </dsp:sp>
    <dsp:sp modelId="{EBC73E85-3A2E-43A3-A272-B48A5CB4E04A}">
      <dsp:nvSpPr>
        <dsp:cNvPr id="0" name=""/>
        <dsp:cNvSpPr/>
      </dsp:nvSpPr>
      <dsp:spPr>
        <a:xfrm>
          <a:off x="9168437" y="1675660"/>
          <a:ext cx="2205264" cy="813627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Improved energy use efficiency in whole food chain</a:t>
          </a:r>
        </a:p>
      </dsp:txBody>
      <dsp:txXfrm>
        <a:off x="9192267" y="1699490"/>
        <a:ext cx="2157604" cy="765967"/>
      </dsp:txXfrm>
    </dsp:sp>
    <dsp:sp modelId="{17DBB20E-51A6-441E-8BD1-12CDA7E351C3}">
      <dsp:nvSpPr>
        <dsp:cNvPr id="0" name=""/>
        <dsp:cNvSpPr/>
      </dsp:nvSpPr>
      <dsp:spPr>
        <a:xfrm>
          <a:off x="9168437" y="2614460"/>
          <a:ext cx="2205264" cy="813627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/>
            <a:t>Improved waste management, co-products and circular economy</a:t>
          </a:r>
        </a:p>
      </dsp:txBody>
      <dsp:txXfrm>
        <a:off x="9192267" y="2638290"/>
        <a:ext cx="2157604" cy="765967"/>
      </dsp:txXfrm>
    </dsp:sp>
    <dsp:sp modelId="{596E4BAC-F2AB-4AC0-9D7A-5D9C5DCF1B94}">
      <dsp:nvSpPr>
        <dsp:cNvPr id="0" name=""/>
        <dsp:cNvSpPr/>
      </dsp:nvSpPr>
      <dsp:spPr>
        <a:xfrm>
          <a:off x="9168437" y="3553261"/>
          <a:ext cx="2205264" cy="813627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Carbon sequestration</a:t>
          </a:r>
        </a:p>
      </dsp:txBody>
      <dsp:txXfrm>
        <a:off x="9192267" y="3577091"/>
        <a:ext cx="2157604" cy="765967"/>
      </dsp:txXfrm>
    </dsp:sp>
    <dsp:sp modelId="{16AC6CFD-C760-4DA0-8608-F98F0A33EC87}">
      <dsp:nvSpPr>
        <dsp:cNvPr id="0" name=""/>
        <dsp:cNvSpPr/>
      </dsp:nvSpPr>
      <dsp:spPr>
        <a:xfrm>
          <a:off x="9168437" y="4492061"/>
          <a:ext cx="2205264" cy="813627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400" kern="1200" noProof="0" dirty="0">
              <a:solidFill>
                <a:prstClr val="white"/>
              </a:solidFill>
              <a:latin typeface="Corbel" panose="020B0503020204020204"/>
              <a:ea typeface="+mn-ea"/>
              <a:cs typeface="+mn-cs"/>
            </a:rPr>
            <a:t>Improved soil management and soil health</a:t>
          </a:r>
        </a:p>
      </dsp:txBody>
      <dsp:txXfrm>
        <a:off x="9192267" y="4515891"/>
        <a:ext cx="2157604" cy="7659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12988A-DC5C-45D5-96C2-D5BD985AD380}" type="datetimeFigureOut">
              <a:rPr lang="fr-FR" smtClean="0"/>
              <a:t>26/09/2023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52758D-86F9-439E-B866-25AC14667C8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75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750828B-C2B8-40A5-85AA-287AD59667A3}" type="datetime1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76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6696DB7-481C-443A-85AC-B5DD7F8C97D6}" type="datetime1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44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EB7C14-497F-4089-9B6A-9518BA4B205E}" type="datetime1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86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399E0BE-266B-466A-92B8-632EE8C4AA22}" type="datetime1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9409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56C8C9B-4DEA-4D00-90B6-681001516333}" type="datetime1">
              <a:rPr lang="fr-FR" smtClean="0"/>
              <a:t>26/09/2023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77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3D31BFB-C83A-4139-B789-DDA0A7202D6C}" type="datetime1">
              <a:rPr lang="fr-FR" smtClean="0"/>
              <a:t>26/09/2023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2615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B74B73C-3DEF-4D7D-89E5-F367898DFB26}" type="datetime1">
              <a:rPr lang="fr-FR" smtClean="0"/>
              <a:t>26/09/2023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223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C33CEC2-FFFE-4C5B-A237-8C1F68979DD7}" type="datetime1">
              <a:rPr lang="fr-FR" smtClean="0"/>
              <a:t>26/09/2023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8061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F71AAC3-7F43-4226-B384-EEC8A3851EC7}" type="datetime1">
              <a:rPr lang="fr-FR" smtClean="0"/>
              <a:t>26/09/2023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02765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CC4422-5303-47FD-9050-94FC4BA25AF9}" type="datetime1">
              <a:rPr lang="fr-FR" smtClean="0"/>
              <a:t>26/09/2023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8078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D4B9771-0F14-4A90-B8E6-961BAE942BD4}" type="datetime1">
              <a:rPr lang="fr-FR" smtClean="0"/>
              <a:t>26/09/2023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AE509F-E43D-4D64-8870-A9C720C18A5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8853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3141" y="73891"/>
            <a:ext cx="11876379" cy="4617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3141" y="821267"/>
            <a:ext cx="11876379" cy="5355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Organigramme : Processus 6"/>
          <p:cNvSpPr/>
          <p:nvPr userDrawn="1"/>
        </p:nvSpPr>
        <p:spPr>
          <a:xfrm>
            <a:off x="55418" y="6557818"/>
            <a:ext cx="5920509" cy="221673"/>
          </a:xfrm>
          <a:prstGeom prst="flowChartProcess">
            <a:avLst/>
          </a:prstGeom>
          <a:solidFill>
            <a:srgbClr val="46A41F"/>
          </a:solidFill>
          <a:ln>
            <a:solidFill>
              <a:srgbClr val="46A4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Processus 7"/>
          <p:cNvSpPr/>
          <p:nvPr userDrawn="1"/>
        </p:nvSpPr>
        <p:spPr>
          <a:xfrm>
            <a:off x="6206835" y="6548581"/>
            <a:ext cx="5920509" cy="221673"/>
          </a:xfrm>
          <a:prstGeom prst="flowChartProcess">
            <a:avLst/>
          </a:prstGeom>
          <a:solidFill>
            <a:srgbClr val="001BAD"/>
          </a:solidFill>
          <a:ln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Processus 8"/>
          <p:cNvSpPr/>
          <p:nvPr userDrawn="1"/>
        </p:nvSpPr>
        <p:spPr>
          <a:xfrm>
            <a:off x="73890" y="73891"/>
            <a:ext cx="12053454" cy="6391564"/>
          </a:xfrm>
          <a:prstGeom prst="flowChartProcess">
            <a:avLst/>
          </a:prstGeom>
          <a:noFill/>
          <a:ln w="38100">
            <a:solidFill>
              <a:srgbClr val="001BA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>
          <a:xfrm>
            <a:off x="173141" y="546476"/>
            <a:ext cx="1195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065" y="6217478"/>
            <a:ext cx="582530" cy="58253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84144" y="6518827"/>
            <a:ext cx="2743200" cy="2606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E509F-E43D-4D64-8870-A9C720C18A5F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28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20.jpeg"/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12" Type="http://schemas.openxmlformats.org/officeDocument/2006/relationships/hyperlink" Target="https://youtu.be/QD6Rt6EATnI" TargetMode="Externa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png"/><Relationship Id="rId10" Type="http://schemas.openxmlformats.org/officeDocument/2006/relationships/image" Target="../media/image18.jpeg"/><Relationship Id="rId4" Type="http://schemas.openxmlformats.org/officeDocument/2006/relationships/hyperlink" Target="https://www.youtube.com/watch?v=QD6Rt6EATnI" TargetMode="External"/><Relationship Id="rId9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25.png"/><Relationship Id="rId3" Type="http://schemas.openxmlformats.org/officeDocument/2006/relationships/hyperlink" Target="mailto:jsantos@utad.pt" TargetMode="External"/><Relationship Id="rId7" Type="http://schemas.openxmlformats.org/officeDocument/2006/relationships/image" Target="../media/image21.png"/><Relationship Id="rId12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5" Type="http://schemas.openxmlformats.org/officeDocument/2006/relationships/hyperlink" Target="mailto:benjamin.dumont@uliege.be" TargetMode="External"/><Relationship Id="rId10" Type="http://schemas.openxmlformats.org/officeDocument/2006/relationships/image" Target="../media/image23.png"/><Relationship Id="rId4" Type="http://schemas.openxmlformats.org/officeDocument/2006/relationships/hyperlink" Target="mailto:gilles.colinet@uliege.be" TargetMode="External"/><Relationship Id="rId9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876" y="5579819"/>
            <a:ext cx="1218505" cy="121850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60867" y="3076799"/>
            <a:ext cx="118695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Arial Narrow" panose="020B0606020202030204" pitchFamily="34" charset="0"/>
              </a:rPr>
              <a:t>Introducing tools to assess climate change </a:t>
            </a:r>
            <a:br>
              <a:rPr lang="en-US" sz="3200" dirty="0">
                <a:latin typeface="Arial Narrow" panose="020B0606020202030204" pitchFamily="34" charset="0"/>
              </a:rPr>
            </a:br>
            <a:r>
              <a:rPr lang="en-US" sz="3200" dirty="0">
                <a:latin typeface="Arial Narrow" panose="020B0606020202030204" pitchFamily="34" charset="0"/>
              </a:rPr>
              <a:t>adaptation and mitigation strategies</a:t>
            </a:r>
          </a:p>
          <a:p>
            <a:pPr algn="ctr"/>
            <a:endParaRPr lang="en-US" sz="3200" dirty="0">
              <a:latin typeface="Arial Narrow" panose="020B0606020202030204" pitchFamily="34" charset="0"/>
            </a:endParaRPr>
          </a:p>
          <a:p>
            <a:pPr algn="ctr"/>
            <a:r>
              <a:rPr lang="en-US" sz="3200" dirty="0">
                <a:latin typeface="Arial Narrow" panose="020B0606020202030204" pitchFamily="34" charset="0"/>
              </a:rPr>
              <a:t>WP5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91" y="6063789"/>
            <a:ext cx="11956476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1400" dirty="0">
                <a:latin typeface="Arial Narrow"/>
              </a:rPr>
              <a:t>By </a:t>
            </a:r>
            <a:r>
              <a:rPr lang="en-GB" sz="1400" dirty="0" err="1">
                <a:latin typeface="Arial Narrow"/>
              </a:rPr>
              <a:t>Prof.</a:t>
            </a:r>
            <a:r>
              <a:rPr lang="en-GB" sz="1400" dirty="0">
                <a:latin typeface="Arial Narrow"/>
              </a:rPr>
              <a:t> </a:t>
            </a:r>
            <a:r>
              <a:rPr lang="en-GB" sz="1400" dirty="0" err="1">
                <a:latin typeface="Arial Narrow"/>
              </a:rPr>
              <a:t>Colinet</a:t>
            </a:r>
            <a:r>
              <a:rPr lang="en-GB" sz="1400" dirty="0">
                <a:latin typeface="Arial Narrow"/>
              </a:rPr>
              <a:t> G. (</a:t>
            </a:r>
            <a:r>
              <a:rPr lang="en-GB" sz="1400" dirty="0" err="1">
                <a:latin typeface="Arial Narrow"/>
              </a:rPr>
              <a:t>ULiege</a:t>
            </a:r>
            <a:r>
              <a:rPr lang="en-GB" sz="1400" dirty="0">
                <a:latin typeface="Arial Narrow"/>
              </a:rPr>
              <a:t>), </a:t>
            </a:r>
            <a:r>
              <a:rPr lang="en-GB" sz="1400" dirty="0" err="1">
                <a:latin typeface="Arial Narrow"/>
              </a:rPr>
              <a:t>Prof.</a:t>
            </a:r>
            <a:r>
              <a:rPr lang="en-GB" sz="1400" dirty="0">
                <a:latin typeface="Arial Narrow"/>
              </a:rPr>
              <a:t> Dumont B. (</a:t>
            </a:r>
            <a:r>
              <a:rPr lang="en-GB" sz="1400" dirty="0" err="1">
                <a:latin typeface="Arial Narrow"/>
              </a:rPr>
              <a:t>ULiege</a:t>
            </a:r>
            <a:r>
              <a:rPr lang="en-GB" sz="1400" dirty="0">
                <a:latin typeface="Arial Narrow"/>
              </a:rPr>
              <a:t>), </a:t>
            </a:r>
            <a:r>
              <a:rPr lang="en-GB" sz="1400" dirty="0" err="1">
                <a:latin typeface="Arial Narrow"/>
              </a:rPr>
              <a:t>Prof.</a:t>
            </a:r>
            <a:r>
              <a:rPr lang="en-GB" sz="1400" dirty="0">
                <a:latin typeface="Arial Narrow"/>
              </a:rPr>
              <a:t> Santos J. (UTAD)</a:t>
            </a: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7501" y="5966842"/>
            <a:ext cx="1835194" cy="4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6126" y="737103"/>
            <a:ext cx="2378981" cy="2176845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17EE0A28-5869-AF21-73E6-C084A9273F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02" y="643235"/>
            <a:ext cx="1695662" cy="699881"/>
          </a:xfrm>
          <a:prstGeom prst="rect">
            <a:avLst/>
          </a:prstGeom>
          <a:noFill/>
        </p:spPr>
      </p:pic>
      <p:pic>
        <p:nvPicPr>
          <p:cNvPr id="5" name="Image 4" descr="Résultat de recherche d'images pour &quot;utad vila real&quot;">
            <a:extLst>
              <a:ext uri="{FF2B5EF4-FFF2-40B4-BE49-F238E27FC236}">
                <a16:creationId xmlns:a16="http://schemas.microsoft.com/office/drawing/2014/main" id="{0064F811-12C3-793F-4B57-E7DC7C8C041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1410" y="643235"/>
            <a:ext cx="1171286" cy="8393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9836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ADB45B47-6003-43EE-B0CD-9962453F6EC2}"/>
              </a:ext>
            </a:extLst>
          </p:cNvPr>
          <p:cNvGraphicFramePr/>
          <p:nvPr/>
        </p:nvGraphicFramePr>
        <p:xfrm>
          <a:off x="3737113" y="824948"/>
          <a:ext cx="8020878" cy="52056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FAO | Nations Unies">
            <a:extLst>
              <a:ext uri="{FF2B5EF4-FFF2-40B4-BE49-F238E27FC236}">
                <a16:creationId xmlns:a16="http://schemas.microsoft.com/office/drawing/2014/main" id="{DFBCB5FF-7B69-4439-9C56-1244B9093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51" b="25830"/>
          <a:stretch/>
        </p:blipFill>
        <p:spPr bwMode="auto">
          <a:xfrm>
            <a:off x="73890" y="2796941"/>
            <a:ext cx="4081992" cy="1031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EC658D3E-C8EA-4ADE-B7C5-C3636B8B1C2E}"/>
              </a:ext>
            </a:extLst>
          </p:cNvPr>
          <p:cNvSpPr/>
          <p:nvPr/>
        </p:nvSpPr>
        <p:spPr>
          <a:xfrm>
            <a:off x="194872" y="41488"/>
            <a:ext cx="118678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>
                <a:latin typeface="Arial Narrow" panose="020B0606020202030204" pitchFamily="34" charset="0"/>
                <a:ea typeface="+mj-ea"/>
                <a:cs typeface="+mj-cs"/>
              </a:rPr>
              <a:t>Adaptation &amp; Mitigation Strategies in Agriculture: Actions to implement a CSA approach</a:t>
            </a:r>
          </a:p>
        </p:txBody>
      </p:sp>
      <p:pic>
        <p:nvPicPr>
          <p:cNvPr id="10" name="Picture 2" descr="Disclaimer : GLOCAL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7501" y="5966842"/>
            <a:ext cx="1835194" cy="44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255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2288D18-2FED-4B82-B2E8-ADC5A7C6A8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D2288D18-2FED-4B82-B2E8-ADC5A7C6A8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F63391A-98F3-41A9-9907-C0BCDEBA43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AF63391A-98F3-41A9-9907-C0BCDEBA438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3B158B-9AD8-4A1B-A2A7-7D963F342D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3B3B158B-9AD8-4A1B-A2A7-7D963F342D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EC1B17-ED70-4B90-8BA1-8E5BB097BB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AAEC1B17-ED70-4B90-8BA1-8E5BB097BB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08157D5-2618-4DC4-BEEE-7E5A51E162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508157D5-2618-4DC4-BEEE-7E5A51E162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D9024DB7-79FF-43A9-AAB5-7AE0EC198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9791E5-1552-4C5F-B6B6-72B0D03D5CB1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Rounded MT Bold"/>
              <a:ea typeface="+mn-ea"/>
              <a:cs typeface="+mn-cs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57368B74-51EB-400E-B69D-C49B2E7438D7}"/>
              </a:ext>
            </a:extLst>
          </p:cNvPr>
          <p:cNvGraphicFramePr/>
          <p:nvPr/>
        </p:nvGraphicFramePr>
        <p:xfrm>
          <a:off x="269915" y="734827"/>
          <a:ext cx="11652169" cy="5585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>
            <a:extLst>
              <a:ext uri="{FF2B5EF4-FFF2-40B4-BE49-F238E27FC236}">
                <a16:creationId xmlns:a16="http://schemas.microsoft.com/office/drawing/2014/main" id="{643AC3E1-0531-4B78-901F-2A2E25ADA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92" y="78509"/>
            <a:ext cx="11757192" cy="457397"/>
          </a:xfrm>
        </p:spPr>
        <p:txBody>
          <a:bodyPr>
            <a:noAutofit/>
          </a:bodyPr>
          <a:lstStyle/>
          <a:p>
            <a:pPr algn="l"/>
            <a:r>
              <a:rPr lang="en-GB" dirty="0">
                <a:latin typeface="Arial Narrow" panose="020B0606020202030204" pitchFamily="34" charset="0"/>
              </a:rPr>
              <a:t>Adaptation &amp; Mitigation Strategies in Agriculture: Transition to a climate-smart agriculture</a:t>
            </a:r>
          </a:p>
        </p:txBody>
      </p:sp>
    </p:spTree>
    <p:extLst>
      <p:ext uri="{BB962C8B-B14F-4D97-AF65-F5344CB8AC3E}">
        <p14:creationId xmlns:p14="http://schemas.microsoft.com/office/powerpoint/2010/main" val="226190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85D32C-786A-4CD7-B096-ECA217EC81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7F85D32C-786A-4CD7-B096-ECA217EC81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0BFF91-D744-4A44-A963-90154A229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460BFF91-D744-4A44-A963-90154A229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68C733-00DB-4BEB-B287-06BD6776E4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4168C733-00DB-4BEB-B287-06BD6776E4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623F0F5-90D0-437A-8B32-614ABCF4C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3623F0F5-90D0-437A-8B32-614ABCF4C0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B129367-6ADD-4AF1-A259-A1A8A84AC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1B129367-6ADD-4AF1-A259-A1A8A84AC6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DE0EE4-E142-47C9-9EE6-16ABA55F2D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9BDE0EE4-E142-47C9-9EE6-16ABA55F2D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364BE23-4D85-426D-BBEA-4CE0D80306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7364BE23-4D85-426D-BBEA-4CE0D80306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42B0C2-0E21-497D-A6E2-D0C1266A5A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3542B0C2-0E21-497D-A6E2-D0C1266A5A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DEDB01-FFD3-463B-A8A9-F15356F583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dgm id="{59DEDB01-FFD3-463B-A8A9-F15356F583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97D651A-BA6E-4487-8530-C5BB76CB13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dgm id="{B97D651A-BA6E-4487-8530-C5BB76CB13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921651-4FC4-4ED7-AE03-BA33D9393E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graphicEl>
                                              <a:dgm id="{A7921651-4FC4-4ED7-AE03-BA33D9393E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F3D46EA-0B96-43D9-B554-90AB34759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graphicEl>
                                              <a:dgm id="{2F3D46EA-0B96-43D9-B554-90AB347591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D7DB1E-4D6A-4F2E-8E59-20EEB16489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graphicEl>
                                              <a:dgm id="{87D7DB1E-4D6A-4F2E-8E59-20EEB16489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4D17722-808E-44A2-AC27-D907D61B22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graphicEl>
                                              <a:dgm id="{94D17722-808E-44A2-AC27-D907D61B22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7A1A25-4BBF-4D33-BF16-7564C1C531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graphicEl>
                                              <a:dgm id="{AB7A1A25-4BBF-4D33-BF16-7564C1C531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76C1D4-0E84-4C55-B10E-200970FD6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graphicEl>
                                              <a:dgm id="{1476C1D4-0E84-4C55-B10E-200970FD64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ED02FB-974E-49E6-BBA3-B9EA36023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>
                                            <p:graphicEl>
                                              <a:dgm id="{B8ED02FB-974E-49E6-BBA3-B9EA36023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C73E85-3A2E-43A3-A272-B48A5CB4E0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>
                                            <p:graphicEl>
                                              <a:dgm id="{EBC73E85-3A2E-43A3-A272-B48A5CB4E0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DBB20E-51A6-441E-8BD1-12CDA7E35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">
                                            <p:graphicEl>
                                              <a:dgm id="{17DBB20E-51A6-441E-8BD1-12CDA7E351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6E4BAC-F2AB-4AC0-9D7A-5D9C5DCF1B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">
                                            <p:graphicEl>
                                              <a:dgm id="{596E4BAC-F2AB-4AC0-9D7A-5D9C5DCF1B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AC6CFD-C760-4DA0-8608-F98F0A33E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">
                                            <p:graphicEl>
                                              <a:dgm id="{16AC6CFD-C760-4DA0-8608-F98F0A33EC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D9024DB7-79FF-43A9-AAB5-7AE0EC198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19791E5-1552-4C5F-B6B6-72B0D03D5CB1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Rounded MT Bold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Rounded MT Bold"/>
              <a:ea typeface="+mn-ea"/>
              <a:cs typeface="+mn-cs"/>
            </a:endParaRPr>
          </a:p>
        </p:txBody>
      </p: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57368B74-51EB-400E-B69D-C49B2E7438D7}"/>
              </a:ext>
            </a:extLst>
          </p:cNvPr>
          <p:cNvGraphicFramePr/>
          <p:nvPr/>
        </p:nvGraphicFramePr>
        <p:xfrm>
          <a:off x="269915" y="734827"/>
          <a:ext cx="11652169" cy="5585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>
            <a:extLst>
              <a:ext uri="{FF2B5EF4-FFF2-40B4-BE49-F238E27FC236}">
                <a16:creationId xmlns:a16="http://schemas.microsoft.com/office/drawing/2014/main" id="{643AC3E1-0531-4B78-901F-2A2E25ADA0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892" y="78509"/>
            <a:ext cx="11757192" cy="457397"/>
          </a:xfrm>
        </p:spPr>
        <p:txBody>
          <a:bodyPr>
            <a:noAutofit/>
          </a:bodyPr>
          <a:lstStyle/>
          <a:p>
            <a:pPr algn="l"/>
            <a:r>
              <a:rPr lang="en-GB" dirty="0">
                <a:latin typeface="Arial Narrow" panose="020B0606020202030204" pitchFamily="34" charset="0"/>
              </a:rPr>
              <a:t>Adaptation &amp; Mitigation Strategies in Agriculture: Transition to a climate-smart agriculture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E42F8C-1987-541A-CBCF-B75ACCD53080}"/>
              </a:ext>
            </a:extLst>
          </p:cNvPr>
          <p:cNvSpPr/>
          <p:nvPr/>
        </p:nvSpPr>
        <p:spPr>
          <a:xfrm>
            <a:off x="447869" y="1073020"/>
            <a:ext cx="2453951" cy="109168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44E14E-B59D-391A-132C-BEDC664B7981}"/>
              </a:ext>
            </a:extLst>
          </p:cNvPr>
          <p:cNvSpPr/>
          <p:nvPr/>
        </p:nvSpPr>
        <p:spPr>
          <a:xfrm>
            <a:off x="2780518" y="4217436"/>
            <a:ext cx="3082218" cy="9734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B58BDCD-EC3D-9BB0-7333-C022E63CB09B}"/>
              </a:ext>
            </a:extLst>
          </p:cNvPr>
          <p:cNvSpPr/>
          <p:nvPr/>
        </p:nvSpPr>
        <p:spPr>
          <a:xfrm>
            <a:off x="8783217" y="4217435"/>
            <a:ext cx="2960914" cy="197809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CA6BAD2-D839-1919-4875-69AAF5CBEE0F}"/>
              </a:ext>
            </a:extLst>
          </p:cNvPr>
          <p:cNvSpPr txBox="1"/>
          <p:nvPr/>
        </p:nvSpPr>
        <p:spPr>
          <a:xfrm>
            <a:off x="2780517" y="4217435"/>
            <a:ext cx="8140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WP5.3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C992B87-8916-8814-1430-6C422EA0274C}"/>
              </a:ext>
            </a:extLst>
          </p:cNvPr>
          <p:cNvSpPr txBox="1"/>
          <p:nvPr/>
        </p:nvSpPr>
        <p:spPr>
          <a:xfrm>
            <a:off x="2174811" y="1795370"/>
            <a:ext cx="8140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WP5.1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D0996FC-760B-D3D4-6EA8-0276D416A9E3}"/>
              </a:ext>
            </a:extLst>
          </p:cNvPr>
          <p:cNvSpPr txBox="1"/>
          <p:nvPr/>
        </p:nvSpPr>
        <p:spPr>
          <a:xfrm>
            <a:off x="8708571" y="4217435"/>
            <a:ext cx="81409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WP5.</a:t>
            </a:r>
            <a:r>
              <a:rPr lang="en-US" b="1" dirty="0">
                <a:solidFill>
                  <a:srgbClr val="FF0000"/>
                </a:solidFill>
                <a:latin typeface="Arial Narrow" panose="020B0606020202030204" pitchFamily="34" charset="0"/>
              </a:rPr>
              <a:t>2</a:t>
            </a:r>
            <a:r>
              <a:rPr lang="en-US" sz="1800" b="1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7284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F85D32C-786A-4CD7-B096-ECA217EC817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7F85D32C-786A-4CD7-B096-ECA217EC817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60BFF91-D744-4A44-A963-90154A2297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graphicEl>
                                              <a:dgm id="{460BFF91-D744-4A44-A963-90154A2297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4168C733-00DB-4BEB-B287-06BD6776E4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graphicEl>
                                              <a:dgm id="{4168C733-00DB-4BEB-B287-06BD6776E4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623F0F5-90D0-437A-8B32-614ABCF4C00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graphicEl>
                                              <a:dgm id="{3623F0F5-90D0-437A-8B32-614ABCF4C00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B129367-6ADD-4AF1-A259-A1A8A84AC6B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graphicEl>
                                              <a:dgm id="{1B129367-6ADD-4AF1-A259-A1A8A84AC6B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BDE0EE4-E142-47C9-9EE6-16ABA55F2D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graphicEl>
                                              <a:dgm id="{9BDE0EE4-E142-47C9-9EE6-16ABA55F2D9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7364BE23-4D85-426D-BBEA-4CE0D80306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graphicEl>
                                              <a:dgm id="{7364BE23-4D85-426D-BBEA-4CE0D80306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3542B0C2-0E21-497D-A6E2-D0C1266A5A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graphicEl>
                                              <a:dgm id="{3542B0C2-0E21-497D-A6E2-D0C1266A5A7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DEDB01-FFD3-463B-A8A9-F15356F583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graphicEl>
                                              <a:dgm id="{59DEDB01-FFD3-463B-A8A9-F15356F5832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97D651A-BA6E-4487-8530-C5BB76CB13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graphicEl>
                                              <a:dgm id="{B97D651A-BA6E-4487-8530-C5BB76CB13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921651-4FC4-4ED7-AE03-BA33D9393EE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graphicEl>
                                              <a:dgm id="{A7921651-4FC4-4ED7-AE03-BA33D9393EE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F3D46EA-0B96-43D9-B554-90AB347591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graphicEl>
                                              <a:dgm id="{2F3D46EA-0B96-43D9-B554-90AB347591B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7D7DB1E-4D6A-4F2E-8E59-20EEB16489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graphicEl>
                                              <a:dgm id="{87D7DB1E-4D6A-4F2E-8E59-20EEB164893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94D17722-808E-44A2-AC27-D907D61B22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graphicEl>
                                              <a:dgm id="{94D17722-808E-44A2-AC27-D907D61B22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B7A1A25-4BBF-4D33-BF16-7564C1C531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graphicEl>
                                              <a:dgm id="{AB7A1A25-4BBF-4D33-BF16-7564C1C531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76C1D4-0E84-4C55-B10E-200970FD64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graphicEl>
                                              <a:dgm id="{1476C1D4-0E84-4C55-B10E-200970FD64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8ED02FB-974E-49E6-BBA3-B9EA360232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>
                                            <p:graphicEl>
                                              <a:dgm id="{B8ED02FB-974E-49E6-BBA3-B9EA360232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BC73E85-3A2E-43A3-A272-B48A5CB4E04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5">
                                            <p:graphicEl>
                                              <a:dgm id="{EBC73E85-3A2E-43A3-A272-B48A5CB4E04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DBB20E-51A6-441E-8BD1-12CDA7E351C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">
                                            <p:graphicEl>
                                              <a:dgm id="{17DBB20E-51A6-441E-8BD1-12CDA7E351C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96E4BAC-F2AB-4AC0-9D7A-5D9C5DCF1B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">
                                            <p:graphicEl>
                                              <a:dgm id="{596E4BAC-F2AB-4AC0-9D7A-5D9C5DCF1B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6AC6CFD-C760-4DA0-8608-F98F0A33EC8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">
                                            <p:graphicEl>
                                              <a:dgm id="{16AC6CFD-C760-4DA0-8608-F98F0A33EC8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>
            <a:extLst>
              <a:ext uri="{FF2B5EF4-FFF2-40B4-BE49-F238E27FC236}">
                <a16:creationId xmlns:a16="http://schemas.microsoft.com/office/drawing/2014/main" id="{C5CEC5AB-81F9-0413-22A7-F85BC8BC1FA7}"/>
              </a:ext>
            </a:extLst>
          </p:cNvPr>
          <p:cNvSpPr/>
          <p:nvPr/>
        </p:nvSpPr>
        <p:spPr>
          <a:xfrm>
            <a:off x="742843" y="671362"/>
            <a:ext cx="7238186" cy="5652000"/>
          </a:xfrm>
          <a:prstGeom prst="ellipse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35F926F5-9027-DE86-DDDE-37C7EA00F35F}"/>
              </a:ext>
            </a:extLst>
          </p:cNvPr>
          <p:cNvSpPr/>
          <p:nvPr/>
        </p:nvSpPr>
        <p:spPr>
          <a:xfrm>
            <a:off x="4406340" y="695927"/>
            <a:ext cx="7238186" cy="5652000"/>
          </a:xfrm>
          <a:prstGeom prst="ellipse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9" name="ZoneTexte 8"/>
          <p:cNvSpPr txBox="1"/>
          <p:nvPr/>
        </p:nvSpPr>
        <p:spPr>
          <a:xfrm>
            <a:off x="138546" y="30603"/>
            <a:ext cx="1205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 Narrow" panose="020B0606020202030204" pitchFamily="34" charset="0"/>
              </a:rPr>
              <a:t>Adaptation &amp; mitigation </a:t>
            </a:r>
            <a:r>
              <a:rPr lang="fr-FR" sz="2800" dirty="0" err="1">
                <a:latin typeface="Arial Narrow" panose="020B0606020202030204" pitchFamily="34" charset="0"/>
              </a:rPr>
              <a:t>strategies</a:t>
            </a:r>
            <a:r>
              <a:rPr lang="fr-FR" sz="2800" dirty="0">
                <a:latin typeface="Arial Narrow" panose="020B0606020202030204" pitchFamily="34" charset="0"/>
              </a:rPr>
              <a:t> : Practices in agriculture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404929" y="6467838"/>
            <a:ext cx="2743200" cy="365125"/>
          </a:xfrm>
        </p:spPr>
        <p:txBody>
          <a:bodyPr/>
          <a:lstStyle/>
          <a:p>
            <a:fld id="{B7AE509F-E43D-4D64-8870-A9C720C18A5F}" type="slidenum">
              <a:rPr lang="fr-FR" sz="1400" b="1" smtClean="0">
                <a:solidFill>
                  <a:schemeClr val="bg1"/>
                </a:solidFill>
                <a:latin typeface="Arial Narrow" panose="020B0606020202030204" pitchFamily="34" charset="0"/>
              </a:rPr>
              <a:t>13</a:t>
            </a:fld>
            <a:endParaRPr lang="fr-FR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0BB392E-3B87-4B1A-3E2D-3C78C1D0B22C}"/>
              </a:ext>
            </a:extLst>
          </p:cNvPr>
          <p:cNvSpPr txBox="1"/>
          <p:nvPr/>
        </p:nvSpPr>
        <p:spPr>
          <a:xfrm>
            <a:off x="4726703" y="3629276"/>
            <a:ext cx="168610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Restoration of degraded land</a:t>
            </a:r>
            <a:endParaRPr lang="fr-BE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7ABAD65-40D2-FE57-C0E3-5A94EC8A8905}"/>
              </a:ext>
            </a:extLst>
          </p:cNvPr>
          <p:cNvSpPr txBox="1"/>
          <p:nvPr/>
        </p:nvSpPr>
        <p:spPr>
          <a:xfrm>
            <a:off x="9319440" y="2798399"/>
            <a:ext cx="21297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Improve on-farm food storage/use</a:t>
            </a:r>
            <a:endParaRPr lang="fr-BE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5507430-EB75-C093-B953-80445AE285F5}"/>
              </a:ext>
            </a:extLst>
          </p:cNvPr>
          <p:cNvSpPr txBox="1"/>
          <p:nvPr/>
        </p:nvSpPr>
        <p:spPr>
          <a:xfrm>
            <a:off x="3748261" y="751524"/>
            <a:ext cx="11805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Mitigation</a:t>
            </a:r>
            <a:endParaRPr lang="fr-BE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1B1E63E-EF2E-6C65-CCB1-CF1BFD2FE9F7}"/>
              </a:ext>
            </a:extLst>
          </p:cNvPr>
          <p:cNvSpPr txBox="1"/>
          <p:nvPr/>
        </p:nvSpPr>
        <p:spPr>
          <a:xfrm>
            <a:off x="7469076" y="757502"/>
            <a:ext cx="11805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Adaptation</a:t>
            </a:r>
            <a:endParaRPr lang="fr-BE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3A4C19F-E47B-8BD3-E74A-9BB614094342}"/>
              </a:ext>
            </a:extLst>
          </p:cNvPr>
          <p:cNvSpPr txBox="1"/>
          <p:nvPr/>
        </p:nvSpPr>
        <p:spPr>
          <a:xfrm>
            <a:off x="3268192" y="5408520"/>
            <a:ext cx="21017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latin typeface="Arial Narrow" panose="020B0606020202030204" pitchFamily="34" charset="0"/>
              </a:rPr>
              <a:t>Biomethanisation</a:t>
            </a:r>
            <a:r>
              <a:rPr lang="en-US" dirty="0">
                <a:latin typeface="Arial Narrow" panose="020B0606020202030204" pitchFamily="34" charset="0"/>
              </a:rPr>
              <a:t>, wind and solar energy</a:t>
            </a:r>
            <a:endParaRPr lang="fr-BE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A9FEFDA-0FA8-8569-5411-D91002CE034C}"/>
              </a:ext>
            </a:extLst>
          </p:cNvPr>
          <p:cNvSpPr txBox="1"/>
          <p:nvPr/>
        </p:nvSpPr>
        <p:spPr>
          <a:xfrm>
            <a:off x="3376258" y="4087559"/>
            <a:ext cx="10986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Land use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83764F72-CFD0-50B8-4818-D2499164F1C6}"/>
              </a:ext>
            </a:extLst>
          </p:cNvPr>
          <p:cNvSpPr txBox="1"/>
          <p:nvPr/>
        </p:nvSpPr>
        <p:spPr>
          <a:xfrm>
            <a:off x="1099929" y="3810560"/>
            <a:ext cx="2101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Decrease livestock production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C73EC75-6CE1-FA31-1906-45076DA8C7D7}"/>
              </a:ext>
            </a:extLst>
          </p:cNvPr>
          <p:cNvSpPr txBox="1"/>
          <p:nvPr/>
        </p:nvSpPr>
        <p:spPr>
          <a:xfrm>
            <a:off x="7683318" y="1398249"/>
            <a:ext cx="2101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Diversification of crops/livestock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1FCBAF44-16EC-A38E-089F-44FE799DA8EE}"/>
              </a:ext>
            </a:extLst>
          </p:cNvPr>
          <p:cNvSpPr txBox="1"/>
          <p:nvPr/>
        </p:nvSpPr>
        <p:spPr>
          <a:xfrm>
            <a:off x="9573679" y="1914391"/>
            <a:ext cx="15147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 Narrow" panose="020B0606020202030204" pitchFamily="34" charset="0"/>
              </a:rPr>
              <a:t>Crop breeding</a:t>
            </a:r>
            <a:endParaRPr lang="fr-BE" dirty="0"/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69AF09A-B21F-1DBC-95E4-7249FF5F417D}"/>
              </a:ext>
            </a:extLst>
          </p:cNvPr>
          <p:cNvSpPr txBox="1"/>
          <p:nvPr/>
        </p:nvSpPr>
        <p:spPr>
          <a:xfrm>
            <a:off x="8092696" y="2370684"/>
            <a:ext cx="19260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 Narrow" panose="020B0606020202030204" pitchFamily="34" charset="0"/>
              </a:rPr>
              <a:t>Water/Nutrient efficiency</a:t>
            </a:r>
            <a:endParaRPr lang="fr-BE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5C10C92-C463-685A-DC1E-36DE3C3DF76B}"/>
              </a:ext>
            </a:extLst>
          </p:cNvPr>
          <p:cNvSpPr txBox="1"/>
          <p:nvPr/>
        </p:nvSpPr>
        <p:spPr>
          <a:xfrm>
            <a:off x="8082688" y="3586834"/>
            <a:ext cx="16899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 Narrow" panose="020B0606020202030204" pitchFamily="34" charset="0"/>
              </a:rPr>
              <a:t>Shifting planting dates</a:t>
            </a:r>
            <a:endParaRPr lang="fr-BE" dirty="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959056A-744E-F3B8-C2BA-0553F44462F9}"/>
              </a:ext>
            </a:extLst>
          </p:cNvPr>
          <p:cNvSpPr txBox="1"/>
          <p:nvPr/>
        </p:nvSpPr>
        <p:spPr>
          <a:xfrm>
            <a:off x="7900504" y="4663818"/>
            <a:ext cx="16899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 Narrow" panose="020B0606020202030204" pitchFamily="34" charset="0"/>
              </a:rPr>
              <a:t>Livelihood diversification</a:t>
            </a:r>
            <a:endParaRPr lang="fr-BE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96301EB-BA93-5616-8DEB-2F87B6E61F2C}"/>
              </a:ext>
            </a:extLst>
          </p:cNvPr>
          <p:cNvSpPr txBox="1"/>
          <p:nvPr/>
        </p:nvSpPr>
        <p:spPr>
          <a:xfrm>
            <a:off x="5530984" y="1368905"/>
            <a:ext cx="20463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 Narrow" panose="020B0606020202030204" pitchFamily="34" charset="0"/>
              </a:rPr>
              <a:t>Water/nutrient conservation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51033AB1-F47C-2E76-D197-0BAE5AD34227}"/>
              </a:ext>
            </a:extLst>
          </p:cNvPr>
          <p:cNvSpPr txBox="1"/>
          <p:nvPr/>
        </p:nvSpPr>
        <p:spPr>
          <a:xfrm>
            <a:off x="4866144" y="2015686"/>
            <a:ext cx="14049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 Narrow" panose="020B0606020202030204" pitchFamily="34" charset="0"/>
              </a:rPr>
              <a:t>Low input agriculture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810D560B-E1E0-617C-FCC5-2D272FB4CFEA}"/>
              </a:ext>
            </a:extLst>
          </p:cNvPr>
          <p:cNvSpPr txBox="1"/>
          <p:nvPr/>
        </p:nvSpPr>
        <p:spPr>
          <a:xfrm>
            <a:off x="6210763" y="3949059"/>
            <a:ext cx="13932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Increase biodiversity</a:t>
            </a:r>
            <a:endParaRPr lang="fr-BE" dirty="0"/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A81774C5-9211-B1B8-D275-CE3E3565E92D}"/>
              </a:ext>
            </a:extLst>
          </p:cNvPr>
          <p:cNvSpPr txBox="1"/>
          <p:nvPr/>
        </p:nvSpPr>
        <p:spPr>
          <a:xfrm>
            <a:off x="6096000" y="2121329"/>
            <a:ext cx="1686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Agroforestry</a:t>
            </a:r>
            <a:endParaRPr lang="fr-BE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35E02968-6846-8966-8925-9FC83BD67991}"/>
              </a:ext>
            </a:extLst>
          </p:cNvPr>
          <p:cNvSpPr txBox="1"/>
          <p:nvPr/>
        </p:nvSpPr>
        <p:spPr>
          <a:xfrm>
            <a:off x="6142057" y="2605305"/>
            <a:ext cx="1686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Cover crops</a:t>
            </a:r>
            <a:endParaRPr lang="fr-BE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59BB6BCF-23B8-11BC-BE0A-E8EACE23D599}"/>
              </a:ext>
            </a:extLst>
          </p:cNvPr>
          <p:cNvSpPr txBox="1"/>
          <p:nvPr/>
        </p:nvSpPr>
        <p:spPr>
          <a:xfrm>
            <a:off x="6413007" y="3074029"/>
            <a:ext cx="13406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Reduction of tillage</a:t>
            </a:r>
            <a:endParaRPr lang="fr-BE" dirty="0"/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DF61A4B0-1216-E352-3826-45D295C702E1}"/>
              </a:ext>
            </a:extLst>
          </p:cNvPr>
          <p:cNvSpPr txBox="1"/>
          <p:nvPr/>
        </p:nvSpPr>
        <p:spPr>
          <a:xfrm>
            <a:off x="3444887" y="1357264"/>
            <a:ext cx="13428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Pasture management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EE816932-3395-1076-9735-8FF641D92EFA}"/>
              </a:ext>
            </a:extLst>
          </p:cNvPr>
          <p:cNvSpPr txBox="1"/>
          <p:nvPr/>
        </p:nvSpPr>
        <p:spPr>
          <a:xfrm>
            <a:off x="1790834" y="1537469"/>
            <a:ext cx="15442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Animal feeding optimization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632C0C2-D811-8575-EF72-721DF8830E02}"/>
              </a:ext>
            </a:extLst>
          </p:cNvPr>
          <p:cNvSpPr txBox="1"/>
          <p:nvPr/>
        </p:nvSpPr>
        <p:spPr>
          <a:xfrm>
            <a:off x="2960137" y="2258841"/>
            <a:ext cx="15442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Animal breeding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A1254FDC-EF11-65B7-297E-8E8F6049D0D3}"/>
              </a:ext>
            </a:extLst>
          </p:cNvPr>
          <p:cNvSpPr txBox="1"/>
          <p:nvPr/>
        </p:nvSpPr>
        <p:spPr>
          <a:xfrm>
            <a:off x="1009433" y="2555010"/>
            <a:ext cx="200402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Manure and fertilizer management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69F3F39B-C007-B98D-A0A0-9762EB7F0CB1}"/>
              </a:ext>
            </a:extLst>
          </p:cNvPr>
          <p:cNvSpPr txBox="1"/>
          <p:nvPr/>
        </p:nvSpPr>
        <p:spPr>
          <a:xfrm>
            <a:off x="2801005" y="3039076"/>
            <a:ext cx="13870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Lower use of machinery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FC166269-195D-EA9C-D09C-B3C984BD284C}"/>
              </a:ext>
            </a:extLst>
          </p:cNvPr>
          <p:cNvSpPr txBox="1"/>
          <p:nvPr/>
        </p:nvSpPr>
        <p:spPr>
          <a:xfrm>
            <a:off x="1613920" y="4727264"/>
            <a:ext cx="16542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 Narrow" panose="020B0606020202030204" pitchFamily="34" charset="0"/>
              </a:rPr>
              <a:t>Precision agriculture</a:t>
            </a:r>
            <a:endParaRPr lang="fr-BE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E50184A4-6E6B-F7F8-B254-DF960CB154B1}"/>
              </a:ext>
            </a:extLst>
          </p:cNvPr>
          <p:cNvSpPr txBox="1"/>
          <p:nvPr/>
        </p:nvSpPr>
        <p:spPr>
          <a:xfrm>
            <a:off x="3216985" y="4690913"/>
            <a:ext cx="13870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 Narrow" panose="020B0606020202030204" pitchFamily="34" charset="0"/>
              </a:rPr>
              <a:t>Leguminous crop</a:t>
            </a:r>
            <a:endParaRPr lang="fr-BE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4BB7EB66-4F0E-81E8-5511-1762889CABC6}"/>
              </a:ext>
            </a:extLst>
          </p:cNvPr>
          <p:cNvSpPr txBox="1"/>
          <p:nvPr/>
        </p:nvSpPr>
        <p:spPr>
          <a:xfrm>
            <a:off x="5228789" y="4663818"/>
            <a:ext cx="19486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Longer and diverse crop rotations</a:t>
            </a:r>
            <a:endParaRPr lang="fr-BE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37DD4A1-91E6-F53B-1431-AF3E486E7F50}"/>
              </a:ext>
            </a:extLst>
          </p:cNvPr>
          <p:cNvSpPr txBox="1"/>
          <p:nvPr/>
        </p:nvSpPr>
        <p:spPr>
          <a:xfrm>
            <a:off x="4590298" y="2896039"/>
            <a:ext cx="2101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Inter- and relay- cropping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E5609DED-00C9-FEA3-56B1-51F42A9787DE}"/>
              </a:ext>
            </a:extLst>
          </p:cNvPr>
          <p:cNvSpPr txBox="1"/>
          <p:nvPr/>
        </p:nvSpPr>
        <p:spPr>
          <a:xfrm>
            <a:off x="9736349" y="3959406"/>
            <a:ext cx="182358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Arial Narrow" panose="020B0606020202030204" pitchFamily="34" charset="0"/>
              </a:rPr>
              <a:t>Adjustment of crop management practices 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546635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38546" y="30603"/>
            <a:ext cx="1205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 Narrow" panose="020B0606020202030204" pitchFamily="34" charset="0"/>
              </a:rPr>
              <a:t>Adaptation &amp; mitigation </a:t>
            </a:r>
            <a:r>
              <a:rPr lang="fr-FR" sz="2800" dirty="0" err="1">
                <a:latin typeface="Arial Narrow" panose="020B0606020202030204" pitchFamily="34" charset="0"/>
              </a:rPr>
              <a:t>strategies</a:t>
            </a:r>
            <a:r>
              <a:rPr lang="fr-FR" sz="2800" dirty="0">
                <a:latin typeface="Arial Narrow" panose="020B0606020202030204" pitchFamily="34" charset="0"/>
              </a:rPr>
              <a:t> : </a:t>
            </a:r>
            <a:r>
              <a:rPr lang="fr-FR" sz="2800" dirty="0" err="1">
                <a:latin typeface="Arial Narrow" panose="020B0606020202030204" pitchFamily="34" charset="0"/>
              </a:rPr>
              <a:t>Concrete</a:t>
            </a:r>
            <a:r>
              <a:rPr lang="fr-FR" sz="2800" dirty="0">
                <a:latin typeface="Arial Narrow" panose="020B0606020202030204" pitchFamily="34" charset="0"/>
              </a:rPr>
              <a:t> </a:t>
            </a:r>
            <a:r>
              <a:rPr lang="fr-FR" sz="2800" dirty="0" err="1">
                <a:latin typeface="Arial Narrow" panose="020B0606020202030204" pitchFamily="34" charset="0"/>
              </a:rPr>
              <a:t>example</a:t>
            </a:r>
            <a:r>
              <a:rPr lang="fr-FR" sz="2800" dirty="0">
                <a:latin typeface="Arial Narrow" panose="020B0606020202030204" pitchFamily="34" charset="0"/>
              </a:rPr>
              <a:t> </a:t>
            </a:r>
            <a:r>
              <a:rPr lang="fr-FR" sz="2800" dirty="0" err="1">
                <a:latin typeface="Arial Narrow" panose="020B0606020202030204" pitchFamily="34" charset="0"/>
              </a:rPr>
              <a:t>with</a:t>
            </a:r>
            <a:r>
              <a:rPr lang="fr-FR" sz="2800" dirty="0">
                <a:latin typeface="Arial Narrow" panose="020B0606020202030204" pitchFamily="34" charset="0"/>
              </a:rPr>
              <a:t> the Clim4Vitis </a:t>
            </a:r>
            <a:r>
              <a:rPr lang="fr-FR" sz="2800" dirty="0" err="1">
                <a:latin typeface="Arial Narrow" panose="020B0606020202030204" pitchFamily="34" charset="0"/>
              </a:rPr>
              <a:t>project</a:t>
            </a:r>
            <a:endParaRPr lang="fr-FR" sz="2800" dirty="0">
              <a:latin typeface="Arial Narrow" panose="020B060602020203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404929" y="6467838"/>
            <a:ext cx="2743200" cy="365125"/>
          </a:xfrm>
        </p:spPr>
        <p:txBody>
          <a:bodyPr/>
          <a:lstStyle/>
          <a:p>
            <a:fld id="{B7AE509F-E43D-4D64-8870-A9C720C18A5F}" type="slidenum">
              <a:rPr lang="fr-FR" sz="1400" b="1" smtClean="0">
                <a:solidFill>
                  <a:schemeClr val="bg1"/>
                </a:solidFill>
                <a:latin typeface="Arial Narrow" panose="020B0606020202030204" pitchFamily="34" charset="0"/>
              </a:rPr>
              <a:t>14</a:t>
            </a:fld>
            <a:endParaRPr lang="fr-FR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3" name="Imagem 3">
            <a:extLst>
              <a:ext uri="{FF2B5EF4-FFF2-40B4-BE49-F238E27FC236}">
                <a16:creationId xmlns:a16="http://schemas.microsoft.com/office/drawing/2014/main" id="{1058B3B7-6C77-284A-89E7-AA378769A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729" y="3316196"/>
            <a:ext cx="3526407" cy="1143586"/>
          </a:xfrm>
          <a:prstGeom prst="rect">
            <a:avLst/>
          </a:prstGeom>
        </p:spPr>
      </p:pic>
      <p:pic>
        <p:nvPicPr>
          <p:cNvPr id="4" name="Imagem 4">
            <a:extLst>
              <a:ext uri="{FF2B5EF4-FFF2-40B4-BE49-F238E27FC236}">
                <a16:creationId xmlns:a16="http://schemas.microsoft.com/office/drawing/2014/main" id="{E6F9C07B-0146-1AF4-CF6A-EE357D3E2E8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6857" b="36304"/>
          <a:stretch/>
        </p:blipFill>
        <p:spPr>
          <a:xfrm>
            <a:off x="4578118" y="673371"/>
            <a:ext cx="2990379" cy="589138"/>
          </a:xfrm>
          <a:prstGeom prst="rect">
            <a:avLst/>
          </a:prstGeom>
        </p:spPr>
      </p:pic>
      <p:sp>
        <p:nvSpPr>
          <p:cNvPr id="5" name="Retângulo 6">
            <a:extLst>
              <a:ext uri="{FF2B5EF4-FFF2-40B4-BE49-F238E27FC236}">
                <a16:creationId xmlns:a16="http://schemas.microsoft.com/office/drawing/2014/main" id="{7493FEF5-774F-1E68-3951-985E979AE000}"/>
              </a:ext>
            </a:extLst>
          </p:cNvPr>
          <p:cNvSpPr/>
          <p:nvPr/>
        </p:nvSpPr>
        <p:spPr>
          <a:xfrm>
            <a:off x="238663" y="1370238"/>
            <a:ext cx="1171467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Climate change impact mitigation for European viticulture: </a:t>
            </a:r>
          </a:p>
          <a:p>
            <a:pPr algn="ctr"/>
            <a:r>
              <a:rPr lang="en-US" sz="2800" dirty="0"/>
              <a:t>knowledge transfer for an </a:t>
            </a:r>
            <a:r>
              <a:rPr lang="en-GB" sz="2800" dirty="0"/>
              <a:t>integrated</a:t>
            </a:r>
            <a:r>
              <a:rPr lang="pt-PT" sz="2800" dirty="0"/>
              <a:t> </a:t>
            </a:r>
            <a:r>
              <a:rPr lang="en-GB" sz="2800" dirty="0"/>
              <a:t>approach</a:t>
            </a:r>
          </a:p>
          <a:p>
            <a:pPr algn="ctr"/>
            <a:r>
              <a:rPr lang="en-GB" sz="2000" dirty="0"/>
              <a:t>H2020-WIDESPREAD-05-2017-Twinning </a:t>
            </a:r>
          </a:p>
        </p:txBody>
      </p:sp>
      <p:sp>
        <p:nvSpPr>
          <p:cNvPr id="6" name="CaixaDeTexto 1">
            <a:hlinkClick r:id="rId4"/>
            <a:extLst>
              <a:ext uri="{FF2B5EF4-FFF2-40B4-BE49-F238E27FC236}">
                <a16:creationId xmlns:a16="http://schemas.microsoft.com/office/drawing/2014/main" id="{641283DD-A60C-164B-7037-EC494B369352}"/>
              </a:ext>
            </a:extLst>
          </p:cNvPr>
          <p:cNvSpPr txBox="1"/>
          <p:nvPr/>
        </p:nvSpPr>
        <p:spPr>
          <a:xfrm>
            <a:off x="4960733" y="3316329"/>
            <a:ext cx="3526407" cy="584775"/>
          </a:xfrm>
          <a:prstGeom prst="rect">
            <a:avLst/>
          </a:prstGeom>
          <a:solidFill>
            <a:srgbClr val="254E6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chemeClr val="bg1"/>
                </a:solidFill>
              </a:rPr>
              <a:t>White Paper video</a:t>
            </a:r>
          </a:p>
        </p:txBody>
      </p:sp>
      <p:pic>
        <p:nvPicPr>
          <p:cNvPr id="7" name="Picture 2" descr="Resultado de imagem para utad logo">
            <a:extLst>
              <a:ext uri="{FF2B5EF4-FFF2-40B4-BE49-F238E27FC236}">
                <a16:creationId xmlns:a16="http://schemas.microsoft.com/office/drawing/2014/main" id="{6A0750A4-17B8-3BF0-D051-F8562474C32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9711" y="5439302"/>
            <a:ext cx="1877695" cy="314325"/>
          </a:xfrm>
          <a:prstGeom prst="rect">
            <a:avLst/>
          </a:prstGeom>
          <a:noFill/>
        </p:spPr>
      </p:pic>
      <p:pic>
        <p:nvPicPr>
          <p:cNvPr id="8" name="Picture 6" descr="Resultado de imagem para firenze university logo">
            <a:extLst>
              <a:ext uri="{FF2B5EF4-FFF2-40B4-BE49-F238E27FC236}">
                <a16:creationId xmlns:a16="http://schemas.microsoft.com/office/drawing/2014/main" id="{BA76F018-B59A-3CD8-1372-A67067544103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648" y="5344471"/>
            <a:ext cx="996950" cy="452755"/>
          </a:xfrm>
          <a:prstGeom prst="rect">
            <a:avLst/>
          </a:prstGeom>
          <a:noFill/>
        </p:spPr>
      </p:pic>
      <p:pic>
        <p:nvPicPr>
          <p:cNvPr id="11" name="Picture 8" descr="Resultado de imagem para list luxembourg logo">
            <a:extLst>
              <a:ext uri="{FF2B5EF4-FFF2-40B4-BE49-F238E27FC236}">
                <a16:creationId xmlns:a16="http://schemas.microsoft.com/office/drawing/2014/main" id="{4B49C142-C233-BA41-BDF8-8CA46D9205EC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320" y="5347726"/>
            <a:ext cx="1704975" cy="360680"/>
          </a:xfrm>
          <a:prstGeom prst="rect">
            <a:avLst/>
          </a:prstGeom>
          <a:noFill/>
        </p:spPr>
      </p:pic>
      <p:pic>
        <p:nvPicPr>
          <p:cNvPr id="12" name="Picture 4" descr="Imagem relacionada">
            <a:extLst>
              <a:ext uri="{FF2B5EF4-FFF2-40B4-BE49-F238E27FC236}">
                <a16:creationId xmlns:a16="http://schemas.microsoft.com/office/drawing/2014/main" id="{84F1D690-8276-1CF1-06F1-67C1D7EA3B86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361" y="5139104"/>
            <a:ext cx="996950" cy="666078"/>
          </a:xfrm>
          <a:prstGeom prst="rect">
            <a:avLst/>
          </a:prstGeom>
          <a:noFill/>
        </p:spPr>
      </p:pic>
      <p:pic>
        <p:nvPicPr>
          <p:cNvPr id="13" name="Picture 12" descr="Resultado de imagem para Sociedade portuguesa de inovaÃ§Ã£o logo">
            <a:extLst>
              <a:ext uri="{FF2B5EF4-FFF2-40B4-BE49-F238E27FC236}">
                <a16:creationId xmlns:a16="http://schemas.microsoft.com/office/drawing/2014/main" id="{EEB9D735-1F43-DD25-79AA-06A0FECBCF99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0542" y="5164029"/>
            <a:ext cx="889000" cy="550545"/>
          </a:xfrm>
          <a:prstGeom prst="rect">
            <a:avLst/>
          </a:prstGeom>
          <a:noFill/>
        </p:spPr>
      </p:pic>
      <p:sp>
        <p:nvSpPr>
          <p:cNvPr id="14" name="Caixa de texto 120">
            <a:extLst>
              <a:ext uri="{FF2B5EF4-FFF2-40B4-BE49-F238E27FC236}">
                <a16:creationId xmlns:a16="http://schemas.microsoft.com/office/drawing/2014/main" id="{4D64A18A-1E55-104B-474D-B43041666608}"/>
              </a:ext>
            </a:extLst>
          </p:cNvPr>
          <p:cNvSpPr txBox="1"/>
          <p:nvPr/>
        </p:nvSpPr>
        <p:spPr>
          <a:xfrm>
            <a:off x="1202537" y="5854107"/>
            <a:ext cx="10782414" cy="5048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>
              <a:spcAft>
                <a:spcPts val="800"/>
              </a:spcAft>
            </a:pP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project has received funding from the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European Union’s Horizon 2020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research and innovation programme under </a:t>
            </a:r>
            <a:r>
              <a:rPr lang="en-GB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grant agreement </a:t>
            </a:r>
            <a:r>
              <a:rPr lang="en-GB" sz="1200" b="1" dirty="0">
                <a:latin typeface="Arial" panose="020B0604020202020204" pitchFamily="34" charset="0"/>
                <a:cs typeface="Times New Roman" panose="02020603050405020304" pitchFamily="18" charset="0"/>
              </a:rPr>
              <a:t>nº 810176</a:t>
            </a:r>
            <a:r>
              <a:rPr lang="en-GB" sz="1200" dirty="0">
                <a:latin typeface="Arial" panose="020B0604020202020204" pitchFamily="34" charset="0"/>
                <a:cs typeface="Times New Roman" panose="02020603050405020304" pitchFamily="18" charset="0"/>
              </a:rPr>
              <a:t>. This </a:t>
            </a:r>
            <a: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 reflects only the author’s view and the Commission is not responsible for any use that may be made of the information it contains.</a:t>
            </a:r>
            <a:endParaRPr lang="pt-PT" sz="16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Kép 79">
            <a:extLst>
              <a:ext uri="{FF2B5EF4-FFF2-40B4-BE49-F238E27FC236}">
                <a16:creationId xmlns:a16="http://schemas.microsoft.com/office/drawing/2014/main" id="{83D14FEC-8765-062C-6B1D-23B7F3FD3CC2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081" y="5880072"/>
            <a:ext cx="788672" cy="483870"/>
          </a:xfrm>
          <a:prstGeom prst="rect">
            <a:avLst/>
          </a:prstGeom>
        </p:spPr>
      </p:pic>
      <p:pic>
        <p:nvPicPr>
          <p:cNvPr id="16" name="Imagem 1" descr="image004">
            <a:extLst>
              <a:ext uri="{FF2B5EF4-FFF2-40B4-BE49-F238E27FC236}">
                <a16:creationId xmlns:a16="http://schemas.microsoft.com/office/drawing/2014/main" id="{44D3B9C2-6F7C-6EB5-7565-3793AE709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2737" y="2984229"/>
            <a:ext cx="2287435" cy="189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tângulo 2">
            <a:extLst>
              <a:ext uri="{FF2B5EF4-FFF2-40B4-BE49-F238E27FC236}">
                <a16:creationId xmlns:a16="http://schemas.microsoft.com/office/drawing/2014/main" id="{6353B1B3-F3D4-F9BD-3D93-81DEDB7A532D}"/>
              </a:ext>
            </a:extLst>
          </p:cNvPr>
          <p:cNvSpPr/>
          <p:nvPr/>
        </p:nvSpPr>
        <p:spPr>
          <a:xfrm>
            <a:off x="5027478" y="4071875"/>
            <a:ext cx="34506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hlinkClick r:id="rId12"/>
              </a:rPr>
              <a:t>https://youtu.be/QD6Rt6EATnI</a:t>
            </a:r>
            <a:r>
              <a:rPr lang="en-GB" sz="2000" dirty="0"/>
              <a:t> </a:t>
            </a:r>
          </a:p>
        </p:txBody>
      </p:sp>
      <p:pic>
        <p:nvPicPr>
          <p:cNvPr id="7170" name="Picture 2" descr="Click Icon Images - Free Download on Freepik">
            <a:extLst>
              <a:ext uri="{FF2B5EF4-FFF2-40B4-BE49-F238E27FC236}">
                <a16:creationId xmlns:a16="http://schemas.microsoft.com/office/drawing/2014/main" id="{87DD8FCB-851E-BA36-4217-914D600697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5" t="21281" r="12589" b="19085"/>
          <a:stretch/>
        </p:blipFill>
        <p:spPr bwMode="auto">
          <a:xfrm>
            <a:off x="8002531" y="3536688"/>
            <a:ext cx="996951" cy="78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lick Icon Images - Free Download on Freepik">
            <a:extLst>
              <a:ext uri="{FF2B5EF4-FFF2-40B4-BE49-F238E27FC236}">
                <a16:creationId xmlns:a16="http://schemas.microsoft.com/office/drawing/2014/main" id="{B4883C8F-DA54-F2BC-27B5-77AF4093A04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5" t="21281" r="12589" b="19085"/>
          <a:stretch/>
        </p:blipFill>
        <p:spPr bwMode="auto">
          <a:xfrm>
            <a:off x="7926749" y="4172355"/>
            <a:ext cx="996951" cy="78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189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135" y="5349278"/>
            <a:ext cx="1448684" cy="144868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3888" y="2684898"/>
            <a:ext cx="12053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Arial Narrow" panose="020B0606020202030204" pitchFamily="34" charset="0"/>
              </a:rPr>
              <a:t>THANK YOU FOR YOUR ATTENTION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3888" y="3556830"/>
            <a:ext cx="1205345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Arial Narrow" panose="020B0606020202030204" pitchFamily="34" charset="0"/>
              </a:rPr>
              <a:t>Contacts:</a:t>
            </a:r>
          </a:p>
          <a:p>
            <a:pPr algn="ctr"/>
            <a:r>
              <a:rPr lang="en-GB" sz="2000" dirty="0">
                <a:latin typeface="Arial Narrow" panose="020B0606020202030204" pitchFamily="34" charset="0"/>
                <a:hlinkClick r:id="rId3"/>
              </a:rPr>
              <a:t>jsantos@utad.pt</a:t>
            </a:r>
            <a:r>
              <a:rPr lang="en-GB" sz="2000" dirty="0">
                <a:latin typeface="Arial Narrow" panose="020B0606020202030204" pitchFamily="34" charset="0"/>
              </a:rPr>
              <a:t> </a:t>
            </a:r>
          </a:p>
          <a:p>
            <a:pPr algn="ctr"/>
            <a:r>
              <a:rPr lang="en-GB" sz="2000" dirty="0">
                <a:latin typeface="Arial Narrow" panose="020B0606020202030204" pitchFamily="34" charset="0"/>
                <a:hlinkClick r:id="rId4"/>
              </a:rPr>
              <a:t>gilles.colinet@uliege.be</a:t>
            </a:r>
            <a:r>
              <a:rPr lang="en-GB" sz="2000" dirty="0">
                <a:latin typeface="Arial Narrow" panose="020B0606020202030204" pitchFamily="34" charset="0"/>
              </a:rPr>
              <a:t>  </a:t>
            </a:r>
          </a:p>
          <a:p>
            <a:pPr algn="ctr"/>
            <a:r>
              <a:rPr lang="en-GB" sz="2000" dirty="0">
                <a:latin typeface="Arial Narrow" panose="020B0606020202030204" pitchFamily="34" charset="0"/>
                <a:hlinkClick r:id="rId5"/>
              </a:rPr>
              <a:t>benjamin.dumont@uliege.be</a:t>
            </a:r>
            <a:r>
              <a:rPr lang="en-GB" sz="2000" dirty="0">
                <a:latin typeface="Arial Narrow" panose="020B0606020202030204" pitchFamily="34" charset="0"/>
              </a:rPr>
              <a:t> </a:t>
            </a:r>
          </a:p>
          <a:p>
            <a:pPr algn="ctr"/>
            <a:endParaRPr lang="en-GB" sz="2000" dirty="0">
              <a:latin typeface="Arial Narrow" panose="020B0606020202030204" pitchFamily="34" charset="0"/>
            </a:endParaRPr>
          </a:p>
        </p:txBody>
      </p:sp>
      <p:pic>
        <p:nvPicPr>
          <p:cNvPr id="1026" name="Picture 2" descr="Disclaimer : GLOCAL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013" y="169774"/>
            <a:ext cx="3507204" cy="84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 descr="Résultat de recherche d'images pour &quot;sveriges lantbruksuniversitet&quot;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82" t="21505" r="22296" b="22827"/>
          <a:stretch/>
        </p:blipFill>
        <p:spPr bwMode="auto">
          <a:xfrm>
            <a:off x="8620377" y="5573663"/>
            <a:ext cx="729673" cy="6902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25" y="5706655"/>
            <a:ext cx="1184806" cy="536654"/>
          </a:xfrm>
          <a:prstGeom prst="rect">
            <a:avLst/>
          </a:prstGeom>
          <a:noFill/>
        </p:spPr>
      </p:pic>
      <p:pic>
        <p:nvPicPr>
          <p:cNvPr id="15" name="Image 14" descr="Résultat de recherche d'images pour &quot;Perrotis college greece&quot;"/>
          <p:cNvPicPr/>
          <p:nvPr/>
        </p:nvPicPr>
        <p:blipFill>
          <a:blip r:embed="rId9" cstate="print">
            <a:clrChange>
              <a:clrFrom>
                <a:srgbClr val="FDFFF9"/>
              </a:clrFrom>
              <a:clrTo>
                <a:srgbClr val="FDFF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618" y="5735266"/>
            <a:ext cx="1138262" cy="561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Résultat de recherche d'images pour &quot;Helsingin yliopisto&quot;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8547" y="5564034"/>
            <a:ext cx="705489" cy="773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Résultat de recherche d'images pour &quot;utad vila real&quot;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8611" y="5694010"/>
            <a:ext cx="898117" cy="643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Norwegian University of Life Sciences | Norges miljø- og biovitenskapelige  universitet – (NMBU) - NOBEL - payments for ecosystem services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942" y="5642501"/>
            <a:ext cx="1501913" cy="68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17"/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29" t="47346" r="63046" b="36861"/>
          <a:stretch>
            <a:fillRect/>
          </a:stretch>
        </p:blipFill>
        <p:spPr bwMode="auto">
          <a:xfrm>
            <a:off x="2008125" y="5681421"/>
            <a:ext cx="1352242" cy="616076"/>
          </a:xfrm>
          <a:prstGeom prst="rect">
            <a:avLst/>
          </a:prstGeom>
          <a:noFill/>
        </p:spPr>
      </p:pic>
      <p:sp>
        <p:nvSpPr>
          <p:cNvPr id="19" name="Espace réservé du numéro de diapositive 1"/>
          <p:cNvSpPr txBox="1">
            <a:spLocks/>
          </p:cNvSpPr>
          <p:nvPr/>
        </p:nvSpPr>
        <p:spPr>
          <a:xfrm>
            <a:off x="55417" y="6513365"/>
            <a:ext cx="5920510" cy="2845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www.erasmusplus-agreensmart.eu</a:t>
            </a:r>
          </a:p>
        </p:txBody>
      </p:sp>
    </p:spTree>
    <p:extLst>
      <p:ext uri="{BB962C8B-B14F-4D97-AF65-F5344CB8AC3E}">
        <p14:creationId xmlns:p14="http://schemas.microsoft.com/office/powerpoint/2010/main" val="1041709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38546" y="30603"/>
            <a:ext cx="1205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 Narrow" panose="020B0606020202030204" pitchFamily="34" charset="0"/>
              </a:rPr>
              <a:t>WP5 </a:t>
            </a:r>
            <a:r>
              <a:rPr lang="fr-FR" sz="2800" dirty="0" err="1">
                <a:latin typeface="Arial Narrow" panose="020B0606020202030204" pitchFamily="34" charset="0"/>
              </a:rPr>
              <a:t>aims</a:t>
            </a:r>
            <a:r>
              <a:rPr lang="fr-FR" sz="2800" dirty="0">
                <a:latin typeface="Arial Narrow" panose="020B0606020202030204" pitchFamily="34" charset="0"/>
              </a:rPr>
              <a:t> at </a:t>
            </a:r>
            <a:r>
              <a:rPr lang="fr-FR" sz="2800" dirty="0" err="1">
                <a:latin typeface="Arial Narrow" panose="020B0606020202030204" pitchFamily="34" charset="0"/>
              </a:rPr>
              <a:t>answering</a:t>
            </a:r>
            <a:r>
              <a:rPr lang="fr-FR" sz="2800" dirty="0">
                <a:latin typeface="Arial Narrow" panose="020B0606020202030204" pitchFamily="34" charset="0"/>
              </a:rPr>
              <a:t> 3 key questions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404929" y="6467838"/>
            <a:ext cx="2743200" cy="365125"/>
          </a:xfrm>
        </p:spPr>
        <p:txBody>
          <a:bodyPr/>
          <a:lstStyle/>
          <a:p>
            <a:fld id="{B7AE509F-E43D-4D64-8870-A9C720C18A5F}" type="slidenum">
              <a:rPr lang="fr-FR" sz="1400" b="1" smtClean="0">
                <a:solidFill>
                  <a:schemeClr val="bg1"/>
                </a:solidFill>
                <a:latin typeface="Arial Narrow" panose="020B0606020202030204" pitchFamily="34" charset="0"/>
              </a:rPr>
              <a:t>2</a:t>
            </a:fld>
            <a:endParaRPr lang="fr-FR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Clouds With Rain And Sun Weather Icon Climate Forecast Concept Stock  Illustration - Download Image Now - iStock">
            <a:extLst>
              <a:ext uri="{FF2B5EF4-FFF2-40B4-BE49-F238E27FC236}">
                <a16:creationId xmlns:a16="http://schemas.microsoft.com/office/drawing/2014/main" id="{8C6546FA-817E-3CA5-7FC0-690480985B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0" t="15605" r="10577" b="12926"/>
          <a:stretch/>
        </p:blipFill>
        <p:spPr bwMode="auto">
          <a:xfrm flipH="1">
            <a:off x="1270094" y="719091"/>
            <a:ext cx="2723246" cy="22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lant root icon design template 7635615 Vector Art at Vecteezy">
            <a:extLst>
              <a:ext uri="{FF2B5EF4-FFF2-40B4-BE49-F238E27FC236}">
                <a16:creationId xmlns:a16="http://schemas.microsoft.com/office/drawing/2014/main" id="{AA39971D-BBED-3003-437F-140FF53F84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0" t="16675" r="26842" b="16918"/>
          <a:stretch/>
        </p:blipFill>
        <p:spPr bwMode="auto">
          <a:xfrm>
            <a:off x="7933678" y="2308195"/>
            <a:ext cx="3175638" cy="388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0D4960C-0AD5-069B-3DF0-7E1DB3C2F2C5}"/>
              </a:ext>
            </a:extLst>
          </p:cNvPr>
          <p:cNvCxnSpPr/>
          <p:nvPr/>
        </p:nvCxnSpPr>
        <p:spPr>
          <a:xfrm>
            <a:off x="5575177" y="4651900"/>
            <a:ext cx="5667430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B26D26CF-99B0-FE1B-F491-3FAA699931C2}"/>
              </a:ext>
            </a:extLst>
          </p:cNvPr>
          <p:cNvSpPr/>
          <p:nvPr/>
        </p:nvSpPr>
        <p:spPr>
          <a:xfrm>
            <a:off x="5663954" y="4980373"/>
            <a:ext cx="115409" cy="11540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E4A6C74-DABB-2807-CCA3-1BAA738C7A5D}"/>
              </a:ext>
            </a:extLst>
          </p:cNvPr>
          <p:cNvSpPr/>
          <p:nvPr/>
        </p:nvSpPr>
        <p:spPr>
          <a:xfrm>
            <a:off x="7457244" y="5228463"/>
            <a:ext cx="176074" cy="193827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A8B947C-9C70-A932-4CBE-83672E5DDFFC}"/>
              </a:ext>
            </a:extLst>
          </p:cNvPr>
          <p:cNvSpPr/>
          <p:nvPr/>
        </p:nvSpPr>
        <p:spPr>
          <a:xfrm>
            <a:off x="6427434" y="5610687"/>
            <a:ext cx="159798" cy="14155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2FA06FB-16E1-4DC7-1DF9-297EA6A3FB35}"/>
              </a:ext>
            </a:extLst>
          </p:cNvPr>
          <p:cNvCxnSpPr>
            <a:cxnSpLocks/>
          </p:cNvCxnSpPr>
          <p:nvPr/>
        </p:nvCxnSpPr>
        <p:spPr>
          <a:xfrm>
            <a:off x="6223247" y="5038077"/>
            <a:ext cx="736847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5F50CFE-64DC-BF35-31E2-FF453786DC6C}"/>
              </a:ext>
            </a:extLst>
          </p:cNvPr>
          <p:cNvCxnSpPr>
            <a:cxnSpLocks/>
          </p:cNvCxnSpPr>
          <p:nvPr/>
        </p:nvCxnSpPr>
        <p:spPr>
          <a:xfrm>
            <a:off x="6010183" y="5681464"/>
            <a:ext cx="213064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7A1469E-BFEF-8D9A-1AC6-7BFAB59A3FE7}"/>
              </a:ext>
            </a:extLst>
          </p:cNvPr>
          <p:cNvCxnSpPr>
            <a:cxnSpLocks/>
          </p:cNvCxnSpPr>
          <p:nvPr/>
        </p:nvCxnSpPr>
        <p:spPr>
          <a:xfrm>
            <a:off x="6865399" y="5771231"/>
            <a:ext cx="591845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0DC8B43C-B322-85B2-A06E-C1510DED548A}"/>
              </a:ext>
            </a:extLst>
          </p:cNvPr>
          <p:cNvSpPr/>
          <p:nvPr/>
        </p:nvSpPr>
        <p:spPr>
          <a:xfrm>
            <a:off x="6399322" y="5325376"/>
            <a:ext cx="807868" cy="113443"/>
          </a:xfrm>
          <a:custGeom>
            <a:avLst/>
            <a:gdLst>
              <a:gd name="connsiteX0" fmla="*/ 0 w 1242874"/>
              <a:gd name="connsiteY0" fmla="*/ 257517 h 257517"/>
              <a:gd name="connsiteX1" fmla="*/ 443884 w 1242874"/>
              <a:gd name="connsiteY1" fmla="*/ 65 h 257517"/>
              <a:gd name="connsiteX2" fmla="*/ 852256 w 1242874"/>
              <a:gd name="connsiteY2" fmla="*/ 230884 h 257517"/>
              <a:gd name="connsiteX3" fmla="*/ 1242874 w 1242874"/>
              <a:gd name="connsiteY3" fmla="*/ 79964 h 25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2874" h="257517">
                <a:moveTo>
                  <a:pt x="0" y="257517"/>
                </a:moveTo>
                <a:cubicBezTo>
                  <a:pt x="150920" y="131010"/>
                  <a:pt x="301841" y="4504"/>
                  <a:pt x="443884" y="65"/>
                </a:cubicBezTo>
                <a:cubicBezTo>
                  <a:pt x="585927" y="-4374"/>
                  <a:pt x="719091" y="217568"/>
                  <a:pt x="852256" y="230884"/>
                </a:cubicBezTo>
                <a:cubicBezTo>
                  <a:pt x="985421" y="244200"/>
                  <a:pt x="1114147" y="162082"/>
                  <a:pt x="1242874" y="79964"/>
                </a:cubicBez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86E8185A-1A66-768D-CF9A-330FFA496F89}"/>
              </a:ext>
            </a:extLst>
          </p:cNvPr>
          <p:cNvSpPr/>
          <p:nvPr/>
        </p:nvSpPr>
        <p:spPr>
          <a:xfrm flipH="1">
            <a:off x="5723139" y="5882825"/>
            <a:ext cx="736847" cy="132898"/>
          </a:xfrm>
          <a:custGeom>
            <a:avLst/>
            <a:gdLst>
              <a:gd name="connsiteX0" fmla="*/ 0 w 1242874"/>
              <a:gd name="connsiteY0" fmla="*/ 257517 h 257517"/>
              <a:gd name="connsiteX1" fmla="*/ 443884 w 1242874"/>
              <a:gd name="connsiteY1" fmla="*/ 65 h 257517"/>
              <a:gd name="connsiteX2" fmla="*/ 852256 w 1242874"/>
              <a:gd name="connsiteY2" fmla="*/ 230884 h 257517"/>
              <a:gd name="connsiteX3" fmla="*/ 1242874 w 1242874"/>
              <a:gd name="connsiteY3" fmla="*/ 79964 h 25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2874" h="257517">
                <a:moveTo>
                  <a:pt x="0" y="257517"/>
                </a:moveTo>
                <a:cubicBezTo>
                  <a:pt x="150920" y="131010"/>
                  <a:pt x="301841" y="4504"/>
                  <a:pt x="443884" y="65"/>
                </a:cubicBezTo>
                <a:cubicBezTo>
                  <a:pt x="585927" y="-4374"/>
                  <a:pt x="719091" y="217568"/>
                  <a:pt x="852256" y="230884"/>
                </a:cubicBezTo>
                <a:cubicBezTo>
                  <a:pt x="985421" y="244200"/>
                  <a:pt x="1114147" y="162082"/>
                  <a:pt x="1242874" y="79964"/>
                </a:cubicBez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656403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38546" y="30603"/>
            <a:ext cx="1205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 Narrow" panose="020B0606020202030204" pitchFamily="34" charset="0"/>
              </a:rPr>
              <a:t>WP5 </a:t>
            </a:r>
            <a:r>
              <a:rPr lang="fr-FR" sz="2800" dirty="0" err="1">
                <a:latin typeface="Arial Narrow" panose="020B0606020202030204" pitchFamily="34" charset="0"/>
              </a:rPr>
              <a:t>aims</a:t>
            </a:r>
            <a:r>
              <a:rPr lang="fr-FR" sz="2800" dirty="0">
                <a:latin typeface="Arial Narrow" panose="020B0606020202030204" pitchFamily="34" charset="0"/>
              </a:rPr>
              <a:t> at </a:t>
            </a:r>
            <a:r>
              <a:rPr lang="fr-FR" sz="2800" dirty="0" err="1">
                <a:latin typeface="Arial Narrow" panose="020B0606020202030204" pitchFamily="34" charset="0"/>
              </a:rPr>
              <a:t>answering</a:t>
            </a:r>
            <a:r>
              <a:rPr lang="fr-FR" sz="2800" dirty="0">
                <a:latin typeface="Arial Narrow" panose="020B0606020202030204" pitchFamily="34" charset="0"/>
              </a:rPr>
              <a:t> 3 key questions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404929" y="6467838"/>
            <a:ext cx="2743200" cy="365125"/>
          </a:xfrm>
        </p:spPr>
        <p:txBody>
          <a:bodyPr/>
          <a:lstStyle/>
          <a:p>
            <a:fld id="{B7AE509F-E43D-4D64-8870-A9C720C18A5F}" type="slidenum">
              <a:rPr lang="fr-FR" sz="1400" b="1" smtClean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fld>
            <a:endParaRPr lang="fr-FR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Clouds With Rain And Sun Weather Icon Climate Forecast Concept Stock  Illustration - Download Image Now - iStock">
            <a:extLst>
              <a:ext uri="{FF2B5EF4-FFF2-40B4-BE49-F238E27FC236}">
                <a16:creationId xmlns:a16="http://schemas.microsoft.com/office/drawing/2014/main" id="{8C6546FA-817E-3CA5-7FC0-690480985B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0" t="15605" r="10577" b="12926"/>
          <a:stretch/>
        </p:blipFill>
        <p:spPr bwMode="auto">
          <a:xfrm flipH="1">
            <a:off x="1270094" y="719091"/>
            <a:ext cx="2723246" cy="22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lant root icon design template 7635615 Vector Art at Vecteezy">
            <a:extLst>
              <a:ext uri="{FF2B5EF4-FFF2-40B4-BE49-F238E27FC236}">
                <a16:creationId xmlns:a16="http://schemas.microsoft.com/office/drawing/2014/main" id="{AA39971D-BBED-3003-437F-140FF53F84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0" t="16675" r="26842" b="16918"/>
          <a:stretch/>
        </p:blipFill>
        <p:spPr bwMode="auto">
          <a:xfrm>
            <a:off x="7933678" y="2308195"/>
            <a:ext cx="3175638" cy="388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0D4960C-0AD5-069B-3DF0-7E1DB3C2F2C5}"/>
              </a:ext>
            </a:extLst>
          </p:cNvPr>
          <p:cNvCxnSpPr/>
          <p:nvPr/>
        </p:nvCxnSpPr>
        <p:spPr>
          <a:xfrm>
            <a:off x="5575177" y="4651900"/>
            <a:ext cx="5667430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B26D26CF-99B0-FE1B-F491-3FAA699931C2}"/>
              </a:ext>
            </a:extLst>
          </p:cNvPr>
          <p:cNvSpPr/>
          <p:nvPr/>
        </p:nvSpPr>
        <p:spPr>
          <a:xfrm>
            <a:off x="5663954" y="4980373"/>
            <a:ext cx="115409" cy="11540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E4A6C74-DABB-2807-CCA3-1BAA738C7A5D}"/>
              </a:ext>
            </a:extLst>
          </p:cNvPr>
          <p:cNvSpPr/>
          <p:nvPr/>
        </p:nvSpPr>
        <p:spPr>
          <a:xfrm>
            <a:off x="7457244" y="5228463"/>
            <a:ext cx="176074" cy="193827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A8B947C-9C70-A932-4CBE-83672E5DDFFC}"/>
              </a:ext>
            </a:extLst>
          </p:cNvPr>
          <p:cNvSpPr/>
          <p:nvPr/>
        </p:nvSpPr>
        <p:spPr>
          <a:xfrm>
            <a:off x="6427434" y="5610687"/>
            <a:ext cx="159798" cy="14155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2FA06FB-16E1-4DC7-1DF9-297EA6A3FB35}"/>
              </a:ext>
            </a:extLst>
          </p:cNvPr>
          <p:cNvCxnSpPr>
            <a:cxnSpLocks/>
          </p:cNvCxnSpPr>
          <p:nvPr/>
        </p:nvCxnSpPr>
        <p:spPr>
          <a:xfrm>
            <a:off x="6223247" y="5038077"/>
            <a:ext cx="736847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5F50CFE-64DC-BF35-31E2-FF453786DC6C}"/>
              </a:ext>
            </a:extLst>
          </p:cNvPr>
          <p:cNvCxnSpPr>
            <a:cxnSpLocks/>
          </p:cNvCxnSpPr>
          <p:nvPr/>
        </p:nvCxnSpPr>
        <p:spPr>
          <a:xfrm>
            <a:off x="6010183" y="5681464"/>
            <a:ext cx="213064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7A1469E-BFEF-8D9A-1AC6-7BFAB59A3FE7}"/>
              </a:ext>
            </a:extLst>
          </p:cNvPr>
          <p:cNvCxnSpPr>
            <a:cxnSpLocks/>
          </p:cNvCxnSpPr>
          <p:nvPr/>
        </p:nvCxnSpPr>
        <p:spPr>
          <a:xfrm>
            <a:off x="6865399" y="5771231"/>
            <a:ext cx="591845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0DC8B43C-B322-85B2-A06E-C1510DED548A}"/>
              </a:ext>
            </a:extLst>
          </p:cNvPr>
          <p:cNvSpPr/>
          <p:nvPr/>
        </p:nvSpPr>
        <p:spPr>
          <a:xfrm>
            <a:off x="6399322" y="5325376"/>
            <a:ext cx="807868" cy="113443"/>
          </a:xfrm>
          <a:custGeom>
            <a:avLst/>
            <a:gdLst>
              <a:gd name="connsiteX0" fmla="*/ 0 w 1242874"/>
              <a:gd name="connsiteY0" fmla="*/ 257517 h 257517"/>
              <a:gd name="connsiteX1" fmla="*/ 443884 w 1242874"/>
              <a:gd name="connsiteY1" fmla="*/ 65 h 257517"/>
              <a:gd name="connsiteX2" fmla="*/ 852256 w 1242874"/>
              <a:gd name="connsiteY2" fmla="*/ 230884 h 257517"/>
              <a:gd name="connsiteX3" fmla="*/ 1242874 w 1242874"/>
              <a:gd name="connsiteY3" fmla="*/ 79964 h 25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2874" h="257517">
                <a:moveTo>
                  <a:pt x="0" y="257517"/>
                </a:moveTo>
                <a:cubicBezTo>
                  <a:pt x="150920" y="131010"/>
                  <a:pt x="301841" y="4504"/>
                  <a:pt x="443884" y="65"/>
                </a:cubicBezTo>
                <a:cubicBezTo>
                  <a:pt x="585927" y="-4374"/>
                  <a:pt x="719091" y="217568"/>
                  <a:pt x="852256" y="230884"/>
                </a:cubicBezTo>
                <a:cubicBezTo>
                  <a:pt x="985421" y="244200"/>
                  <a:pt x="1114147" y="162082"/>
                  <a:pt x="1242874" y="79964"/>
                </a:cubicBez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86E8185A-1A66-768D-CF9A-330FFA496F89}"/>
              </a:ext>
            </a:extLst>
          </p:cNvPr>
          <p:cNvSpPr/>
          <p:nvPr/>
        </p:nvSpPr>
        <p:spPr>
          <a:xfrm flipH="1">
            <a:off x="5723139" y="5882825"/>
            <a:ext cx="736847" cy="132898"/>
          </a:xfrm>
          <a:custGeom>
            <a:avLst/>
            <a:gdLst>
              <a:gd name="connsiteX0" fmla="*/ 0 w 1242874"/>
              <a:gd name="connsiteY0" fmla="*/ 257517 h 257517"/>
              <a:gd name="connsiteX1" fmla="*/ 443884 w 1242874"/>
              <a:gd name="connsiteY1" fmla="*/ 65 h 257517"/>
              <a:gd name="connsiteX2" fmla="*/ 852256 w 1242874"/>
              <a:gd name="connsiteY2" fmla="*/ 230884 h 257517"/>
              <a:gd name="connsiteX3" fmla="*/ 1242874 w 1242874"/>
              <a:gd name="connsiteY3" fmla="*/ 79964 h 25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2874" h="257517">
                <a:moveTo>
                  <a:pt x="0" y="257517"/>
                </a:moveTo>
                <a:cubicBezTo>
                  <a:pt x="150920" y="131010"/>
                  <a:pt x="301841" y="4504"/>
                  <a:pt x="443884" y="65"/>
                </a:cubicBezTo>
                <a:cubicBezTo>
                  <a:pt x="585927" y="-4374"/>
                  <a:pt x="719091" y="217568"/>
                  <a:pt x="852256" y="230884"/>
                </a:cubicBezTo>
                <a:cubicBezTo>
                  <a:pt x="985421" y="244200"/>
                  <a:pt x="1114147" y="162082"/>
                  <a:pt x="1242874" y="79964"/>
                </a:cubicBez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92484BC-49B6-2B6C-A6EF-A2B01BA049C6}"/>
              </a:ext>
            </a:extLst>
          </p:cNvPr>
          <p:cNvSpPr txBox="1"/>
          <p:nvPr/>
        </p:nvSpPr>
        <p:spPr>
          <a:xfrm>
            <a:off x="1164860" y="3064663"/>
            <a:ext cx="33852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Narrow" panose="020B0606020202030204" pitchFamily="34" charset="0"/>
              </a:rPr>
              <a:t>What is climate change ? </a:t>
            </a:r>
          </a:p>
          <a:p>
            <a:pPr algn="ctr"/>
            <a:r>
              <a:rPr lang="en-US" sz="2000" b="1" dirty="0">
                <a:latin typeface="Arial Narrow" panose="020B0606020202030204" pitchFamily="34" charset="0"/>
              </a:rPr>
              <a:t>WP5.1 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D4C2A6F-544D-EF6E-F074-A81FB8BB1EB5}"/>
              </a:ext>
            </a:extLst>
          </p:cNvPr>
          <p:cNvSpPr/>
          <p:nvPr/>
        </p:nvSpPr>
        <p:spPr>
          <a:xfrm>
            <a:off x="2098560" y="1681018"/>
            <a:ext cx="533156" cy="497868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09203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38546" y="30603"/>
            <a:ext cx="1205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 Narrow" panose="020B0606020202030204" pitchFamily="34" charset="0"/>
              </a:rPr>
              <a:t>WP5 </a:t>
            </a:r>
            <a:r>
              <a:rPr lang="fr-FR" sz="2800" dirty="0" err="1">
                <a:latin typeface="Arial Narrow" panose="020B0606020202030204" pitchFamily="34" charset="0"/>
              </a:rPr>
              <a:t>aims</a:t>
            </a:r>
            <a:r>
              <a:rPr lang="fr-FR" sz="2800" dirty="0">
                <a:latin typeface="Arial Narrow" panose="020B0606020202030204" pitchFamily="34" charset="0"/>
              </a:rPr>
              <a:t> at </a:t>
            </a:r>
            <a:r>
              <a:rPr lang="fr-FR" sz="2800" dirty="0" err="1">
                <a:latin typeface="Arial Narrow" panose="020B0606020202030204" pitchFamily="34" charset="0"/>
              </a:rPr>
              <a:t>answering</a:t>
            </a:r>
            <a:r>
              <a:rPr lang="fr-FR" sz="2800" dirty="0">
                <a:latin typeface="Arial Narrow" panose="020B0606020202030204" pitchFamily="34" charset="0"/>
              </a:rPr>
              <a:t> 3 key questions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404929" y="6467838"/>
            <a:ext cx="2743200" cy="365125"/>
          </a:xfrm>
        </p:spPr>
        <p:txBody>
          <a:bodyPr/>
          <a:lstStyle/>
          <a:p>
            <a:fld id="{B7AE509F-E43D-4D64-8870-A9C720C18A5F}" type="slidenum">
              <a:rPr lang="fr-FR" sz="1400" b="1" smtClean="0">
                <a:solidFill>
                  <a:schemeClr val="bg1"/>
                </a:solidFill>
                <a:latin typeface="Arial Narrow" panose="020B0606020202030204" pitchFamily="34" charset="0"/>
              </a:rPr>
              <a:t>4</a:t>
            </a:fld>
            <a:endParaRPr lang="fr-FR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Clouds With Rain And Sun Weather Icon Climate Forecast Concept Stock  Illustration - Download Image Now - iStock">
            <a:extLst>
              <a:ext uri="{FF2B5EF4-FFF2-40B4-BE49-F238E27FC236}">
                <a16:creationId xmlns:a16="http://schemas.microsoft.com/office/drawing/2014/main" id="{8C6546FA-817E-3CA5-7FC0-690480985B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0" t="15605" r="10577" b="12926"/>
          <a:stretch/>
        </p:blipFill>
        <p:spPr bwMode="auto">
          <a:xfrm flipH="1">
            <a:off x="1270094" y="719091"/>
            <a:ext cx="2723246" cy="22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lant root icon design template 7635615 Vector Art at Vecteezy">
            <a:extLst>
              <a:ext uri="{FF2B5EF4-FFF2-40B4-BE49-F238E27FC236}">
                <a16:creationId xmlns:a16="http://schemas.microsoft.com/office/drawing/2014/main" id="{AA39971D-BBED-3003-437F-140FF53F84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0" t="16675" r="26842" b="16918"/>
          <a:stretch/>
        </p:blipFill>
        <p:spPr bwMode="auto">
          <a:xfrm>
            <a:off x="7933678" y="2308195"/>
            <a:ext cx="3175638" cy="388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0D4960C-0AD5-069B-3DF0-7E1DB3C2F2C5}"/>
              </a:ext>
            </a:extLst>
          </p:cNvPr>
          <p:cNvCxnSpPr/>
          <p:nvPr/>
        </p:nvCxnSpPr>
        <p:spPr>
          <a:xfrm>
            <a:off x="5575177" y="4651900"/>
            <a:ext cx="5667430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B26D26CF-99B0-FE1B-F491-3FAA699931C2}"/>
              </a:ext>
            </a:extLst>
          </p:cNvPr>
          <p:cNvSpPr/>
          <p:nvPr/>
        </p:nvSpPr>
        <p:spPr>
          <a:xfrm>
            <a:off x="5663954" y="4980373"/>
            <a:ext cx="115409" cy="11540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E4A6C74-DABB-2807-CCA3-1BAA738C7A5D}"/>
              </a:ext>
            </a:extLst>
          </p:cNvPr>
          <p:cNvSpPr/>
          <p:nvPr/>
        </p:nvSpPr>
        <p:spPr>
          <a:xfrm>
            <a:off x="7457244" y="5228463"/>
            <a:ext cx="176074" cy="193827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A8B947C-9C70-A932-4CBE-83672E5DDFFC}"/>
              </a:ext>
            </a:extLst>
          </p:cNvPr>
          <p:cNvSpPr/>
          <p:nvPr/>
        </p:nvSpPr>
        <p:spPr>
          <a:xfrm>
            <a:off x="6427434" y="5610687"/>
            <a:ext cx="159798" cy="14155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2FA06FB-16E1-4DC7-1DF9-297EA6A3FB35}"/>
              </a:ext>
            </a:extLst>
          </p:cNvPr>
          <p:cNvCxnSpPr>
            <a:cxnSpLocks/>
          </p:cNvCxnSpPr>
          <p:nvPr/>
        </p:nvCxnSpPr>
        <p:spPr>
          <a:xfrm>
            <a:off x="6223247" y="5038077"/>
            <a:ext cx="736847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5F50CFE-64DC-BF35-31E2-FF453786DC6C}"/>
              </a:ext>
            </a:extLst>
          </p:cNvPr>
          <p:cNvCxnSpPr>
            <a:cxnSpLocks/>
          </p:cNvCxnSpPr>
          <p:nvPr/>
        </p:nvCxnSpPr>
        <p:spPr>
          <a:xfrm>
            <a:off x="6010183" y="5681464"/>
            <a:ext cx="213064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7A1469E-BFEF-8D9A-1AC6-7BFAB59A3FE7}"/>
              </a:ext>
            </a:extLst>
          </p:cNvPr>
          <p:cNvCxnSpPr>
            <a:cxnSpLocks/>
          </p:cNvCxnSpPr>
          <p:nvPr/>
        </p:nvCxnSpPr>
        <p:spPr>
          <a:xfrm>
            <a:off x="6865399" y="5771231"/>
            <a:ext cx="591845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0DC8B43C-B322-85B2-A06E-C1510DED548A}"/>
              </a:ext>
            </a:extLst>
          </p:cNvPr>
          <p:cNvSpPr/>
          <p:nvPr/>
        </p:nvSpPr>
        <p:spPr>
          <a:xfrm>
            <a:off x="6399322" y="5325376"/>
            <a:ext cx="807868" cy="113443"/>
          </a:xfrm>
          <a:custGeom>
            <a:avLst/>
            <a:gdLst>
              <a:gd name="connsiteX0" fmla="*/ 0 w 1242874"/>
              <a:gd name="connsiteY0" fmla="*/ 257517 h 257517"/>
              <a:gd name="connsiteX1" fmla="*/ 443884 w 1242874"/>
              <a:gd name="connsiteY1" fmla="*/ 65 h 257517"/>
              <a:gd name="connsiteX2" fmla="*/ 852256 w 1242874"/>
              <a:gd name="connsiteY2" fmla="*/ 230884 h 257517"/>
              <a:gd name="connsiteX3" fmla="*/ 1242874 w 1242874"/>
              <a:gd name="connsiteY3" fmla="*/ 79964 h 25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2874" h="257517">
                <a:moveTo>
                  <a:pt x="0" y="257517"/>
                </a:moveTo>
                <a:cubicBezTo>
                  <a:pt x="150920" y="131010"/>
                  <a:pt x="301841" y="4504"/>
                  <a:pt x="443884" y="65"/>
                </a:cubicBezTo>
                <a:cubicBezTo>
                  <a:pt x="585927" y="-4374"/>
                  <a:pt x="719091" y="217568"/>
                  <a:pt x="852256" y="230884"/>
                </a:cubicBezTo>
                <a:cubicBezTo>
                  <a:pt x="985421" y="244200"/>
                  <a:pt x="1114147" y="162082"/>
                  <a:pt x="1242874" y="79964"/>
                </a:cubicBez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86E8185A-1A66-768D-CF9A-330FFA496F89}"/>
              </a:ext>
            </a:extLst>
          </p:cNvPr>
          <p:cNvSpPr/>
          <p:nvPr/>
        </p:nvSpPr>
        <p:spPr>
          <a:xfrm flipH="1">
            <a:off x="5723139" y="5882825"/>
            <a:ext cx="736847" cy="132898"/>
          </a:xfrm>
          <a:custGeom>
            <a:avLst/>
            <a:gdLst>
              <a:gd name="connsiteX0" fmla="*/ 0 w 1242874"/>
              <a:gd name="connsiteY0" fmla="*/ 257517 h 257517"/>
              <a:gd name="connsiteX1" fmla="*/ 443884 w 1242874"/>
              <a:gd name="connsiteY1" fmla="*/ 65 h 257517"/>
              <a:gd name="connsiteX2" fmla="*/ 852256 w 1242874"/>
              <a:gd name="connsiteY2" fmla="*/ 230884 h 257517"/>
              <a:gd name="connsiteX3" fmla="*/ 1242874 w 1242874"/>
              <a:gd name="connsiteY3" fmla="*/ 79964 h 25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2874" h="257517">
                <a:moveTo>
                  <a:pt x="0" y="257517"/>
                </a:moveTo>
                <a:cubicBezTo>
                  <a:pt x="150920" y="131010"/>
                  <a:pt x="301841" y="4504"/>
                  <a:pt x="443884" y="65"/>
                </a:cubicBezTo>
                <a:cubicBezTo>
                  <a:pt x="585927" y="-4374"/>
                  <a:pt x="719091" y="217568"/>
                  <a:pt x="852256" y="230884"/>
                </a:cubicBezTo>
                <a:cubicBezTo>
                  <a:pt x="985421" y="244200"/>
                  <a:pt x="1114147" y="162082"/>
                  <a:pt x="1242874" y="79964"/>
                </a:cubicBez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92484BC-49B6-2B6C-A6EF-A2B01BA049C6}"/>
              </a:ext>
            </a:extLst>
          </p:cNvPr>
          <p:cNvSpPr txBox="1"/>
          <p:nvPr/>
        </p:nvSpPr>
        <p:spPr>
          <a:xfrm>
            <a:off x="1164860" y="3064663"/>
            <a:ext cx="33852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Narrow" panose="020B0606020202030204" pitchFamily="34" charset="0"/>
              </a:rPr>
              <a:t>What is climate change ? </a:t>
            </a:r>
          </a:p>
          <a:p>
            <a:pPr algn="ctr"/>
            <a:r>
              <a:rPr lang="en-US" sz="2000" b="1" dirty="0">
                <a:latin typeface="Arial Narrow" panose="020B0606020202030204" pitchFamily="34" charset="0"/>
              </a:rPr>
              <a:t>WP5.1 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D4C2A6F-544D-EF6E-F074-A81FB8BB1EB5}"/>
              </a:ext>
            </a:extLst>
          </p:cNvPr>
          <p:cNvSpPr/>
          <p:nvPr/>
        </p:nvSpPr>
        <p:spPr>
          <a:xfrm>
            <a:off x="2098560" y="1681018"/>
            <a:ext cx="533156" cy="497868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984C9B9-645C-5D8D-CDB5-DAF0BADDC784}"/>
              </a:ext>
            </a:extLst>
          </p:cNvPr>
          <p:cNvSpPr txBox="1"/>
          <p:nvPr/>
        </p:nvSpPr>
        <p:spPr>
          <a:xfrm>
            <a:off x="119268" y="4980373"/>
            <a:ext cx="5104929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Narrow" panose="020B0606020202030204" pitchFamily="34" charset="0"/>
              </a:rPr>
              <a:t>How does climatic condition impact soil organic carbon dynamic ?</a:t>
            </a:r>
          </a:p>
          <a:p>
            <a:pPr algn="ctr"/>
            <a:r>
              <a:rPr lang="en-US" sz="2000" b="1" dirty="0">
                <a:latin typeface="Arial Narrow" panose="020B0606020202030204" pitchFamily="34" charset="0"/>
              </a:rPr>
              <a:t>WP5.2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5CFE34A8-A73A-E036-FF3A-ABCC398DD115}"/>
              </a:ext>
            </a:extLst>
          </p:cNvPr>
          <p:cNvSpPr/>
          <p:nvPr/>
        </p:nvSpPr>
        <p:spPr>
          <a:xfrm>
            <a:off x="5744102" y="5058838"/>
            <a:ext cx="533156" cy="497868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889788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38546" y="30603"/>
            <a:ext cx="1205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 Narrow" panose="020B0606020202030204" pitchFamily="34" charset="0"/>
              </a:rPr>
              <a:t>WP5 </a:t>
            </a:r>
            <a:r>
              <a:rPr lang="fr-FR" sz="2800" dirty="0" err="1">
                <a:latin typeface="Arial Narrow" panose="020B0606020202030204" pitchFamily="34" charset="0"/>
              </a:rPr>
              <a:t>aims</a:t>
            </a:r>
            <a:r>
              <a:rPr lang="fr-FR" sz="2800" dirty="0">
                <a:latin typeface="Arial Narrow" panose="020B0606020202030204" pitchFamily="34" charset="0"/>
              </a:rPr>
              <a:t> at </a:t>
            </a:r>
            <a:r>
              <a:rPr lang="fr-FR" sz="2800" dirty="0" err="1">
                <a:latin typeface="Arial Narrow" panose="020B0606020202030204" pitchFamily="34" charset="0"/>
              </a:rPr>
              <a:t>answering</a:t>
            </a:r>
            <a:r>
              <a:rPr lang="fr-FR" sz="2800" dirty="0">
                <a:latin typeface="Arial Narrow" panose="020B0606020202030204" pitchFamily="34" charset="0"/>
              </a:rPr>
              <a:t> 3 key questions</a:t>
            </a: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404929" y="6467838"/>
            <a:ext cx="2743200" cy="365125"/>
          </a:xfrm>
        </p:spPr>
        <p:txBody>
          <a:bodyPr/>
          <a:lstStyle/>
          <a:p>
            <a:fld id="{B7AE509F-E43D-4D64-8870-A9C720C18A5F}" type="slidenum">
              <a:rPr lang="fr-FR" sz="1400" b="1" smtClean="0">
                <a:solidFill>
                  <a:schemeClr val="bg1"/>
                </a:solidFill>
                <a:latin typeface="Arial Narrow" panose="020B0606020202030204" pitchFamily="34" charset="0"/>
              </a:rPr>
              <a:t>5</a:t>
            </a:fld>
            <a:endParaRPr lang="fr-FR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Clouds With Rain And Sun Weather Icon Climate Forecast Concept Stock  Illustration - Download Image Now - iStock">
            <a:extLst>
              <a:ext uri="{FF2B5EF4-FFF2-40B4-BE49-F238E27FC236}">
                <a16:creationId xmlns:a16="http://schemas.microsoft.com/office/drawing/2014/main" id="{8C6546FA-817E-3CA5-7FC0-690480985B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0" t="15605" r="10577" b="12926"/>
          <a:stretch/>
        </p:blipFill>
        <p:spPr bwMode="auto">
          <a:xfrm flipH="1">
            <a:off x="1270094" y="719091"/>
            <a:ext cx="2723246" cy="22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plant root icon design template 7635615 Vector Art at Vecteezy">
            <a:extLst>
              <a:ext uri="{FF2B5EF4-FFF2-40B4-BE49-F238E27FC236}">
                <a16:creationId xmlns:a16="http://schemas.microsoft.com/office/drawing/2014/main" id="{AA39971D-BBED-3003-437F-140FF53F84C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70" t="16675" r="26842" b="16918"/>
          <a:stretch/>
        </p:blipFill>
        <p:spPr bwMode="auto">
          <a:xfrm>
            <a:off x="7933678" y="2308195"/>
            <a:ext cx="3175638" cy="388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0D4960C-0AD5-069B-3DF0-7E1DB3C2F2C5}"/>
              </a:ext>
            </a:extLst>
          </p:cNvPr>
          <p:cNvCxnSpPr/>
          <p:nvPr/>
        </p:nvCxnSpPr>
        <p:spPr>
          <a:xfrm>
            <a:off x="5575177" y="4651900"/>
            <a:ext cx="5667430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B26D26CF-99B0-FE1B-F491-3FAA699931C2}"/>
              </a:ext>
            </a:extLst>
          </p:cNvPr>
          <p:cNvSpPr/>
          <p:nvPr/>
        </p:nvSpPr>
        <p:spPr>
          <a:xfrm>
            <a:off x="5663954" y="4980373"/>
            <a:ext cx="115409" cy="11540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E4A6C74-DABB-2807-CCA3-1BAA738C7A5D}"/>
              </a:ext>
            </a:extLst>
          </p:cNvPr>
          <p:cNvSpPr/>
          <p:nvPr/>
        </p:nvSpPr>
        <p:spPr>
          <a:xfrm>
            <a:off x="7457244" y="5228463"/>
            <a:ext cx="176074" cy="193827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5A8B947C-9C70-A932-4CBE-83672E5DDFFC}"/>
              </a:ext>
            </a:extLst>
          </p:cNvPr>
          <p:cNvSpPr/>
          <p:nvPr/>
        </p:nvSpPr>
        <p:spPr>
          <a:xfrm>
            <a:off x="6427434" y="5610687"/>
            <a:ext cx="159798" cy="141554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2FA06FB-16E1-4DC7-1DF9-297EA6A3FB35}"/>
              </a:ext>
            </a:extLst>
          </p:cNvPr>
          <p:cNvCxnSpPr>
            <a:cxnSpLocks/>
          </p:cNvCxnSpPr>
          <p:nvPr/>
        </p:nvCxnSpPr>
        <p:spPr>
          <a:xfrm>
            <a:off x="6223247" y="5038077"/>
            <a:ext cx="736847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75F50CFE-64DC-BF35-31E2-FF453786DC6C}"/>
              </a:ext>
            </a:extLst>
          </p:cNvPr>
          <p:cNvCxnSpPr>
            <a:cxnSpLocks/>
          </p:cNvCxnSpPr>
          <p:nvPr/>
        </p:nvCxnSpPr>
        <p:spPr>
          <a:xfrm>
            <a:off x="6010183" y="5681464"/>
            <a:ext cx="213064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7A1469E-BFEF-8D9A-1AC6-7BFAB59A3FE7}"/>
              </a:ext>
            </a:extLst>
          </p:cNvPr>
          <p:cNvCxnSpPr>
            <a:cxnSpLocks/>
          </p:cNvCxnSpPr>
          <p:nvPr/>
        </p:nvCxnSpPr>
        <p:spPr>
          <a:xfrm>
            <a:off x="6865399" y="5771231"/>
            <a:ext cx="591845" cy="0"/>
          </a:xfrm>
          <a:prstGeom prst="line">
            <a:avLst/>
          </a:prstGeom>
          <a:ln w="635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rme libre : forme 17">
            <a:extLst>
              <a:ext uri="{FF2B5EF4-FFF2-40B4-BE49-F238E27FC236}">
                <a16:creationId xmlns:a16="http://schemas.microsoft.com/office/drawing/2014/main" id="{0DC8B43C-B322-85B2-A06E-C1510DED548A}"/>
              </a:ext>
            </a:extLst>
          </p:cNvPr>
          <p:cNvSpPr/>
          <p:nvPr/>
        </p:nvSpPr>
        <p:spPr>
          <a:xfrm>
            <a:off x="6399322" y="5325376"/>
            <a:ext cx="807868" cy="113443"/>
          </a:xfrm>
          <a:custGeom>
            <a:avLst/>
            <a:gdLst>
              <a:gd name="connsiteX0" fmla="*/ 0 w 1242874"/>
              <a:gd name="connsiteY0" fmla="*/ 257517 h 257517"/>
              <a:gd name="connsiteX1" fmla="*/ 443884 w 1242874"/>
              <a:gd name="connsiteY1" fmla="*/ 65 h 257517"/>
              <a:gd name="connsiteX2" fmla="*/ 852256 w 1242874"/>
              <a:gd name="connsiteY2" fmla="*/ 230884 h 257517"/>
              <a:gd name="connsiteX3" fmla="*/ 1242874 w 1242874"/>
              <a:gd name="connsiteY3" fmla="*/ 79964 h 25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2874" h="257517">
                <a:moveTo>
                  <a:pt x="0" y="257517"/>
                </a:moveTo>
                <a:cubicBezTo>
                  <a:pt x="150920" y="131010"/>
                  <a:pt x="301841" y="4504"/>
                  <a:pt x="443884" y="65"/>
                </a:cubicBezTo>
                <a:cubicBezTo>
                  <a:pt x="585927" y="-4374"/>
                  <a:pt x="719091" y="217568"/>
                  <a:pt x="852256" y="230884"/>
                </a:cubicBezTo>
                <a:cubicBezTo>
                  <a:pt x="985421" y="244200"/>
                  <a:pt x="1114147" y="162082"/>
                  <a:pt x="1242874" y="79964"/>
                </a:cubicBez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9" name="Forme libre : forme 18">
            <a:extLst>
              <a:ext uri="{FF2B5EF4-FFF2-40B4-BE49-F238E27FC236}">
                <a16:creationId xmlns:a16="http://schemas.microsoft.com/office/drawing/2014/main" id="{86E8185A-1A66-768D-CF9A-330FFA496F89}"/>
              </a:ext>
            </a:extLst>
          </p:cNvPr>
          <p:cNvSpPr/>
          <p:nvPr/>
        </p:nvSpPr>
        <p:spPr>
          <a:xfrm flipH="1">
            <a:off x="5723139" y="5882825"/>
            <a:ext cx="736847" cy="132898"/>
          </a:xfrm>
          <a:custGeom>
            <a:avLst/>
            <a:gdLst>
              <a:gd name="connsiteX0" fmla="*/ 0 w 1242874"/>
              <a:gd name="connsiteY0" fmla="*/ 257517 h 257517"/>
              <a:gd name="connsiteX1" fmla="*/ 443884 w 1242874"/>
              <a:gd name="connsiteY1" fmla="*/ 65 h 257517"/>
              <a:gd name="connsiteX2" fmla="*/ 852256 w 1242874"/>
              <a:gd name="connsiteY2" fmla="*/ 230884 h 257517"/>
              <a:gd name="connsiteX3" fmla="*/ 1242874 w 1242874"/>
              <a:gd name="connsiteY3" fmla="*/ 79964 h 257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2874" h="257517">
                <a:moveTo>
                  <a:pt x="0" y="257517"/>
                </a:moveTo>
                <a:cubicBezTo>
                  <a:pt x="150920" y="131010"/>
                  <a:pt x="301841" y="4504"/>
                  <a:pt x="443884" y="65"/>
                </a:cubicBezTo>
                <a:cubicBezTo>
                  <a:pt x="585927" y="-4374"/>
                  <a:pt x="719091" y="217568"/>
                  <a:pt x="852256" y="230884"/>
                </a:cubicBezTo>
                <a:cubicBezTo>
                  <a:pt x="985421" y="244200"/>
                  <a:pt x="1114147" y="162082"/>
                  <a:pt x="1242874" y="79964"/>
                </a:cubicBezTo>
              </a:path>
            </a:pathLst>
          </a:custGeom>
          <a:noFill/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92484BC-49B6-2B6C-A6EF-A2B01BA049C6}"/>
              </a:ext>
            </a:extLst>
          </p:cNvPr>
          <p:cNvSpPr txBox="1"/>
          <p:nvPr/>
        </p:nvSpPr>
        <p:spPr>
          <a:xfrm>
            <a:off x="1164860" y="3064663"/>
            <a:ext cx="3385262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Narrow" panose="020B0606020202030204" pitchFamily="34" charset="0"/>
              </a:rPr>
              <a:t>What is climate change ? </a:t>
            </a:r>
          </a:p>
          <a:p>
            <a:pPr algn="ctr"/>
            <a:r>
              <a:rPr lang="en-US" sz="2000" b="1" dirty="0">
                <a:latin typeface="Arial Narrow" panose="020B0606020202030204" pitchFamily="34" charset="0"/>
              </a:rPr>
              <a:t>WP5.1 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D4C2A6F-544D-EF6E-F074-A81FB8BB1EB5}"/>
              </a:ext>
            </a:extLst>
          </p:cNvPr>
          <p:cNvSpPr/>
          <p:nvPr/>
        </p:nvSpPr>
        <p:spPr>
          <a:xfrm>
            <a:off x="2098560" y="1681018"/>
            <a:ext cx="533156" cy="497868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984C9B9-645C-5D8D-CDB5-DAF0BADDC784}"/>
              </a:ext>
            </a:extLst>
          </p:cNvPr>
          <p:cNvSpPr txBox="1"/>
          <p:nvPr/>
        </p:nvSpPr>
        <p:spPr>
          <a:xfrm>
            <a:off x="119268" y="4980373"/>
            <a:ext cx="5104929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Narrow" panose="020B0606020202030204" pitchFamily="34" charset="0"/>
              </a:rPr>
              <a:t>How does climatic condition impact soil organic carbon dynamic ?</a:t>
            </a:r>
          </a:p>
          <a:p>
            <a:pPr algn="ctr"/>
            <a:r>
              <a:rPr lang="en-US" sz="2000" b="1" dirty="0">
                <a:latin typeface="Arial Narrow" panose="020B0606020202030204" pitchFamily="34" charset="0"/>
              </a:rPr>
              <a:t>WP5.2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5CFE34A8-A73A-E036-FF3A-ABCC398DD115}"/>
              </a:ext>
            </a:extLst>
          </p:cNvPr>
          <p:cNvSpPr/>
          <p:nvPr/>
        </p:nvSpPr>
        <p:spPr>
          <a:xfrm>
            <a:off x="5744102" y="5058838"/>
            <a:ext cx="533156" cy="497868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BC7F553-CABD-A097-3B7B-C5BCF443FD63}"/>
              </a:ext>
            </a:extLst>
          </p:cNvPr>
          <p:cNvSpPr txBox="1"/>
          <p:nvPr/>
        </p:nvSpPr>
        <p:spPr>
          <a:xfrm>
            <a:off x="7018989" y="884691"/>
            <a:ext cx="5104929" cy="113877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 Narrow" panose="020B0606020202030204" pitchFamily="34" charset="0"/>
              </a:rPr>
              <a:t>How does climate change impact </a:t>
            </a:r>
            <a:br>
              <a:rPr lang="en-US" sz="2400" dirty="0">
                <a:latin typeface="Arial Narrow" panose="020B0606020202030204" pitchFamily="34" charset="0"/>
              </a:rPr>
            </a:br>
            <a:r>
              <a:rPr lang="en-US" sz="2400" dirty="0">
                <a:latin typeface="Arial Narrow" panose="020B0606020202030204" pitchFamily="34" charset="0"/>
              </a:rPr>
              <a:t>crop production ?</a:t>
            </a:r>
          </a:p>
          <a:p>
            <a:pPr algn="ctr"/>
            <a:r>
              <a:rPr lang="en-US" sz="2000" b="1" dirty="0">
                <a:latin typeface="Arial Narrow" panose="020B0606020202030204" pitchFamily="34" charset="0"/>
              </a:rPr>
              <a:t>WP5.3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E0B7B00-8FFB-9522-5509-7E2634613A75}"/>
              </a:ext>
            </a:extLst>
          </p:cNvPr>
          <p:cNvSpPr/>
          <p:nvPr/>
        </p:nvSpPr>
        <p:spPr>
          <a:xfrm>
            <a:off x="9361945" y="3049771"/>
            <a:ext cx="533156" cy="497868"/>
          </a:xfrm>
          <a:prstGeom prst="ellipse">
            <a:avLst/>
          </a:prstGeom>
          <a:noFill/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295250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73141" y="73891"/>
            <a:ext cx="11876379" cy="461763"/>
          </a:xfrm>
        </p:spPr>
        <p:txBody>
          <a:bodyPr/>
          <a:lstStyle/>
          <a:p>
            <a:pPr algn="l"/>
            <a:r>
              <a:rPr lang="en-GB" dirty="0">
                <a:latin typeface="Arial Narrow" panose="020B0606020202030204" pitchFamily="34" charset="0"/>
              </a:rPr>
              <a:t>Adaptation &amp; Mitigation Strategies in Agriculture</a:t>
            </a:r>
          </a:p>
        </p:txBody>
      </p:sp>
    </p:spTree>
    <p:extLst>
      <p:ext uri="{BB962C8B-B14F-4D97-AF65-F5344CB8AC3E}">
        <p14:creationId xmlns:p14="http://schemas.microsoft.com/office/powerpoint/2010/main" val="2823733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38546" y="30603"/>
            <a:ext cx="12053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ial Narrow" panose="020B0606020202030204" pitchFamily="34" charset="0"/>
              </a:rPr>
              <a:t>Adaptation &amp; mitigation </a:t>
            </a:r>
            <a:r>
              <a:rPr lang="fr-FR" sz="2800" dirty="0" err="1">
                <a:latin typeface="Arial Narrow" panose="020B0606020202030204" pitchFamily="34" charset="0"/>
              </a:rPr>
              <a:t>Strategies</a:t>
            </a:r>
            <a:r>
              <a:rPr lang="fr-FR" sz="2800" dirty="0">
                <a:latin typeface="Arial Narrow" panose="020B0606020202030204" pitchFamily="34" charset="0"/>
              </a:rPr>
              <a:t> in Agriculture : </a:t>
            </a:r>
            <a:r>
              <a:rPr lang="fr-FR" sz="2800" dirty="0" err="1">
                <a:latin typeface="Arial Narrow" panose="020B0606020202030204" pitchFamily="34" charset="0"/>
              </a:rPr>
              <a:t>Definition</a:t>
            </a:r>
            <a:endParaRPr lang="fr-FR" sz="2800" dirty="0">
              <a:latin typeface="Arial Narrow" panose="020B0606020202030204" pitchFamily="34" charset="0"/>
            </a:endParaRPr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9404929" y="6467838"/>
            <a:ext cx="2743200" cy="365125"/>
          </a:xfrm>
        </p:spPr>
        <p:txBody>
          <a:bodyPr/>
          <a:lstStyle/>
          <a:p>
            <a:fld id="{B7AE509F-E43D-4D64-8870-A9C720C18A5F}" type="slidenum">
              <a:rPr lang="fr-FR" sz="1400" b="1" smtClean="0">
                <a:solidFill>
                  <a:schemeClr val="bg1"/>
                </a:solidFill>
                <a:latin typeface="Arial Narrow" panose="020B0606020202030204" pitchFamily="34" charset="0"/>
              </a:rPr>
              <a:t>7</a:t>
            </a:fld>
            <a:endParaRPr lang="fr-FR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E600DE8-8AD5-E47D-EC35-263B65D1360A}"/>
              </a:ext>
            </a:extLst>
          </p:cNvPr>
          <p:cNvSpPr txBox="1">
            <a:spLocks/>
          </p:cNvSpPr>
          <p:nvPr/>
        </p:nvSpPr>
        <p:spPr>
          <a:xfrm>
            <a:off x="138546" y="1032764"/>
            <a:ext cx="11876379" cy="3512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800" b="1" dirty="0">
                <a:solidFill>
                  <a:srgbClr val="46A41F"/>
                </a:solidFill>
              </a:rPr>
              <a:t>Adaptation: </a:t>
            </a:r>
            <a:r>
              <a:rPr lang="en-GB" sz="2800" dirty="0"/>
              <a:t>Adjustment in natural or human systems in response to actual or expected climatic stimuli or their effects, which moderates harm or exploits beneficial opportunities (IPCC, 2001).</a:t>
            </a:r>
          </a:p>
          <a:p>
            <a:pPr algn="l"/>
            <a:endParaRPr lang="en-GB" sz="2800" dirty="0"/>
          </a:p>
          <a:p>
            <a:pPr algn="l"/>
            <a:r>
              <a:rPr lang="en-GB" sz="2800" b="1" dirty="0">
                <a:solidFill>
                  <a:srgbClr val="001BAD"/>
                </a:solidFill>
              </a:rPr>
              <a:t>Mitigation:</a:t>
            </a:r>
            <a:r>
              <a:rPr lang="en-GB" sz="2800" dirty="0"/>
              <a:t> An anthropogenic intervention to reduce the sources or enhance the sinks of greenhouse gases (IPCC, 2001).</a:t>
            </a:r>
          </a:p>
          <a:p>
            <a:pPr algn="l"/>
            <a:endParaRPr lang="en-GB" sz="3600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305A3B5-16C2-480D-EEA2-CBBCABFD0D8B}"/>
              </a:ext>
            </a:extLst>
          </p:cNvPr>
          <p:cNvSpPr txBox="1"/>
          <p:nvPr/>
        </p:nvSpPr>
        <p:spPr>
          <a:xfrm>
            <a:off x="138546" y="5717160"/>
            <a:ext cx="119710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dirty="0"/>
              <a:t>Klein, R.J.T., S. Huq, F. Denton, T.E. Downing, R.G. </a:t>
            </a:r>
            <a:r>
              <a:rPr lang="en-GB" sz="1200" dirty="0" err="1"/>
              <a:t>Richels</a:t>
            </a:r>
            <a:r>
              <a:rPr lang="en-GB" sz="1200" dirty="0"/>
              <a:t>, J.B. Robinson, F.L. Toth, 2007: Inter-relationships between adaptation and mitigation. Climate Change 2007: Impacts, Adaptation and Vulnerability. Contribution of Working Group II to the Fourth Assessment Report of the Intergovernmental Panel on Climate Change, M.L. Parry, O.F. </a:t>
            </a:r>
            <a:r>
              <a:rPr lang="en-GB" sz="1200" dirty="0" err="1"/>
              <a:t>Canziani</a:t>
            </a:r>
            <a:r>
              <a:rPr lang="en-GB" sz="1200" dirty="0"/>
              <a:t>, J.P. </a:t>
            </a:r>
            <a:r>
              <a:rPr lang="en-GB" sz="1200" dirty="0" err="1"/>
              <a:t>Palutikof</a:t>
            </a:r>
            <a:r>
              <a:rPr lang="en-GB" sz="1200" dirty="0"/>
              <a:t>, P.J. van der Linden and C.E. Hanson, Eds., Cambridge University Press, Cambridge, UK, 745-777.</a:t>
            </a:r>
          </a:p>
        </p:txBody>
      </p:sp>
    </p:spTree>
    <p:extLst>
      <p:ext uri="{BB962C8B-B14F-4D97-AF65-F5344CB8AC3E}">
        <p14:creationId xmlns:p14="http://schemas.microsoft.com/office/powerpoint/2010/main" val="2304947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73141" y="73891"/>
            <a:ext cx="11876379" cy="461763"/>
          </a:xfrm>
        </p:spPr>
        <p:txBody>
          <a:bodyPr/>
          <a:lstStyle/>
          <a:p>
            <a:pPr algn="l"/>
            <a:r>
              <a:rPr lang="en-GB" dirty="0">
                <a:latin typeface="Arial Narrow" panose="020B0606020202030204" pitchFamily="34" charset="0"/>
              </a:rPr>
              <a:t>Adaptation &amp; Mitigation Strategies in Agriculture</a:t>
            </a:r>
          </a:p>
        </p:txBody>
      </p:sp>
      <p:sp>
        <p:nvSpPr>
          <p:cNvPr id="2" name="Retângulo 3">
            <a:extLst>
              <a:ext uri="{FF2B5EF4-FFF2-40B4-BE49-F238E27FC236}">
                <a16:creationId xmlns:a16="http://schemas.microsoft.com/office/drawing/2014/main" id="{B8CE9340-5AF8-C5DB-A0C0-BCBC3C45E91B}"/>
              </a:ext>
            </a:extLst>
          </p:cNvPr>
          <p:cNvSpPr/>
          <p:nvPr/>
        </p:nvSpPr>
        <p:spPr>
          <a:xfrm>
            <a:off x="546652" y="891543"/>
            <a:ext cx="10962861" cy="71561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3200" dirty="0">
                <a:solidFill>
                  <a:schemeClr val="tx1"/>
                </a:solidFill>
              </a:rPr>
              <a:t>Climate Change Drivers</a:t>
            </a:r>
            <a:endParaRPr lang="en-GB" sz="3200" dirty="0">
              <a:solidFill>
                <a:schemeClr val="tx1"/>
              </a:solidFill>
            </a:endParaRPr>
          </a:p>
        </p:txBody>
      </p:sp>
      <p:pic>
        <p:nvPicPr>
          <p:cNvPr id="4" name="Picture 2" descr="Plant - Free nature icons">
            <a:extLst>
              <a:ext uri="{FF2B5EF4-FFF2-40B4-BE49-F238E27FC236}">
                <a16:creationId xmlns:a16="http://schemas.microsoft.com/office/drawing/2014/main" id="{E991F2FB-9D03-D6AE-B524-51D57A7A3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330" y="2660012"/>
            <a:ext cx="2142036" cy="2142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5">
            <a:extLst>
              <a:ext uri="{FF2B5EF4-FFF2-40B4-BE49-F238E27FC236}">
                <a16:creationId xmlns:a16="http://schemas.microsoft.com/office/drawing/2014/main" id="{EA33A343-40FA-0015-9B2F-0A70F671FC5F}"/>
              </a:ext>
            </a:extLst>
          </p:cNvPr>
          <p:cNvSpPr/>
          <p:nvPr/>
        </p:nvSpPr>
        <p:spPr>
          <a:xfrm>
            <a:off x="546652" y="2396975"/>
            <a:ext cx="3737112" cy="1644103"/>
          </a:xfrm>
          <a:prstGeom prst="rect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Climate change impacts: 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Exposure,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Vulnerability &amp;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Risk</a:t>
            </a:r>
          </a:p>
        </p:txBody>
      </p:sp>
      <p:sp>
        <p:nvSpPr>
          <p:cNvPr id="9" name="Retângulo 6">
            <a:extLst>
              <a:ext uri="{FF2B5EF4-FFF2-40B4-BE49-F238E27FC236}">
                <a16:creationId xmlns:a16="http://schemas.microsoft.com/office/drawing/2014/main" id="{737FDFC5-84B4-3504-25B9-7412EEEA1382}"/>
              </a:ext>
            </a:extLst>
          </p:cNvPr>
          <p:cNvSpPr/>
          <p:nvPr/>
        </p:nvSpPr>
        <p:spPr>
          <a:xfrm>
            <a:off x="4283765" y="4909931"/>
            <a:ext cx="5864088" cy="579026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2800" dirty="0">
                <a:solidFill>
                  <a:schemeClr val="bg1"/>
                </a:solidFill>
              </a:rPr>
              <a:t>Adaptation &amp; Risk Reduction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0" name="Retângulo 7">
            <a:extLst>
              <a:ext uri="{FF2B5EF4-FFF2-40B4-BE49-F238E27FC236}">
                <a16:creationId xmlns:a16="http://schemas.microsoft.com/office/drawing/2014/main" id="{F26AD222-30AF-D26F-0246-B1B5890F3DEC}"/>
              </a:ext>
            </a:extLst>
          </p:cNvPr>
          <p:cNvSpPr/>
          <p:nvPr/>
        </p:nvSpPr>
        <p:spPr>
          <a:xfrm>
            <a:off x="4283765" y="5704719"/>
            <a:ext cx="5864088" cy="579027"/>
          </a:xfrm>
          <a:prstGeom prst="rect">
            <a:avLst/>
          </a:prstGeom>
          <a:solidFill>
            <a:srgbClr val="D3AA84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PT" sz="2800" dirty="0">
                <a:solidFill>
                  <a:schemeClr val="bg1"/>
                </a:solidFill>
              </a:rPr>
              <a:t>Mitigation &amp; </a:t>
            </a:r>
            <a:r>
              <a:rPr lang="pt-PT" sz="2800" dirty="0" err="1">
                <a:solidFill>
                  <a:schemeClr val="bg1"/>
                </a:solidFill>
              </a:rPr>
              <a:t>Carbon</a:t>
            </a:r>
            <a:r>
              <a:rPr lang="pt-PT" sz="2800" dirty="0">
                <a:solidFill>
                  <a:schemeClr val="bg1"/>
                </a:solidFill>
              </a:rPr>
              <a:t> </a:t>
            </a:r>
            <a:r>
              <a:rPr lang="pt-PT" sz="2800" dirty="0" err="1">
                <a:solidFill>
                  <a:schemeClr val="bg1"/>
                </a:solidFill>
              </a:rPr>
              <a:t>neutrality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1" name="Retângulo 8">
            <a:extLst>
              <a:ext uri="{FF2B5EF4-FFF2-40B4-BE49-F238E27FC236}">
                <a16:creationId xmlns:a16="http://schemas.microsoft.com/office/drawing/2014/main" id="{03332C1D-4E73-CB81-9085-68ADB90DB6A0}"/>
              </a:ext>
            </a:extLst>
          </p:cNvPr>
          <p:cNvSpPr/>
          <p:nvPr/>
        </p:nvSpPr>
        <p:spPr>
          <a:xfrm>
            <a:off x="546652" y="4909929"/>
            <a:ext cx="3737112" cy="1373818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Socioeconomic pathway &amp; </a:t>
            </a:r>
          </a:p>
          <a:p>
            <a:pPr algn="ctr"/>
            <a:r>
              <a:rPr lang="en-GB" sz="2400" b="1" dirty="0">
                <a:solidFill>
                  <a:schemeClr val="tx1"/>
                </a:solidFill>
              </a:rPr>
              <a:t>decision-making</a:t>
            </a:r>
          </a:p>
        </p:txBody>
      </p:sp>
      <p:sp>
        <p:nvSpPr>
          <p:cNvPr id="12" name="Seta para baixo 4">
            <a:extLst>
              <a:ext uri="{FF2B5EF4-FFF2-40B4-BE49-F238E27FC236}">
                <a16:creationId xmlns:a16="http://schemas.microsoft.com/office/drawing/2014/main" id="{B7464C09-B7D8-0438-D2FD-131F1B8BBC1D}"/>
              </a:ext>
            </a:extLst>
          </p:cNvPr>
          <p:cNvSpPr/>
          <p:nvPr/>
        </p:nvSpPr>
        <p:spPr>
          <a:xfrm>
            <a:off x="2002734" y="4067469"/>
            <a:ext cx="824948" cy="824948"/>
          </a:xfrm>
          <a:prstGeom prst="downArrow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Conexão em ângulos retos 12">
            <a:extLst>
              <a:ext uri="{FF2B5EF4-FFF2-40B4-BE49-F238E27FC236}">
                <a16:creationId xmlns:a16="http://schemas.microsoft.com/office/drawing/2014/main" id="{D8954406-43FA-23B5-93C4-8786EBEF7EE7}"/>
              </a:ext>
            </a:extLst>
          </p:cNvPr>
          <p:cNvCxnSpPr>
            <a:cxnSpLocks/>
            <a:stCxn id="9" idx="3"/>
          </p:cNvCxnSpPr>
          <p:nvPr/>
        </p:nvCxnSpPr>
        <p:spPr>
          <a:xfrm flipH="1" flipV="1">
            <a:off x="4283764" y="2485748"/>
            <a:ext cx="5864089" cy="2713696"/>
          </a:xfrm>
          <a:prstGeom prst="bentConnector3">
            <a:avLst>
              <a:gd name="adj1" fmla="val -3898"/>
            </a:avLst>
          </a:prstGeom>
          <a:ln w="762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em ângulos retos 16">
            <a:extLst>
              <a:ext uri="{FF2B5EF4-FFF2-40B4-BE49-F238E27FC236}">
                <a16:creationId xmlns:a16="http://schemas.microsoft.com/office/drawing/2014/main" id="{5A122B32-217C-394A-63E2-AA2C9CFF514A}"/>
              </a:ext>
            </a:extLst>
          </p:cNvPr>
          <p:cNvCxnSpPr>
            <a:cxnSpLocks/>
            <a:stCxn id="10" idx="3"/>
          </p:cNvCxnSpPr>
          <p:nvPr/>
        </p:nvCxnSpPr>
        <p:spPr>
          <a:xfrm flipV="1">
            <a:off x="10147853" y="1607160"/>
            <a:ext cx="1055766" cy="4387073"/>
          </a:xfrm>
          <a:prstGeom prst="bentConnector2">
            <a:avLst/>
          </a:prstGeom>
          <a:ln w="76200">
            <a:solidFill>
              <a:srgbClr val="D3AA8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eta para baixo 22">
            <a:extLst>
              <a:ext uri="{FF2B5EF4-FFF2-40B4-BE49-F238E27FC236}">
                <a16:creationId xmlns:a16="http://schemas.microsoft.com/office/drawing/2014/main" id="{FA0A7F69-12AD-442B-BE5C-B4C718E70104}"/>
              </a:ext>
            </a:extLst>
          </p:cNvPr>
          <p:cNvSpPr/>
          <p:nvPr/>
        </p:nvSpPr>
        <p:spPr>
          <a:xfrm>
            <a:off x="2002734" y="1656095"/>
            <a:ext cx="824948" cy="740880"/>
          </a:xfrm>
          <a:prstGeom prst="downArrow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3451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87C89552-3996-40C1-9E79-B6AB730B1861}"/>
              </a:ext>
            </a:extLst>
          </p:cNvPr>
          <p:cNvGraphicFramePr/>
          <p:nvPr/>
        </p:nvGraphicFramePr>
        <p:xfrm>
          <a:off x="894521" y="725557"/>
          <a:ext cx="11052314" cy="5544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xfrm>
            <a:off x="194872" y="73891"/>
            <a:ext cx="11854648" cy="513748"/>
          </a:xfrm>
        </p:spPr>
        <p:txBody>
          <a:bodyPr/>
          <a:lstStyle/>
          <a:p>
            <a:pPr algn="l"/>
            <a:r>
              <a:rPr lang="en-GB" dirty="0">
                <a:latin typeface="Arial Narrow" panose="020B0606020202030204" pitchFamily="34" charset="0"/>
              </a:rPr>
              <a:t>Adaptation &amp; Mitigation Strategies in Agriculture: Climate-Smart Agriculture is needed </a:t>
            </a:r>
          </a:p>
        </p:txBody>
      </p:sp>
    </p:spTree>
    <p:extLst>
      <p:ext uri="{BB962C8B-B14F-4D97-AF65-F5344CB8AC3E}">
        <p14:creationId xmlns:p14="http://schemas.microsoft.com/office/powerpoint/2010/main" val="871501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D647CF-DD7B-4281-87DC-700ACCE5E53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9AD647CF-DD7B-4281-87DC-700ACCE5E53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00AC28D-B248-46CD-929A-635C2C85C2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graphicEl>
                                              <a:dgm id="{300AC28D-B248-46CD-929A-635C2C85C29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964FF37-0123-4BF8-A42B-3F1E415BAA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graphicEl>
                                              <a:dgm id="{3964FF37-0123-4BF8-A42B-3F1E415BAA1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D623535-AD09-491D-A131-75AD8AD218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graphicEl>
                                              <a:dgm id="{CD623535-AD09-491D-A131-75AD8AD218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C06A63-41DE-473B-8EC0-204D67D467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8CC06A63-41DE-473B-8EC0-204D67D4673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49E1EA-4906-4B3C-8ADD-D7793682FC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B649E1EA-4906-4B3C-8ADD-D7793682FCE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76428F0-C107-4838-A7EF-9F3945E9D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076428F0-C107-4838-A7EF-9F3945E9D3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E2882FD-693C-4763-A713-88EBEFB7526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graphicEl>
                                              <a:dgm id="{BE2882FD-693C-4763-A713-88EBEFB7526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CAEC663E1BFE47A90098E9BFEA15E0" ma:contentTypeVersion="9" ma:contentTypeDescription="Crée un document." ma:contentTypeScope="" ma:versionID="f4b8bbce47976ec7e0fb2f83aa093265">
  <xsd:schema xmlns:xsd="http://www.w3.org/2001/XMLSchema" xmlns:xs="http://www.w3.org/2001/XMLSchema" xmlns:p="http://schemas.microsoft.com/office/2006/metadata/properties" xmlns:ns2="5280252c-b368-445d-b75b-a16ab149927e" targetNamespace="http://schemas.microsoft.com/office/2006/metadata/properties" ma:root="true" ma:fieldsID="a318c0a9342121cf85f9e43c29449c2d" ns2:_="">
    <xsd:import namespace="5280252c-b368-445d-b75b-a16ab14992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80252c-b368-445d-b75b-a16ab149927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6A206B3-B484-4CEC-AC05-FD061EDEDE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F03FBE-E7C4-4530-9FF6-FBEED0EEEB2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9E562F2-FEDD-40BE-A73C-BB1ED7C820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280252c-b368-445d-b75b-a16ab14992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901</Words>
  <Application>Microsoft Office PowerPoint</Application>
  <PresentationFormat>Grand écran</PresentationFormat>
  <Paragraphs>153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Arial Narrow</vt:lpstr>
      <vt:lpstr>Arial Rounded MT Bold</vt:lpstr>
      <vt:lpstr>Calibri</vt:lpstr>
      <vt:lpstr>Calibri Light</vt:lpstr>
      <vt:lpstr>Corbel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Adaptation &amp; Mitigation Strategies in Agriculture</vt:lpstr>
      <vt:lpstr>Présentation PowerPoint</vt:lpstr>
      <vt:lpstr>Adaptation &amp; Mitigation Strategies in Agriculture</vt:lpstr>
      <vt:lpstr>Adaptation &amp; Mitigation Strategies in Agriculture: Climate-Smart Agriculture is needed </vt:lpstr>
      <vt:lpstr>Présentation PowerPoint</vt:lpstr>
      <vt:lpstr>Adaptation &amp; Mitigation Strategies in Agriculture: Transition to a climate-smart agriculture</vt:lpstr>
      <vt:lpstr>Adaptation &amp; Mitigation Strategies in Agriculture: Transition to a climate-smart agriculture</vt:lpstr>
      <vt:lpstr>Présentation PowerPoint</vt:lpstr>
      <vt:lpstr>Présentation PowerPoint</vt:lpstr>
      <vt:lpstr>Présentation PowerPoint</vt:lpstr>
    </vt:vector>
  </TitlesOfParts>
  <Company>YNCREA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Herinaina ANDRIAMANDROSO</dc:creator>
  <cp:lastModifiedBy>Dumont Benjamin</cp:lastModifiedBy>
  <cp:revision>67</cp:revision>
  <dcterms:created xsi:type="dcterms:W3CDTF">2020-12-17T08:06:59Z</dcterms:created>
  <dcterms:modified xsi:type="dcterms:W3CDTF">2023-09-26T07:47:34Z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0x0101005BCAEC663E1BFE47A90098E9BFEA15E0</vt:lpwstr>
  </property>
</Properties>
</file>