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315" r:id="rId4"/>
    <p:sldId id="258" r:id="rId5"/>
    <p:sldId id="260" r:id="rId6"/>
    <p:sldId id="316" r:id="rId7"/>
    <p:sldId id="259" r:id="rId8"/>
    <p:sldId id="261" r:id="rId9"/>
    <p:sldId id="262" r:id="rId10"/>
    <p:sldId id="314" r:id="rId11"/>
    <p:sldId id="317" r:id="rId12"/>
    <p:sldId id="318" r:id="rId13"/>
    <p:sldId id="319" r:id="rId14"/>
    <p:sldId id="313" r:id="rId15"/>
    <p:sldId id="320" r:id="rId16"/>
    <p:sldId id="321" r:id="rId17"/>
    <p:sldId id="322" r:id="rId18"/>
    <p:sldId id="323" r:id="rId19"/>
    <p:sldId id="324" r:id="rId20"/>
    <p:sldId id="325" r:id="rId21"/>
    <p:sldId id="327" r:id="rId22"/>
    <p:sldId id="32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F67D8-AFFD-E540-B60D-91449CF2595B}" v="32" dt="2023-04-20T15:59:59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Friche" userId="dba69d11-d8f1-481b-83e5-2e76fbd08b6b" providerId="ADAL" clId="{130A9B51-E7D5-40FD-88AA-54987D1E54C4}"/>
    <pc:docChg chg="undo custSel addSld delSld modSld">
      <pc:chgData name="Lucas Friche" userId="dba69d11-d8f1-481b-83e5-2e76fbd08b6b" providerId="ADAL" clId="{130A9B51-E7D5-40FD-88AA-54987D1E54C4}" dt="2023-04-19T16:25:54.572" v="4006" actId="20577"/>
      <pc:docMkLst>
        <pc:docMk/>
      </pc:docMkLst>
      <pc:sldChg chg="addSp delSp">
        <pc:chgData name="Lucas Friche" userId="dba69d11-d8f1-481b-83e5-2e76fbd08b6b" providerId="ADAL" clId="{130A9B51-E7D5-40FD-88AA-54987D1E54C4}" dt="2023-04-19T13:06:24.792" v="367"/>
        <pc:sldMkLst>
          <pc:docMk/>
          <pc:sldMk cId="1845600217" sldId="257"/>
        </pc:sldMkLst>
        <pc:picChg chg="add del">
          <ac:chgData name="Lucas Friche" userId="dba69d11-d8f1-481b-83e5-2e76fbd08b6b" providerId="ADAL" clId="{130A9B51-E7D5-40FD-88AA-54987D1E54C4}" dt="2023-04-19T13:06:24.792" v="367"/>
          <ac:picMkLst>
            <pc:docMk/>
            <pc:sldMk cId="1845600217" sldId="257"/>
            <ac:picMk id="1026" creationId="{4517A34B-1F4D-7371-64F5-18B1B5527598}"/>
          </ac:picMkLst>
        </pc:picChg>
      </pc:sldChg>
      <pc:sldChg chg="addSp modSp mod">
        <pc:chgData name="Lucas Friche" userId="dba69d11-d8f1-481b-83e5-2e76fbd08b6b" providerId="ADAL" clId="{130A9B51-E7D5-40FD-88AA-54987D1E54C4}" dt="2023-04-19T13:06:29.389" v="369" actId="26606"/>
        <pc:sldMkLst>
          <pc:docMk/>
          <pc:sldMk cId="242486728" sldId="258"/>
        </pc:sldMkLst>
        <pc:spChg chg="mod">
          <ac:chgData name="Lucas Friche" userId="dba69d11-d8f1-481b-83e5-2e76fbd08b6b" providerId="ADAL" clId="{130A9B51-E7D5-40FD-88AA-54987D1E54C4}" dt="2023-04-19T13:06:29.389" v="369" actId="26606"/>
          <ac:spMkLst>
            <pc:docMk/>
            <pc:sldMk cId="242486728" sldId="258"/>
            <ac:spMk id="2" creationId="{5CCDE612-A01B-24EB-9CD7-99A5B3618995}"/>
          </ac:spMkLst>
        </pc:spChg>
        <pc:spChg chg="mod ord">
          <ac:chgData name="Lucas Friche" userId="dba69d11-d8f1-481b-83e5-2e76fbd08b6b" providerId="ADAL" clId="{130A9B51-E7D5-40FD-88AA-54987D1E54C4}" dt="2023-04-19T13:06:29.389" v="369" actId="26606"/>
          <ac:spMkLst>
            <pc:docMk/>
            <pc:sldMk cId="242486728" sldId="258"/>
            <ac:spMk id="3" creationId="{32CFBE70-5B2D-AAEC-11B6-267657506BA6}"/>
          </ac:spMkLst>
        </pc:spChg>
        <pc:spChg chg="add">
          <ac:chgData name="Lucas Friche" userId="dba69d11-d8f1-481b-83e5-2e76fbd08b6b" providerId="ADAL" clId="{130A9B51-E7D5-40FD-88AA-54987D1E54C4}" dt="2023-04-19T13:06:29.389" v="369" actId="26606"/>
          <ac:spMkLst>
            <pc:docMk/>
            <pc:sldMk cId="242486728" sldId="258"/>
            <ac:spMk id="2055" creationId="{BE8D5989-5D49-41EE-9681-9A5AB28BFC2C}"/>
          </ac:spMkLst>
        </pc:spChg>
        <pc:spChg chg="add">
          <ac:chgData name="Lucas Friche" userId="dba69d11-d8f1-481b-83e5-2e76fbd08b6b" providerId="ADAL" clId="{130A9B51-E7D5-40FD-88AA-54987D1E54C4}" dt="2023-04-19T13:06:29.389" v="369" actId="26606"/>
          <ac:spMkLst>
            <pc:docMk/>
            <pc:sldMk cId="242486728" sldId="258"/>
            <ac:spMk id="2057" creationId="{A60C28C0-EFDC-4047-81BA-16DBA9A9132E}"/>
          </ac:spMkLst>
        </pc:spChg>
        <pc:spChg chg="add">
          <ac:chgData name="Lucas Friche" userId="dba69d11-d8f1-481b-83e5-2e76fbd08b6b" providerId="ADAL" clId="{130A9B51-E7D5-40FD-88AA-54987D1E54C4}" dt="2023-04-19T13:06:29.389" v="369" actId="26606"/>
          <ac:spMkLst>
            <pc:docMk/>
            <pc:sldMk cId="242486728" sldId="258"/>
            <ac:spMk id="2059" creationId="{6D4D1CD5-79A4-491C-85F0-0EE21E8849CB}"/>
          </ac:spMkLst>
        </pc:spChg>
        <pc:picChg chg="add mod">
          <ac:chgData name="Lucas Friche" userId="dba69d11-d8f1-481b-83e5-2e76fbd08b6b" providerId="ADAL" clId="{130A9B51-E7D5-40FD-88AA-54987D1E54C4}" dt="2023-04-19T13:06:29.389" v="369" actId="26606"/>
          <ac:picMkLst>
            <pc:docMk/>
            <pc:sldMk cId="242486728" sldId="258"/>
            <ac:picMk id="2050" creationId="{1319C649-B439-05A0-600C-5C169F325400}"/>
          </ac:picMkLst>
        </pc:picChg>
      </pc:sldChg>
      <pc:sldChg chg="modSp new mod">
        <pc:chgData name="Lucas Friche" userId="dba69d11-d8f1-481b-83e5-2e76fbd08b6b" providerId="ADAL" clId="{130A9B51-E7D5-40FD-88AA-54987D1E54C4}" dt="2023-04-19T15:55:19.147" v="2540" actId="113"/>
        <pc:sldMkLst>
          <pc:docMk/>
          <pc:sldMk cId="2652100085" sldId="259"/>
        </pc:sldMkLst>
        <pc:spChg chg="mod">
          <ac:chgData name="Lucas Friche" userId="dba69d11-d8f1-481b-83e5-2e76fbd08b6b" providerId="ADAL" clId="{130A9B51-E7D5-40FD-88AA-54987D1E54C4}" dt="2023-04-19T13:06:46.051" v="372" actId="122"/>
          <ac:spMkLst>
            <pc:docMk/>
            <pc:sldMk cId="2652100085" sldId="259"/>
            <ac:spMk id="2" creationId="{BADBF8DA-D11D-F3B7-68B6-78C351A902AC}"/>
          </ac:spMkLst>
        </pc:spChg>
        <pc:spChg chg="mod">
          <ac:chgData name="Lucas Friche" userId="dba69d11-d8f1-481b-83e5-2e76fbd08b6b" providerId="ADAL" clId="{130A9B51-E7D5-40FD-88AA-54987D1E54C4}" dt="2023-04-19T15:55:19.147" v="2540" actId="113"/>
          <ac:spMkLst>
            <pc:docMk/>
            <pc:sldMk cId="2652100085" sldId="259"/>
            <ac:spMk id="3" creationId="{342A843A-D4C1-E349-402E-E98CA0D9F08F}"/>
          </ac:spMkLst>
        </pc:spChg>
      </pc:sldChg>
      <pc:sldChg chg="modSp new del mod">
        <pc:chgData name="Lucas Friche" userId="dba69d11-d8f1-481b-83e5-2e76fbd08b6b" providerId="ADAL" clId="{130A9B51-E7D5-40FD-88AA-54987D1E54C4}" dt="2023-04-19T15:23:47.642" v="1679" actId="47"/>
        <pc:sldMkLst>
          <pc:docMk/>
          <pc:sldMk cId="1455275056" sldId="260"/>
        </pc:sldMkLst>
        <pc:spChg chg="mod">
          <ac:chgData name="Lucas Friche" userId="dba69d11-d8f1-481b-83e5-2e76fbd08b6b" providerId="ADAL" clId="{130A9B51-E7D5-40FD-88AA-54987D1E54C4}" dt="2023-04-19T14:01:54.260" v="1217"/>
          <ac:spMkLst>
            <pc:docMk/>
            <pc:sldMk cId="1455275056" sldId="260"/>
            <ac:spMk id="2" creationId="{7B4E2BEE-95CA-3253-1F0C-BC34DC72A3B8}"/>
          </ac:spMkLst>
        </pc:spChg>
        <pc:spChg chg="mod">
          <ac:chgData name="Lucas Friche" userId="dba69d11-d8f1-481b-83e5-2e76fbd08b6b" providerId="ADAL" clId="{130A9B51-E7D5-40FD-88AA-54987D1E54C4}" dt="2023-04-19T14:35:11.475" v="1637" actId="20577"/>
          <ac:spMkLst>
            <pc:docMk/>
            <pc:sldMk cId="1455275056" sldId="260"/>
            <ac:spMk id="3" creationId="{165823FF-B7F0-3BDE-91E4-30110BC3BDF8}"/>
          </ac:spMkLst>
        </pc:spChg>
      </pc:sldChg>
      <pc:sldChg chg="addSp modSp new mod modClrScheme chgLayout">
        <pc:chgData name="Lucas Friche" userId="dba69d11-d8f1-481b-83e5-2e76fbd08b6b" providerId="ADAL" clId="{130A9B51-E7D5-40FD-88AA-54987D1E54C4}" dt="2023-04-19T16:24:04.278" v="4005" actId="27636"/>
        <pc:sldMkLst>
          <pc:docMk/>
          <pc:sldMk cId="1678709511" sldId="260"/>
        </pc:sldMkLst>
        <pc:spChg chg="mod">
          <ac:chgData name="Lucas Friche" userId="dba69d11-d8f1-481b-83e5-2e76fbd08b6b" providerId="ADAL" clId="{130A9B51-E7D5-40FD-88AA-54987D1E54C4}" dt="2023-04-19T15:25:45.656" v="1800" actId="26606"/>
          <ac:spMkLst>
            <pc:docMk/>
            <pc:sldMk cId="1678709511" sldId="260"/>
            <ac:spMk id="2" creationId="{8F5301CD-F693-D168-9945-E11153102F06}"/>
          </ac:spMkLst>
        </pc:spChg>
        <pc:spChg chg="mod">
          <ac:chgData name="Lucas Friche" userId="dba69d11-d8f1-481b-83e5-2e76fbd08b6b" providerId="ADAL" clId="{130A9B51-E7D5-40FD-88AA-54987D1E54C4}" dt="2023-04-19T16:24:04.278" v="4005" actId="27636"/>
          <ac:spMkLst>
            <pc:docMk/>
            <pc:sldMk cId="1678709511" sldId="260"/>
            <ac:spMk id="3" creationId="{12039CE3-8F8E-5DCD-7AFE-C73F8FDCD75E}"/>
          </ac:spMkLst>
        </pc:spChg>
        <pc:spChg chg="add mod">
          <ac:chgData name="Lucas Friche" userId="dba69d11-d8f1-481b-83e5-2e76fbd08b6b" providerId="ADAL" clId="{130A9B51-E7D5-40FD-88AA-54987D1E54C4}" dt="2023-04-19T15:25:45.656" v="1800" actId="26606"/>
          <ac:spMkLst>
            <pc:docMk/>
            <pc:sldMk cId="1678709511" sldId="260"/>
            <ac:spMk id="3081" creationId="{5A52E908-75A3-4154-AA59-5B547D666561}"/>
          </ac:spMkLst>
        </pc:spChg>
        <pc:spChg chg="add mod">
          <ac:chgData name="Lucas Friche" userId="dba69d11-d8f1-481b-83e5-2e76fbd08b6b" providerId="ADAL" clId="{130A9B51-E7D5-40FD-88AA-54987D1E54C4}" dt="2023-04-19T15:25:45.656" v="1800" actId="26606"/>
          <ac:spMkLst>
            <pc:docMk/>
            <pc:sldMk cId="1678709511" sldId="260"/>
            <ac:spMk id="3083" creationId="{496343E3-64B0-488B-8B72-F1C4F4E1EFA5}"/>
          </ac:spMkLst>
        </pc:spChg>
        <pc:spChg chg="add mod">
          <ac:chgData name="Lucas Friche" userId="dba69d11-d8f1-481b-83e5-2e76fbd08b6b" providerId="ADAL" clId="{130A9B51-E7D5-40FD-88AA-54987D1E54C4}" dt="2023-04-19T15:25:45.656" v="1800" actId="26606"/>
          <ac:spMkLst>
            <pc:docMk/>
            <pc:sldMk cId="1678709511" sldId="260"/>
            <ac:spMk id="3085" creationId="{F2FEEBE0-736D-4103-904E-2AF3F9727D85}"/>
          </ac:spMkLst>
        </pc:spChg>
        <pc:picChg chg="add mod ord">
          <ac:chgData name="Lucas Friche" userId="dba69d11-d8f1-481b-83e5-2e76fbd08b6b" providerId="ADAL" clId="{130A9B51-E7D5-40FD-88AA-54987D1E54C4}" dt="2023-04-19T15:25:45.656" v="1800" actId="26606"/>
          <ac:picMkLst>
            <pc:docMk/>
            <pc:sldMk cId="1678709511" sldId="260"/>
            <ac:picMk id="3074" creationId="{2CFEB4DD-5675-B0CE-2B6B-C90E41F0AE9E}"/>
          </ac:picMkLst>
        </pc:picChg>
        <pc:picChg chg="add mod">
          <ac:chgData name="Lucas Friche" userId="dba69d11-d8f1-481b-83e5-2e76fbd08b6b" providerId="ADAL" clId="{130A9B51-E7D5-40FD-88AA-54987D1E54C4}" dt="2023-04-19T15:25:45.656" v="1800" actId="26606"/>
          <ac:picMkLst>
            <pc:docMk/>
            <pc:sldMk cId="1678709511" sldId="260"/>
            <ac:picMk id="3076" creationId="{14FC8321-3E20-0158-9317-BAC9A0B6C6BC}"/>
          </ac:picMkLst>
        </pc:picChg>
        <pc:picChg chg="add mod ord">
          <ac:chgData name="Lucas Friche" userId="dba69d11-d8f1-481b-83e5-2e76fbd08b6b" providerId="ADAL" clId="{130A9B51-E7D5-40FD-88AA-54987D1E54C4}" dt="2023-04-19T15:25:45.656" v="1800" actId="26606"/>
          <ac:picMkLst>
            <pc:docMk/>
            <pc:sldMk cId="1678709511" sldId="260"/>
            <ac:picMk id="3078" creationId="{90BA852A-8DE0-0479-88A1-70DFBAF465BA}"/>
          </ac:picMkLst>
        </pc:picChg>
      </pc:sldChg>
      <pc:sldChg chg="modSp new mod">
        <pc:chgData name="Lucas Friche" userId="dba69d11-d8f1-481b-83e5-2e76fbd08b6b" providerId="ADAL" clId="{130A9B51-E7D5-40FD-88AA-54987D1E54C4}" dt="2023-04-19T16:21:28.760" v="3801" actId="20577"/>
        <pc:sldMkLst>
          <pc:docMk/>
          <pc:sldMk cId="2373333590" sldId="261"/>
        </pc:sldMkLst>
        <pc:spChg chg="mod">
          <ac:chgData name="Lucas Friche" userId="dba69d11-d8f1-481b-83e5-2e76fbd08b6b" providerId="ADAL" clId="{130A9B51-E7D5-40FD-88AA-54987D1E54C4}" dt="2023-04-19T15:55:13.566" v="2539"/>
          <ac:spMkLst>
            <pc:docMk/>
            <pc:sldMk cId="2373333590" sldId="261"/>
            <ac:spMk id="2" creationId="{D71116CC-1CE8-23AD-4CA2-41F38C48D99C}"/>
          </ac:spMkLst>
        </pc:spChg>
        <pc:spChg chg="mod">
          <ac:chgData name="Lucas Friche" userId="dba69d11-d8f1-481b-83e5-2e76fbd08b6b" providerId="ADAL" clId="{130A9B51-E7D5-40FD-88AA-54987D1E54C4}" dt="2023-04-19T16:21:28.760" v="3801" actId="20577"/>
          <ac:spMkLst>
            <pc:docMk/>
            <pc:sldMk cId="2373333590" sldId="261"/>
            <ac:spMk id="3" creationId="{1A1C4E53-FC49-70F0-5B91-D05BA0251F9E}"/>
          </ac:spMkLst>
        </pc:spChg>
      </pc:sldChg>
      <pc:sldChg chg="addSp modSp new mod">
        <pc:chgData name="Lucas Friche" userId="dba69d11-d8f1-481b-83e5-2e76fbd08b6b" providerId="ADAL" clId="{130A9B51-E7D5-40FD-88AA-54987D1E54C4}" dt="2023-04-19T16:20:56.877" v="3667" actId="122"/>
        <pc:sldMkLst>
          <pc:docMk/>
          <pc:sldMk cId="2991889237" sldId="262"/>
        </pc:sldMkLst>
        <pc:spChg chg="mod">
          <ac:chgData name="Lucas Friche" userId="dba69d11-d8f1-481b-83e5-2e76fbd08b6b" providerId="ADAL" clId="{130A9B51-E7D5-40FD-88AA-54987D1E54C4}" dt="2023-04-19T16:20:50.106" v="3665" actId="26606"/>
          <ac:spMkLst>
            <pc:docMk/>
            <pc:sldMk cId="2991889237" sldId="262"/>
            <ac:spMk id="2" creationId="{2E65F782-F1EC-CC5F-8A40-469759528A0F}"/>
          </ac:spMkLst>
        </pc:spChg>
        <pc:spChg chg="mod">
          <ac:chgData name="Lucas Friche" userId="dba69d11-d8f1-481b-83e5-2e76fbd08b6b" providerId="ADAL" clId="{130A9B51-E7D5-40FD-88AA-54987D1E54C4}" dt="2023-04-19T16:20:56.877" v="3667" actId="122"/>
          <ac:spMkLst>
            <pc:docMk/>
            <pc:sldMk cId="2991889237" sldId="262"/>
            <ac:spMk id="3" creationId="{60C4CE4F-16D2-278C-A6BD-C310EC7BCE69}"/>
          </ac:spMkLst>
        </pc:spChg>
        <pc:spChg chg="add">
          <ac:chgData name="Lucas Friche" userId="dba69d11-d8f1-481b-83e5-2e76fbd08b6b" providerId="ADAL" clId="{130A9B51-E7D5-40FD-88AA-54987D1E54C4}" dt="2023-04-19T16:20:50.106" v="3665" actId="26606"/>
          <ac:spMkLst>
            <pc:docMk/>
            <pc:sldMk cId="2991889237" sldId="262"/>
            <ac:spMk id="4107" creationId="{A6554268-17CC-4157-975E-17908E7859D0}"/>
          </ac:spMkLst>
        </pc:spChg>
        <pc:spChg chg="add">
          <ac:chgData name="Lucas Friche" userId="dba69d11-d8f1-481b-83e5-2e76fbd08b6b" providerId="ADAL" clId="{130A9B51-E7D5-40FD-88AA-54987D1E54C4}" dt="2023-04-19T16:20:50.106" v="3665" actId="26606"/>
          <ac:spMkLst>
            <pc:docMk/>
            <pc:sldMk cId="2991889237" sldId="262"/>
            <ac:spMk id="4109" creationId="{B6B2615E-6090-41F5-9339-DE834E030E5E}"/>
          </ac:spMkLst>
        </pc:spChg>
        <pc:spChg chg="add">
          <ac:chgData name="Lucas Friche" userId="dba69d11-d8f1-481b-83e5-2e76fbd08b6b" providerId="ADAL" clId="{130A9B51-E7D5-40FD-88AA-54987D1E54C4}" dt="2023-04-19T16:20:50.106" v="3665" actId="26606"/>
          <ac:spMkLst>
            <pc:docMk/>
            <pc:sldMk cId="2991889237" sldId="262"/>
            <ac:spMk id="4111" creationId="{5CC3949D-FC5B-4613-A76E-BA6B790F3552}"/>
          </ac:spMkLst>
        </pc:spChg>
        <pc:picChg chg="add mod ord">
          <ac:chgData name="Lucas Friche" userId="dba69d11-d8f1-481b-83e5-2e76fbd08b6b" providerId="ADAL" clId="{130A9B51-E7D5-40FD-88AA-54987D1E54C4}" dt="2023-04-19T16:20:50.106" v="3665" actId="26606"/>
          <ac:picMkLst>
            <pc:docMk/>
            <pc:sldMk cId="2991889237" sldId="262"/>
            <ac:picMk id="4098" creationId="{D8C0271B-A0EE-AEDE-AEA2-5D894A10555A}"/>
          </ac:picMkLst>
        </pc:picChg>
        <pc:picChg chg="add mod">
          <ac:chgData name="Lucas Friche" userId="dba69d11-d8f1-481b-83e5-2e76fbd08b6b" providerId="ADAL" clId="{130A9B51-E7D5-40FD-88AA-54987D1E54C4}" dt="2023-04-19T16:20:50.106" v="3665" actId="26606"/>
          <ac:picMkLst>
            <pc:docMk/>
            <pc:sldMk cId="2991889237" sldId="262"/>
            <ac:picMk id="4100" creationId="{C7ABE9CA-5637-0258-FDD6-D56B9D0F51DB}"/>
          </ac:picMkLst>
        </pc:picChg>
        <pc:picChg chg="add mod">
          <ac:chgData name="Lucas Friche" userId="dba69d11-d8f1-481b-83e5-2e76fbd08b6b" providerId="ADAL" clId="{130A9B51-E7D5-40FD-88AA-54987D1E54C4}" dt="2023-04-19T16:20:50.106" v="3665" actId="26606"/>
          <ac:picMkLst>
            <pc:docMk/>
            <pc:sldMk cId="2991889237" sldId="262"/>
            <ac:picMk id="4102" creationId="{10B3121D-5F57-6D91-3CE0-4ABFD3DB2B88}"/>
          </ac:picMkLst>
        </pc:picChg>
      </pc:sldChg>
      <pc:sldChg chg="modSp new del mod">
        <pc:chgData name="Lucas Friche" userId="dba69d11-d8f1-481b-83e5-2e76fbd08b6b" providerId="ADAL" clId="{130A9B51-E7D5-40FD-88AA-54987D1E54C4}" dt="2023-04-19T16:22:29.725" v="3812" actId="47"/>
        <pc:sldMkLst>
          <pc:docMk/>
          <pc:sldMk cId="4254111463" sldId="263"/>
        </pc:sldMkLst>
        <pc:spChg chg="mod">
          <ac:chgData name="Lucas Friche" userId="dba69d11-d8f1-481b-83e5-2e76fbd08b6b" providerId="ADAL" clId="{130A9B51-E7D5-40FD-88AA-54987D1E54C4}" dt="2023-04-19T16:21:42.729" v="3803"/>
          <ac:spMkLst>
            <pc:docMk/>
            <pc:sldMk cId="4254111463" sldId="263"/>
            <ac:spMk id="2" creationId="{5F04BA2B-40F2-CA49-6F93-673E9AA1BB44}"/>
          </ac:spMkLst>
        </pc:spChg>
      </pc:sldChg>
      <pc:sldChg chg="addSp delSp modSp add mod setBg delDesignElem">
        <pc:chgData name="Lucas Friche" userId="dba69d11-d8f1-481b-83e5-2e76fbd08b6b" providerId="ADAL" clId="{130A9B51-E7D5-40FD-88AA-54987D1E54C4}" dt="2023-04-19T16:22:50.438" v="3826" actId="20577"/>
        <pc:sldMkLst>
          <pc:docMk/>
          <pc:sldMk cId="320998531" sldId="313"/>
        </pc:sldMkLst>
        <pc:spChg chg="mod">
          <ac:chgData name="Lucas Friche" userId="dba69d11-d8f1-481b-83e5-2e76fbd08b6b" providerId="ADAL" clId="{130A9B51-E7D5-40FD-88AA-54987D1E54C4}" dt="2023-04-19T16:22:23.871" v="3811" actId="26606"/>
          <ac:spMkLst>
            <pc:docMk/>
            <pc:sldMk cId="320998531" sldId="313"/>
            <ac:spMk id="2" creationId="{426FA47E-E883-EBF3-0B71-D95F631E59AB}"/>
          </ac:spMkLst>
        </pc:spChg>
        <pc:spChg chg="mod">
          <ac:chgData name="Lucas Friche" userId="dba69d11-d8f1-481b-83e5-2e76fbd08b6b" providerId="ADAL" clId="{130A9B51-E7D5-40FD-88AA-54987D1E54C4}" dt="2023-04-19T16:22:50.438" v="3826" actId="20577"/>
          <ac:spMkLst>
            <pc:docMk/>
            <pc:sldMk cId="320998531" sldId="313"/>
            <ac:spMk id="3" creationId="{0F94B565-D5B3-B740-181A-7EEFA8135BD0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5" creationId="{5A0118C5-4F8D-4CF4-BADD-53FEACC6C42A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6" creationId="{4E0A5C5C-2A95-428E-9F6A-0D29EBD57C9F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7" creationId="{1056F38F-7C4E-461D-8709-7D0024AE1F79}"/>
          </ac:spMkLst>
        </pc:spChg>
        <pc:spChg chg="add del">
          <ac:chgData name="Lucas Friche" userId="dba69d11-d8f1-481b-83e5-2e76fbd08b6b" providerId="ADAL" clId="{130A9B51-E7D5-40FD-88AA-54987D1E54C4}" dt="2023-04-19T16:22:23.864" v="3810" actId="26606"/>
          <ac:spMkLst>
            <pc:docMk/>
            <pc:sldMk cId="320998531" sldId="313"/>
            <ac:spMk id="8" creationId="{BE8D5989-5D49-41EE-9681-9A5AB28BFC2C}"/>
          </ac:spMkLst>
        </pc:spChg>
        <pc:spChg chg="add del">
          <ac:chgData name="Lucas Friche" userId="dba69d11-d8f1-481b-83e5-2e76fbd08b6b" providerId="ADAL" clId="{130A9B51-E7D5-40FD-88AA-54987D1E54C4}" dt="2023-04-19T16:22:23.864" v="3810" actId="26606"/>
          <ac:spMkLst>
            <pc:docMk/>
            <pc:sldMk cId="320998531" sldId="313"/>
            <ac:spMk id="10" creationId="{A60C28C0-EFDC-4047-81BA-16DBA9A9132E}"/>
          </ac:spMkLst>
        </pc:spChg>
        <pc:spChg chg="add del">
          <ac:chgData name="Lucas Friche" userId="dba69d11-d8f1-481b-83e5-2e76fbd08b6b" providerId="ADAL" clId="{130A9B51-E7D5-40FD-88AA-54987D1E54C4}" dt="2023-04-19T16:22:23.864" v="3810" actId="26606"/>
          <ac:spMkLst>
            <pc:docMk/>
            <pc:sldMk cId="320998531" sldId="313"/>
            <ac:spMk id="12" creationId="{6D4D1CD5-79A4-491C-85F0-0EE21E8849CB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14" creationId="{C7278469-3C3C-49CE-AEEE-E176A4900B78}"/>
          </ac:spMkLst>
        </pc:spChg>
        <pc:spChg chg="add">
          <ac:chgData name="Lucas Friche" userId="dba69d11-d8f1-481b-83e5-2e76fbd08b6b" providerId="ADAL" clId="{130A9B51-E7D5-40FD-88AA-54987D1E54C4}" dt="2023-04-19T16:22:23.871" v="3811" actId="26606"/>
          <ac:spMkLst>
            <pc:docMk/>
            <pc:sldMk cId="320998531" sldId="313"/>
            <ac:spMk id="15" creationId="{BE8D5989-5D49-41EE-9681-9A5AB28BFC2C}"/>
          </ac:spMkLst>
        </pc:spChg>
        <pc:spChg chg="add">
          <ac:chgData name="Lucas Friche" userId="dba69d11-d8f1-481b-83e5-2e76fbd08b6b" providerId="ADAL" clId="{130A9B51-E7D5-40FD-88AA-54987D1E54C4}" dt="2023-04-19T16:22:23.871" v="3811" actId="26606"/>
          <ac:spMkLst>
            <pc:docMk/>
            <pc:sldMk cId="320998531" sldId="313"/>
            <ac:spMk id="17" creationId="{A60C28C0-EFDC-4047-81BA-16DBA9A9132E}"/>
          </ac:spMkLst>
        </pc:spChg>
        <pc:spChg chg="add">
          <ac:chgData name="Lucas Friche" userId="dba69d11-d8f1-481b-83e5-2e76fbd08b6b" providerId="ADAL" clId="{130A9B51-E7D5-40FD-88AA-54987D1E54C4}" dt="2023-04-19T16:22:23.871" v="3811" actId="26606"/>
          <ac:spMkLst>
            <pc:docMk/>
            <pc:sldMk cId="320998531" sldId="313"/>
            <ac:spMk id="18" creationId="{6D4D1CD5-79A4-491C-85F0-0EE21E8849CB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20" creationId="{4C6598AB-1C17-4D54-951C-A082D94ACB7A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22" creationId="{C83B66D7-137D-4AC1-B172-53D60F08BEB5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24" creationId="{F6B92503-6984-4D15-8B98-8718709B785D}"/>
          </ac:spMkLst>
        </pc:spChg>
        <pc:spChg chg="del">
          <ac:chgData name="Lucas Friche" userId="dba69d11-d8f1-481b-83e5-2e76fbd08b6b" providerId="ADAL" clId="{130A9B51-E7D5-40FD-88AA-54987D1E54C4}" dt="2023-04-19T16:22:11.596" v="3805"/>
          <ac:spMkLst>
            <pc:docMk/>
            <pc:sldMk cId="320998531" sldId="313"/>
            <ac:spMk id="26" creationId="{08DDF938-524E-4C18-A47D-C00627832366}"/>
          </ac:spMkLst>
        </pc:spChg>
        <pc:grpChg chg="del">
          <ac:chgData name="Lucas Friche" userId="dba69d11-d8f1-481b-83e5-2e76fbd08b6b" providerId="ADAL" clId="{130A9B51-E7D5-40FD-88AA-54987D1E54C4}" dt="2023-04-19T16:22:11.596" v="3805"/>
          <ac:grpSpMkLst>
            <pc:docMk/>
            <pc:sldMk cId="320998531" sldId="313"/>
            <ac:grpSpMk id="16" creationId="{93DC754C-7E09-422D-A8BB-AF632E90DFA2}"/>
          </ac:grpSpMkLst>
        </pc:grpChg>
        <pc:grpChg chg="del">
          <ac:chgData name="Lucas Friche" userId="dba69d11-d8f1-481b-83e5-2e76fbd08b6b" providerId="ADAL" clId="{130A9B51-E7D5-40FD-88AA-54987D1E54C4}" dt="2023-04-19T16:22:11.596" v="3805"/>
          <ac:grpSpMkLst>
            <pc:docMk/>
            <pc:sldMk cId="320998531" sldId="313"/>
            <ac:grpSpMk id="28" creationId="{3773FAF5-C452-4455-9411-D6AF5EBD4CA9}"/>
          </ac:grpSpMkLst>
        </pc:grpChg>
      </pc:sldChg>
      <pc:sldChg chg="modSp new mod">
        <pc:chgData name="Lucas Friche" userId="dba69d11-d8f1-481b-83e5-2e76fbd08b6b" providerId="ADAL" clId="{130A9B51-E7D5-40FD-88AA-54987D1E54C4}" dt="2023-04-19T16:25:54.572" v="4006" actId="20577"/>
        <pc:sldMkLst>
          <pc:docMk/>
          <pc:sldMk cId="578648887" sldId="314"/>
        </pc:sldMkLst>
        <pc:spChg chg="mod">
          <ac:chgData name="Lucas Friche" userId="dba69d11-d8f1-481b-83e5-2e76fbd08b6b" providerId="ADAL" clId="{130A9B51-E7D5-40FD-88AA-54987D1E54C4}" dt="2023-04-19T16:23:11.362" v="3827"/>
          <ac:spMkLst>
            <pc:docMk/>
            <pc:sldMk cId="578648887" sldId="314"/>
            <ac:spMk id="2" creationId="{0C7026CB-C38D-9F24-C35D-4F177305F57C}"/>
          </ac:spMkLst>
        </pc:spChg>
        <pc:spChg chg="mod">
          <ac:chgData name="Lucas Friche" userId="dba69d11-d8f1-481b-83e5-2e76fbd08b6b" providerId="ADAL" clId="{130A9B51-E7D5-40FD-88AA-54987D1E54C4}" dt="2023-04-19T16:25:54.572" v="4006" actId="20577"/>
          <ac:spMkLst>
            <pc:docMk/>
            <pc:sldMk cId="578648887" sldId="314"/>
            <ac:spMk id="3" creationId="{F9007665-A35A-8466-2714-8577BCF8BD5A}"/>
          </ac:spMkLst>
        </pc:spChg>
      </pc:sldChg>
    </pc:docChg>
  </pc:docChgLst>
  <pc:docChgLst>
    <pc:chgData name="Lucas Friche" userId="dba69d11-d8f1-481b-83e5-2e76fbd08b6b" providerId="ADAL" clId="{97DF67D8-AFFD-E540-B60D-91449CF2595B}"/>
    <pc:docChg chg="undo custSel addSld modSld sldOrd">
      <pc:chgData name="Lucas Friche" userId="dba69d11-d8f1-481b-83e5-2e76fbd08b6b" providerId="ADAL" clId="{97DF67D8-AFFD-E540-B60D-91449CF2595B}" dt="2023-04-21T07:10:22.097" v="6067" actId="113"/>
      <pc:docMkLst>
        <pc:docMk/>
      </pc:docMkLst>
      <pc:sldChg chg="modSp mod">
        <pc:chgData name="Lucas Friche" userId="dba69d11-d8f1-481b-83e5-2e76fbd08b6b" providerId="ADAL" clId="{97DF67D8-AFFD-E540-B60D-91449CF2595B}" dt="2023-04-20T10:53:09.768" v="1337" actId="20577"/>
        <pc:sldMkLst>
          <pc:docMk/>
          <pc:sldMk cId="320998531" sldId="313"/>
        </pc:sldMkLst>
        <pc:spChg chg="mod">
          <ac:chgData name="Lucas Friche" userId="dba69d11-d8f1-481b-83e5-2e76fbd08b6b" providerId="ADAL" clId="{97DF67D8-AFFD-E540-B60D-91449CF2595B}" dt="2023-04-20T10:53:09.768" v="1337" actId="20577"/>
          <ac:spMkLst>
            <pc:docMk/>
            <pc:sldMk cId="320998531" sldId="313"/>
            <ac:spMk id="3" creationId="{0F94B565-D5B3-B740-181A-7EEFA8135BD0}"/>
          </ac:spMkLst>
        </pc:spChg>
      </pc:sldChg>
      <pc:sldChg chg="modSp mod ord">
        <pc:chgData name="Lucas Friche" userId="dba69d11-d8f1-481b-83e5-2e76fbd08b6b" providerId="ADAL" clId="{97DF67D8-AFFD-E540-B60D-91449CF2595B}" dt="2023-04-20T10:57:59.201" v="2011" actId="5793"/>
        <pc:sldMkLst>
          <pc:docMk/>
          <pc:sldMk cId="578648887" sldId="314"/>
        </pc:sldMkLst>
        <pc:spChg chg="mod">
          <ac:chgData name="Lucas Friche" userId="dba69d11-d8f1-481b-83e5-2e76fbd08b6b" providerId="ADAL" clId="{97DF67D8-AFFD-E540-B60D-91449CF2595B}" dt="2023-04-20T10:57:59.201" v="2011" actId="5793"/>
          <ac:spMkLst>
            <pc:docMk/>
            <pc:sldMk cId="578648887" sldId="314"/>
            <ac:spMk id="3" creationId="{F9007665-A35A-8466-2714-8577BCF8BD5A}"/>
          </ac:spMkLst>
        </pc:spChg>
      </pc:sldChg>
      <pc:sldChg chg="modSp new mod">
        <pc:chgData name="Lucas Friche" userId="dba69d11-d8f1-481b-83e5-2e76fbd08b6b" providerId="ADAL" clId="{97DF67D8-AFFD-E540-B60D-91449CF2595B}" dt="2023-04-20T10:43:46.776" v="693" actId="20577"/>
        <pc:sldMkLst>
          <pc:docMk/>
          <pc:sldMk cId="669870017" sldId="315"/>
        </pc:sldMkLst>
        <pc:spChg chg="mod">
          <ac:chgData name="Lucas Friche" userId="dba69d11-d8f1-481b-83e5-2e76fbd08b6b" providerId="ADAL" clId="{97DF67D8-AFFD-E540-B60D-91449CF2595B}" dt="2023-04-20T10:38:19.598" v="85" actId="122"/>
          <ac:spMkLst>
            <pc:docMk/>
            <pc:sldMk cId="669870017" sldId="315"/>
            <ac:spMk id="2" creationId="{E7474125-A592-5DAE-DBD7-4CCE3D3E30BB}"/>
          </ac:spMkLst>
        </pc:spChg>
        <pc:spChg chg="mod">
          <ac:chgData name="Lucas Friche" userId="dba69d11-d8f1-481b-83e5-2e76fbd08b6b" providerId="ADAL" clId="{97DF67D8-AFFD-E540-B60D-91449CF2595B}" dt="2023-04-20T10:43:46.776" v="693" actId="20577"/>
          <ac:spMkLst>
            <pc:docMk/>
            <pc:sldMk cId="669870017" sldId="315"/>
            <ac:spMk id="3" creationId="{F8427DBE-CE70-031C-4538-EC5BAA66DC5A}"/>
          </ac:spMkLst>
        </pc:spChg>
      </pc:sldChg>
      <pc:sldChg chg="modSp new mod">
        <pc:chgData name="Lucas Friche" userId="dba69d11-d8f1-481b-83e5-2e76fbd08b6b" providerId="ADAL" clId="{97DF67D8-AFFD-E540-B60D-91449CF2595B}" dt="2023-04-20T10:52:31.379" v="1168" actId="5793"/>
        <pc:sldMkLst>
          <pc:docMk/>
          <pc:sldMk cId="3417216146" sldId="316"/>
        </pc:sldMkLst>
        <pc:spChg chg="mod">
          <ac:chgData name="Lucas Friche" userId="dba69d11-d8f1-481b-83e5-2e76fbd08b6b" providerId="ADAL" clId="{97DF67D8-AFFD-E540-B60D-91449CF2595B}" dt="2023-04-20T10:44:17.070" v="695"/>
          <ac:spMkLst>
            <pc:docMk/>
            <pc:sldMk cId="3417216146" sldId="316"/>
            <ac:spMk id="2" creationId="{D8B734F9-D5A5-C970-2D69-097CE80453CD}"/>
          </ac:spMkLst>
        </pc:spChg>
        <pc:spChg chg="mod">
          <ac:chgData name="Lucas Friche" userId="dba69d11-d8f1-481b-83e5-2e76fbd08b6b" providerId="ADAL" clId="{97DF67D8-AFFD-E540-B60D-91449CF2595B}" dt="2023-04-20T10:52:31.379" v="1168" actId="5793"/>
          <ac:spMkLst>
            <pc:docMk/>
            <pc:sldMk cId="3417216146" sldId="316"/>
            <ac:spMk id="3" creationId="{79C78C2C-EFDC-E665-2FF4-04C201605606}"/>
          </ac:spMkLst>
        </pc:spChg>
      </pc:sldChg>
      <pc:sldChg chg="addSp delSp modSp new mod modClrScheme chgLayout">
        <pc:chgData name="Lucas Friche" userId="dba69d11-d8f1-481b-83e5-2e76fbd08b6b" providerId="ADAL" clId="{97DF67D8-AFFD-E540-B60D-91449CF2595B}" dt="2023-04-20T10:59:39.924" v="2090" actId="478"/>
        <pc:sldMkLst>
          <pc:docMk/>
          <pc:sldMk cId="3525962657" sldId="317"/>
        </pc:sldMkLst>
        <pc:spChg chg="del">
          <ac:chgData name="Lucas Friche" userId="dba69d11-d8f1-481b-83e5-2e76fbd08b6b" providerId="ADAL" clId="{97DF67D8-AFFD-E540-B60D-91449CF2595B}" dt="2023-04-20T10:58:57.737" v="2015" actId="26606"/>
          <ac:spMkLst>
            <pc:docMk/>
            <pc:sldMk cId="3525962657" sldId="317"/>
            <ac:spMk id="2" creationId="{B00BB559-689B-CA80-F351-B5431C8D6813}"/>
          </ac:spMkLst>
        </pc:spChg>
        <pc:spChg chg="del">
          <ac:chgData name="Lucas Friche" userId="dba69d11-d8f1-481b-83e5-2e76fbd08b6b" providerId="ADAL" clId="{97DF67D8-AFFD-E540-B60D-91449CF2595B}" dt="2023-04-20T10:58:29.630" v="2013"/>
          <ac:spMkLst>
            <pc:docMk/>
            <pc:sldMk cId="3525962657" sldId="317"/>
            <ac:spMk id="3" creationId="{844DB0B1-CD76-FAB9-87D8-8C25462EE533}"/>
          </ac:spMkLst>
        </pc:spChg>
        <pc:spChg chg="add mod">
          <ac:chgData name="Lucas Friche" userId="dba69d11-d8f1-481b-83e5-2e76fbd08b6b" providerId="ADAL" clId="{97DF67D8-AFFD-E540-B60D-91449CF2595B}" dt="2023-04-20T10:59:37.840" v="2089" actId="26606"/>
          <ac:spMkLst>
            <pc:docMk/>
            <pc:sldMk cId="3525962657" sldId="317"/>
            <ac:spMk id="1033" creationId="{EB6B11E3-1E33-408C-8B6D-12FDCC219318}"/>
          </ac:spMkLst>
        </pc:spChg>
        <pc:spChg chg="add mod">
          <ac:chgData name="Lucas Friche" userId="dba69d11-d8f1-481b-83e5-2e76fbd08b6b" providerId="ADAL" clId="{97DF67D8-AFFD-E540-B60D-91449CF2595B}" dt="2023-04-20T10:59:37.840" v="2089" actId="26606"/>
          <ac:spMkLst>
            <pc:docMk/>
            <pc:sldMk cId="3525962657" sldId="317"/>
            <ac:spMk id="1035" creationId="{57C6795E-2BAF-40DC-A880-A0A152EBB301}"/>
          </ac:spMkLst>
        </pc:spChg>
        <pc:spChg chg="add del">
          <ac:chgData name="Lucas Friche" userId="dba69d11-d8f1-481b-83e5-2e76fbd08b6b" providerId="ADAL" clId="{97DF67D8-AFFD-E540-B60D-91449CF2595B}" dt="2023-04-20T10:59:01.913" v="2016" actId="478"/>
          <ac:spMkLst>
            <pc:docMk/>
            <pc:sldMk cId="3525962657" sldId="317"/>
            <ac:spMk id="1037" creationId="{E9D4F94C-ADDE-4388-B413-18D186CF9709}"/>
          </ac:spMkLst>
        </pc:spChg>
        <pc:spChg chg="add mod">
          <ac:chgData name="Lucas Friche" userId="dba69d11-d8f1-481b-83e5-2e76fbd08b6b" providerId="ADAL" clId="{97DF67D8-AFFD-E540-B60D-91449CF2595B}" dt="2023-04-20T10:59:37.840" v="2089" actId="26606"/>
          <ac:spMkLst>
            <pc:docMk/>
            <pc:sldMk cId="3525962657" sldId="317"/>
            <ac:spMk id="1039" creationId="{7DE84050-F769-4EE3-869C-0CB4980DA0B2}"/>
          </ac:spMkLst>
        </pc:spChg>
        <pc:spChg chg="add mod">
          <ac:chgData name="Lucas Friche" userId="dba69d11-d8f1-481b-83e5-2e76fbd08b6b" providerId="ADAL" clId="{97DF67D8-AFFD-E540-B60D-91449CF2595B}" dt="2023-04-20T10:59:37.840" v="2089" actId="26606"/>
          <ac:spMkLst>
            <pc:docMk/>
            <pc:sldMk cId="3525962657" sldId="317"/>
            <ac:spMk id="1041" creationId="{7AB97135-4E9E-4B56-994E-3ED654E6FC04}"/>
          </ac:spMkLst>
        </pc:spChg>
        <pc:spChg chg="add del mod">
          <ac:chgData name="Lucas Friche" userId="dba69d11-d8f1-481b-83e5-2e76fbd08b6b" providerId="ADAL" clId="{97DF67D8-AFFD-E540-B60D-91449CF2595B}" dt="2023-04-20T10:59:39.924" v="2090" actId="478"/>
          <ac:spMkLst>
            <pc:docMk/>
            <pc:sldMk cId="3525962657" sldId="317"/>
            <ac:spMk id="1043" creationId="{EEE29103-7EAD-4144-AEB1-9015FB7BF86F}"/>
          </ac:spMkLst>
        </pc:spChg>
        <pc:spChg chg="add del">
          <ac:chgData name="Lucas Friche" userId="dba69d11-d8f1-481b-83e5-2e76fbd08b6b" providerId="ADAL" clId="{97DF67D8-AFFD-E540-B60D-91449CF2595B}" dt="2023-04-20T10:59:30.248" v="2086" actId="26606"/>
          <ac:spMkLst>
            <pc:docMk/>
            <pc:sldMk cId="3525962657" sldId="317"/>
            <ac:spMk id="1046" creationId="{E9D4F94C-ADDE-4388-B413-18D186CF9709}"/>
          </ac:spMkLst>
        </pc:spChg>
        <pc:spChg chg="add del">
          <ac:chgData name="Lucas Friche" userId="dba69d11-d8f1-481b-83e5-2e76fbd08b6b" providerId="ADAL" clId="{97DF67D8-AFFD-E540-B60D-91449CF2595B}" dt="2023-04-20T10:59:33.252" v="2088" actId="478"/>
          <ac:spMkLst>
            <pc:docMk/>
            <pc:sldMk cId="3525962657" sldId="317"/>
            <ac:spMk id="1048" creationId="{E9D4F94C-ADDE-4388-B413-18D186CF9709}"/>
          </ac:spMkLst>
        </pc:spChg>
        <pc:picChg chg="add mod ord">
          <ac:chgData name="Lucas Friche" userId="dba69d11-d8f1-481b-83e5-2e76fbd08b6b" providerId="ADAL" clId="{97DF67D8-AFFD-E540-B60D-91449CF2595B}" dt="2023-04-20T10:59:37.840" v="2089" actId="26606"/>
          <ac:picMkLst>
            <pc:docMk/>
            <pc:sldMk cId="3525962657" sldId="317"/>
            <ac:picMk id="1026" creationId="{11BBDAB7-FD3C-096F-A1DD-85B550CE785E}"/>
          </ac:picMkLst>
        </pc:picChg>
        <pc:picChg chg="add mod">
          <ac:chgData name="Lucas Friche" userId="dba69d11-d8f1-481b-83e5-2e76fbd08b6b" providerId="ADAL" clId="{97DF67D8-AFFD-E540-B60D-91449CF2595B}" dt="2023-04-20T10:59:37.840" v="2089" actId="26606"/>
          <ac:picMkLst>
            <pc:docMk/>
            <pc:sldMk cId="3525962657" sldId="317"/>
            <ac:picMk id="1028" creationId="{9D1D303C-C190-6819-6FCB-ED338BA3AFFE}"/>
          </ac:picMkLst>
        </pc:picChg>
      </pc:sldChg>
      <pc:sldChg chg="addSp delSp modSp new mod">
        <pc:chgData name="Lucas Friche" userId="dba69d11-d8f1-481b-83e5-2e76fbd08b6b" providerId="ADAL" clId="{97DF67D8-AFFD-E540-B60D-91449CF2595B}" dt="2023-04-20T11:09:09.575" v="2266" actId="14100"/>
        <pc:sldMkLst>
          <pc:docMk/>
          <pc:sldMk cId="115491470" sldId="318"/>
        </pc:sldMkLst>
        <pc:spChg chg="add del mod">
          <ac:chgData name="Lucas Friche" userId="dba69d11-d8f1-481b-83e5-2e76fbd08b6b" providerId="ADAL" clId="{97DF67D8-AFFD-E540-B60D-91449CF2595B}" dt="2023-04-20T11:05:26.524" v="2222" actId="26606"/>
          <ac:spMkLst>
            <pc:docMk/>
            <pc:sldMk cId="115491470" sldId="318"/>
            <ac:spMk id="2" creationId="{579C4643-E9C3-B4D6-009C-698716B245BF}"/>
          </ac:spMkLst>
        </pc:spChg>
        <pc:spChg chg="del">
          <ac:chgData name="Lucas Friche" userId="dba69d11-d8f1-481b-83e5-2e76fbd08b6b" providerId="ADAL" clId="{97DF67D8-AFFD-E540-B60D-91449CF2595B}" dt="2023-04-20T11:00:45.032" v="2092"/>
          <ac:spMkLst>
            <pc:docMk/>
            <pc:sldMk cId="115491470" sldId="318"/>
            <ac:spMk id="3" creationId="{62683B92-96AC-6654-9B7B-78348F4F80C7}"/>
          </ac:spMkLst>
        </pc:spChg>
        <pc:spChg chg="add del mod">
          <ac:chgData name="Lucas Friche" userId="dba69d11-d8f1-481b-83e5-2e76fbd08b6b" providerId="ADAL" clId="{97DF67D8-AFFD-E540-B60D-91449CF2595B}" dt="2023-04-20T11:05:06.213" v="2219" actId="478"/>
          <ac:spMkLst>
            <pc:docMk/>
            <pc:sldMk cId="115491470" sldId="318"/>
            <ac:spMk id="5" creationId="{04DDD842-5CD3-D88A-2C92-0166257F331D}"/>
          </ac:spMkLst>
        </pc:spChg>
        <pc:spChg chg="add del mod">
          <ac:chgData name="Lucas Friche" userId="dba69d11-d8f1-481b-83e5-2e76fbd08b6b" providerId="ADAL" clId="{97DF67D8-AFFD-E540-B60D-91449CF2595B}" dt="2023-04-20T11:05:26.524" v="2222" actId="26606"/>
          <ac:spMkLst>
            <pc:docMk/>
            <pc:sldMk cId="115491470" sldId="318"/>
            <ac:spMk id="6" creationId="{F3517B03-D188-C7EB-C099-16EB54219E67}"/>
          </ac:spMkLst>
        </pc:spChg>
        <pc:spChg chg="add">
          <ac:chgData name="Lucas Friche" userId="dba69d11-d8f1-481b-83e5-2e76fbd08b6b" providerId="ADAL" clId="{97DF67D8-AFFD-E540-B60D-91449CF2595B}" dt="2023-04-20T11:05:26.524" v="2222" actId="26606"/>
          <ac:spMkLst>
            <pc:docMk/>
            <pc:sldMk cId="115491470" sldId="318"/>
            <ac:spMk id="2063" creationId="{B2580D06-6FE4-4119-8751-FC50CB22296C}"/>
          </ac:spMkLst>
        </pc:spChg>
        <pc:spChg chg="add del">
          <ac:chgData name="Lucas Friche" userId="dba69d11-d8f1-481b-83e5-2e76fbd08b6b" providerId="ADAL" clId="{97DF67D8-AFFD-E540-B60D-91449CF2595B}" dt="2023-04-20T11:08:28.451" v="2261"/>
          <ac:spMkLst>
            <pc:docMk/>
            <pc:sldMk cId="115491470" sldId="318"/>
            <ac:spMk id="2065" creationId="{88D9F9BB-08AC-4DDA-BFD1-DA29A99B622F}"/>
          </ac:spMkLst>
        </pc:spChg>
        <pc:spChg chg="add">
          <ac:chgData name="Lucas Friche" userId="dba69d11-d8f1-481b-83e5-2e76fbd08b6b" providerId="ADAL" clId="{97DF67D8-AFFD-E540-B60D-91449CF2595B}" dt="2023-04-20T11:05:26.524" v="2222" actId="26606"/>
          <ac:spMkLst>
            <pc:docMk/>
            <pc:sldMk cId="115491470" sldId="318"/>
            <ac:spMk id="2067" creationId="{19625D53-AF20-4FA5-A107-0467640F0DE9}"/>
          </ac:spMkLst>
        </pc:spChg>
        <pc:spChg chg="add">
          <ac:chgData name="Lucas Friche" userId="dba69d11-d8f1-481b-83e5-2e76fbd08b6b" providerId="ADAL" clId="{97DF67D8-AFFD-E540-B60D-91449CF2595B}" dt="2023-04-20T11:05:26.524" v="2222" actId="26606"/>
          <ac:spMkLst>
            <pc:docMk/>
            <pc:sldMk cId="115491470" sldId="318"/>
            <ac:spMk id="2069" creationId="{BB936915-9740-4DE1-9465-4DC7FD64274F}"/>
          </ac:spMkLst>
        </pc:spChg>
        <pc:picChg chg="add del mod">
          <ac:chgData name="Lucas Friche" userId="dba69d11-d8f1-481b-83e5-2e76fbd08b6b" providerId="ADAL" clId="{97DF67D8-AFFD-E540-B60D-91449CF2595B}" dt="2023-04-20T11:05:15.878" v="2221" actId="478"/>
          <ac:picMkLst>
            <pc:docMk/>
            <pc:sldMk cId="115491470" sldId="318"/>
            <ac:picMk id="2050" creationId="{D52BE4A1-0F3C-05CE-6B49-094AD2E2BE00}"/>
          </ac:picMkLst>
        </pc:picChg>
        <pc:picChg chg="add del">
          <ac:chgData name="Lucas Friche" userId="dba69d11-d8f1-481b-83e5-2e76fbd08b6b" providerId="ADAL" clId="{97DF67D8-AFFD-E540-B60D-91449CF2595B}" dt="2023-04-20T11:01:19.018" v="2094"/>
          <ac:picMkLst>
            <pc:docMk/>
            <pc:sldMk cId="115491470" sldId="318"/>
            <ac:picMk id="2052" creationId="{AFE5DCBC-E7DB-C2B8-870B-8F5F47CCD248}"/>
          </ac:picMkLst>
        </pc:picChg>
        <pc:picChg chg="add del">
          <ac:chgData name="Lucas Friche" userId="dba69d11-d8f1-481b-83e5-2e76fbd08b6b" providerId="ADAL" clId="{97DF67D8-AFFD-E540-B60D-91449CF2595B}" dt="2023-04-20T11:02:05.399" v="2203"/>
          <ac:picMkLst>
            <pc:docMk/>
            <pc:sldMk cId="115491470" sldId="318"/>
            <ac:picMk id="2054" creationId="{DD1868D9-12AE-4B23-4869-2CB1D1644CAA}"/>
          </ac:picMkLst>
        </pc:picChg>
        <pc:picChg chg="add del mod">
          <ac:chgData name="Lucas Friche" userId="dba69d11-d8f1-481b-83e5-2e76fbd08b6b" providerId="ADAL" clId="{97DF67D8-AFFD-E540-B60D-91449CF2595B}" dt="2023-04-20T11:04:32.990" v="2209" actId="478"/>
          <ac:picMkLst>
            <pc:docMk/>
            <pc:sldMk cId="115491470" sldId="318"/>
            <ac:picMk id="2056" creationId="{E3DC46BD-091D-5DC4-69B2-10C249095308}"/>
          </ac:picMkLst>
        </pc:picChg>
        <pc:picChg chg="add mod">
          <ac:chgData name="Lucas Friche" userId="dba69d11-d8f1-481b-83e5-2e76fbd08b6b" providerId="ADAL" clId="{97DF67D8-AFFD-E540-B60D-91449CF2595B}" dt="2023-04-20T11:05:26.524" v="2222" actId="26606"/>
          <ac:picMkLst>
            <pc:docMk/>
            <pc:sldMk cId="115491470" sldId="318"/>
            <ac:picMk id="2058" creationId="{4B5B294D-818F-4AD4-1382-0836F7655CC7}"/>
          </ac:picMkLst>
        </pc:picChg>
        <pc:picChg chg="add mod">
          <ac:chgData name="Lucas Friche" userId="dba69d11-d8f1-481b-83e5-2e76fbd08b6b" providerId="ADAL" clId="{97DF67D8-AFFD-E540-B60D-91449CF2595B}" dt="2023-04-20T11:09:09.575" v="2266" actId="14100"/>
          <ac:picMkLst>
            <pc:docMk/>
            <pc:sldMk cId="115491470" sldId="318"/>
            <ac:picMk id="2060" creationId="{DD9ED462-B4EA-6B9C-1DF7-9BDACD8A7D94}"/>
          </ac:picMkLst>
        </pc:picChg>
      </pc:sldChg>
      <pc:sldChg chg="addSp delSp modSp new mod">
        <pc:chgData name="Lucas Friche" userId="dba69d11-d8f1-481b-83e5-2e76fbd08b6b" providerId="ADAL" clId="{97DF67D8-AFFD-E540-B60D-91449CF2595B}" dt="2023-04-20T11:17:40.593" v="2545" actId="1076"/>
        <pc:sldMkLst>
          <pc:docMk/>
          <pc:sldMk cId="1609395916" sldId="319"/>
        </pc:sldMkLst>
        <pc:spChg chg="mod">
          <ac:chgData name="Lucas Friche" userId="dba69d11-d8f1-481b-83e5-2e76fbd08b6b" providerId="ADAL" clId="{97DF67D8-AFFD-E540-B60D-91449CF2595B}" dt="2023-04-20T11:09:31.633" v="2322" actId="5793"/>
          <ac:spMkLst>
            <pc:docMk/>
            <pc:sldMk cId="1609395916" sldId="319"/>
            <ac:spMk id="2" creationId="{6259AD44-27A6-9795-4A32-5AAB5582DD4C}"/>
          </ac:spMkLst>
        </pc:spChg>
        <pc:spChg chg="del">
          <ac:chgData name="Lucas Friche" userId="dba69d11-d8f1-481b-83e5-2e76fbd08b6b" providerId="ADAL" clId="{97DF67D8-AFFD-E540-B60D-91449CF2595B}" dt="2023-04-20T11:17:24.867" v="2542"/>
          <ac:spMkLst>
            <pc:docMk/>
            <pc:sldMk cId="1609395916" sldId="319"/>
            <ac:spMk id="3" creationId="{8071B564-C7D6-73CB-455F-061F5D996B83}"/>
          </ac:spMkLst>
        </pc:spChg>
        <pc:picChg chg="add mod">
          <ac:chgData name="Lucas Friche" userId="dba69d11-d8f1-481b-83e5-2e76fbd08b6b" providerId="ADAL" clId="{97DF67D8-AFFD-E540-B60D-91449CF2595B}" dt="2023-04-20T11:17:40.593" v="2545" actId="1076"/>
          <ac:picMkLst>
            <pc:docMk/>
            <pc:sldMk cId="1609395916" sldId="319"/>
            <ac:picMk id="3074" creationId="{AF78CE22-3F57-F366-0BA2-5FCD3217578E}"/>
          </ac:picMkLst>
        </pc:picChg>
      </pc:sldChg>
      <pc:sldChg chg="modSp new mod">
        <pc:chgData name="Lucas Friche" userId="dba69d11-d8f1-481b-83e5-2e76fbd08b6b" providerId="ADAL" clId="{97DF67D8-AFFD-E540-B60D-91449CF2595B}" dt="2023-04-20T11:23:22.581" v="2947" actId="20577"/>
        <pc:sldMkLst>
          <pc:docMk/>
          <pc:sldMk cId="3593656831" sldId="320"/>
        </pc:sldMkLst>
        <pc:spChg chg="mod">
          <ac:chgData name="Lucas Friche" userId="dba69d11-d8f1-481b-83e5-2e76fbd08b6b" providerId="ADAL" clId="{97DF67D8-AFFD-E540-B60D-91449CF2595B}" dt="2023-04-20T11:07:25.686" v="2260" actId="122"/>
          <ac:spMkLst>
            <pc:docMk/>
            <pc:sldMk cId="3593656831" sldId="320"/>
            <ac:spMk id="2" creationId="{242938A0-A5C2-F6BB-3FB6-BC6A289610BB}"/>
          </ac:spMkLst>
        </pc:spChg>
        <pc:spChg chg="mod">
          <ac:chgData name="Lucas Friche" userId="dba69d11-d8f1-481b-83e5-2e76fbd08b6b" providerId="ADAL" clId="{97DF67D8-AFFD-E540-B60D-91449CF2595B}" dt="2023-04-20T11:23:22.581" v="2947" actId="20577"/>
          <ac:spMkLst>
            <pc:docMk/>
            <pc:sldMk cId="3593656831" sldId="320"/>
            <ac:spMk id="3" creationId="{9DD75800-9379-C1D3-A71D-870FE8E89775}"/>
          </ac:spMkLst>
        </pc:spChg>
      </pc:sldChg>
      <pc:sldChg chg="modSp new mod">
        <pc:chgData name="Lucas Friche" userId="dba69d11-d8f1-481b-83e5-2e76fbd08b6b" providerId="ADAL" clId="{97DF67D8-AFFD-E540-B60D-91449CF2595B}" dt="2023-04-20T11:37:14.997" v="3395" actId="5793"/>
        <pc:sldMkLst>
          <pc:docMk/>
          <pc:sldMk cId="914238828" sldId="321"/>
        </pc:sldMkLst>
        <pc:spChg chg="mod">
          <ac:chgData name="Lucas Friche" userId="dba69d11-d8f1-481b-83e5-2e76fbd08b6b" providerId="ADAL" clId="{97DF67D8-AFFD-E540-B60D-91449CF2595B}" dt="2023-04-20T11:32:54.066" v="3078" actId="20577"/>
          <ac:spMkLst>
            <pc:docMk/>
            <pc:sldMk cId="914238828" sldId="321"/>
            <ac:spMk id="2" creationId="{764E776F-8947-0DD7-DFC3-090F71EFA281}"/>
          </ac:spMkLst>
        </pc:spChg>
        <pc:spChg chg="mod">
          <ac:chgData name="Lucas Friche" userId="dba69d11-d8f1-481b-83e5-2e76fbd08b6b" providerId="ADAL" clId="{97DF67D8-AFFD-E540-B60D-91449CF2595B}" dt="2023-04-20T11:37:14.997" v="3395" actId="5793"/>
          <ac:spMkLst>
            <pc:docMk/>
            <pc:sldMk cId="914238828" sldId="321"/>
            <ac:spMk id="3" creationId="{766B6082-208A-F968-A097-E82AB38AD0C6}"/>
          </ac:spMkLst>
        </pc:spChg>
      </pc:sldChg>
      <pc:sldChg chg="modSp new mod">
        <pc:chgData name="Lucas Friche" userId="dba69d11-d8f1-481b-83e5-2e76fbd08b6b" providerId="ADAL" clId="{97DF67D8-AFFD-E540-B60D-91449CF2595B}" dt="2023-04-20T15:37:02.279" v="3989" actId="20577"/>
        <pc:sldMkLst>
          <pc:docMk/>
          <pc:sldMk cId="46452402" sldId="322"/>
        </pc:sldMkLst>
        <pc:spChg chg="mod">
          <ac:chgData name="Lucas Friche" userId="dba69d11-d8f1-481b-83e5-2e76fbd08b6b" providerId="ADAL" clId="{97DF67D8-AFFD-E540-B60D-91449CF2595B}" dt="2023-04-20T15:29:47.970" v="3443" actId="20577"/>
          <ac:spMkLst>
            <pc:docMk/>
            <pc:sldMk cId="46452402" sldId="322"/>
            <ac:spMk id="2" creationId="{674F6138-B41D-F631-69DC-F70DCB762D2A}"/>
          </ac:spMkLst>
        </pc:spChg>
        <pc:spChg chg="mod">
          <ac:chgData name="Lucas Friche" userId="dba69d11-d8f1-481b-83e5-2e76fbd08b6b" providerId="ADAL" clId="{97DF67D8-AFFD-E540-B60D-91449CF2595B}" dt="2023-04-20T15:37:02.279" v="3989" actId="20577"/>
          <ac:spMkLst>
            <pc:docMk/>
            <pc:sldMk cId="46452402" sldId="322"/>
            <ac:spMk id="3" creationId="{4E9E63CD-6852-0464-5C03-0DD9E2EB64D4}"/>
          </ac:spMkLst>
        </pc:spChg>
      </pc:sldChg>
      <pc:sldChg chg="modSp new mod">
        <pc:chgData name="Lucas Friche" userId="dba69d11-d8f1-481b-83e5-2e76fbd08b6b" providerId="ADAL" clId="{97DF67D8-AFFD-E540-B60D-91449CF2595B}" dt="2023-04-20T15:50:54.947" v="4575" actId="20577"/>
        <pc:sldMkLst>
          <pc:docMk/>
          <pc:sldMk cId="1160900752" sldId="323"/>
        </pc:sldMkLst>
        <pc:spChg chg="mod">
          <ac:chgData name="Lucas Friche" userId="dba69d11-d8f1-481b-83e5-2e76fbd08b6b" providerId="ADAL" clId="{97DF67D8-AFFD-E540-B60D-91449CF2595B}" dt="2023-04-20T15:37:15.428" v="4026" actId="20577"/>
          <ac:spMkLst>
            <pc:docMk/>
            <pc:sldMk cId="1160900752" sldId="323"/>
            <ac:spMk id="2" creationId="{0FB73D55-9E2D-3340-886A-47CAB62D30D6}"/>
          </ac:spMkLst>
        </pc:spChg>
        <pc:spChg chg="mod">
          <ac:chgData name="Lucas Friche" userId="dba69d11-d8f1-481b-83e5-2e76fbd08b6b" providerId="ADAL" clId="{97DF67D8-AFFD-E540-B60D-91449CF2595B}" dt="2023-04-20T15:50:54.947" v="4575" actId="20577"/>
          <ac:spMkLst>
            <pc:docMk/>
            <pc:sldMk cId="1160900752" sldId="323"/>
            <ac:spMk id="3" creationId="{4A5BB699-36F3-B5EC-C5D8-1079FD132E50}"/>
          </ac:spMkLst>
        </pc:spChg>
      </pc:sldChg>
      <pc:sldChg chg="modSp new mod">
        <pc:chgData name="Lucas Friche" userId="dba69d11-d8f1-481b-83e5-2e76fbd08b6b" providerId="ADAL" clId="{97DF67D8-AFFD-E540-B60D-91449CF2595B}" dt="2023-04-20T15:58:06.733" v="5135" actId="5793"/>
        <pc:sldMkLst>
          <pc:docMk/>
          <pc:sldMk cId="1326869386" sldId="324"/>
        </pc:sldMkLst>
        <pc:spChg chg="mod">
          <ac:chgData name="Lucas Friche" userId="dba69d11-d8f1-481b-83e5-2e76fbd08b6b" providerId="ADAL" clId="{97DF67D8-AFFD-E540-B60D-91449CF2595B}" dt="2023-04-20T15:51:49.581" v="4671" actId="313"/>
          <ac:spMkLst>
            <pc:docMk/>
            <pc:sldMk cId="1326869386" sldId="324"/>
            <ac:spMk id="2" creationId="{182EE0C0-E8B6-AA12-C56E-8A70F17C68D9}"/>
          </ac:spMkLst>
        </pc:spChg>
        <pc:spChg chg="mod">
          <ac:chgData name="Lucas Friche" userId="dba69d11-d8f1-481b-83e5-2e76fbd08b6b" providerId="ADAL" clId="{97DF67D8-AFFD-E540-B60D-91449CF2595B}" dt="2023-04-20T15:58:06.733" v="5135" actId="5793"/>
          <ac:spMkLst>
            <pc:docMk/>
            <pc:sldMk cId="1326869386" sldId="324"/>
            <ac:spMk id="3" creationId="{A86132D0-3FF0-76B1-EBB6-92DB17419A4B}"/>
          </ac:spMkLst>
        </pc:spChg>
      </pc:sldChg>
      <pc:sldChg chg="modSp new mod">
        <pc:chgData name="Lucas Friche" userId="dba69d11-d8f1-481b-83e5-2e76fbd08b6b" providerId="ADAL" clId="{97DF67D8-AFFD-E540-B60D-91449CF2595B}" dt="2023-04-20T15:59:41.186" v="5630" actId="20577"/>
        <pc:sldMkLst>
          <pc:docMk/>
          <pc:sldMk cId="944275189" sldId="325"/>
        </pc:sldMkLst>
        <pc:spChg chg="mod">
          <ac:chgData name="Lucas Friche" userId="dba69d11-d8f1-481b-83e5-2e76fbd08b6b" providerId="ADAL" clId="{97DF67D8-AFFD-E540-B60D-91449CF2595B}" dt="2023-04-20T15:58:22.037" v="5213" actId="20577"/>
          <ac:spMkLst>
            <pc:docMk/>
            <pc:sldMk cId="944275189" sldId="325"/>
            <ac:spMk id="2" creationId="{F10D4023-3261-2130-171B-59F8AB5EB692}"/>
          </ac:spMkLst>
        </pc:spChg>
        <pc:spChg chg="mod">
          <ac:chgData name="Lucas Friche" userId="dba69d11-d8f1-481b-83e5-2e76fbd08b6b" providerId="ADAL" clId="{97DF67D8-AFFD-E540-B60D-91449CF2595B}" dt="2023-04-20T15:59:41.186" v="5630" actId="20577"/>
          <ac:spMkLst>
            <pc:docMk/>
            <pc:sldMk cId="944275189" sldId="325"/>
            <ac:spMk id="3" creationId="{2B3D8401-FD3E-DBCE-082B-C6BC0667F48E}"/>
          </ac:spMkLst>
        </pc:spChg>
      </pc:sldChg>
      <pc:sldChg chg="modSp new mod">
        <pc:chgData name="Lucas Friche" userId="dba69d11-d8f1-481b-83e5-2e76fbd08b6b" providerId="ADAL" clId="{97DF67D8-AFFD-E540-B60D-91449CF2595B}" dt="2023-04-20T16:00:12.335" v="5781" actId="20577"/>
        <pc:sldMkLst>
          <pc:docMk/>
          <pc:sldMk cId="3756921612" sldId="326"/>
        </pc:sldMkLst>
        <pc:spChg chg="mod">
          <ac:chgData name="Lucas Friche" userId="dba69d11-d8f1-481b-83e5-2e76fbd08b6b" providerId="ADAL" clId="{97DF67D8-AFFD-E540-B60D-91449CF2595B}" dt="2023-04-20T15:59:51.125" v="5679" actId="20577"/>
          <ac:spMkLst>
            <pc:docMk/>
            <pc:sldMk cId="3756921612" sldId="326"/>
            <ac:spMk id="2" creationId="{2BBC46B8-7126-CAA9-F41C-7E8CA63E5889}"/>
          </ac:spMkLst>
        </pc:spChg>
        <pc:spChg chg="mod">
          <ac:chgData name="Lucas Friche" userId="dba69d11-d8f1-481b-83e5-2e76fbd08b6b" providerId="ADAL" clId="{97DF67D8-AFFD-E540-B60D-91449CF2595B}" dt="2023-04-20T16:00:12.335" v="5781" actId="20577"/>
          <ac:spMkLst>
            <pc:docMk/>
            <pc:sldMk cId="3756921612" sldId="326"/>
            <ac:spMk id="3" creationId="{EF5AA62D-3DF2-D585-CD50-41885D2B5BCF}"/>
          </ac:spMkLst>
        </pc:spChg>
      </pc:sldChg>
      <pc:sldChg chg="modSp new mod">
        <pc:chgData name="Lucas Friche" userId="dba69d11-d8f1-481b-83e5-2e76fbd08b6b" providerId="ADAL" clId="{97DF67D8-AFFD-E540-B60D-91449CF2595B}" dt="2023-04-21T07:10:22.097" v="6067" actId="113"/>
        <pc:sldMkLst>
          <pc:docMk/>
          <pc:sldMk cId="3555680438" sldId="327"/>
        </pc:sldMkLst>
        <pc:spChg chg="mod">
          <ac:chgData name="Lucas Friche" userId="dba69d11-d8f1-481b-83e5-2e76fbd08b6b" providerId="ADAL" clId="{97DF67D8-AFFD-E540-B60D-91449CF2595B}" dt="2023-04-21T07:07:32.607" v="5793" actId="122"/>
          <ac:spMkLst>
            <pc:docMk/>
            <pc:sldMk cId="3555680438" sldId="327"/>
            <ac:spMk id="2" creationId="{B03074A1-46F2-B3FA-314A-F81468C1E7B4}"/>
          </ac:spMkLst>
        </pc:spChg>
        <pc:spChg chg="mod">
          <ac:chgData name="Lucas Friche" userId="dba69d11-d8f1-481b-83e5-2e76fbd08b6b" providerId="ADAL" clId="{97DF67D8-AFFD-E540-B60D-91449CF2595B}" dt="2023-04-21T07:10:22.097" v="6067" actId="113"/>
          <ac:spMkLst>
            <pc:docMk/>
            <pc:sldMk cId="3555680438" sldId="327"/>
            <ac:spMk id="3" creationId="{B307DC99-7345-0E2D-84F9-146243EFAAE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5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0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2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1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7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2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8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4/20/23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8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ucas.friche@univ-lorraine.f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591C09-04EE-41A7-BC35-466CD880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6A395-8B77-4B2D-AA7E-1B4CE370C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3F3AA-DB1C-E69D-5FEF-6668D6F93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050" b="1589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BB7958-F40D-287B-42EE-CB31FD8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84" y="952499"/>
            <a:ext cx="4814316" cy="2476501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Médiation et Cartographie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DA889BA-D3AC-127D-4A28-38321487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84" y="4270342"/>
            <a:ext cx="4814316" cy="1778503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400">
                <a:solidFill>
                  <a:srgbClr val="FFFFFF"/>
                </a:solidFill>
              </a:rPr>
              <a:t>Concilier représentation de l’espace et activités de médiation.</a:t>
            </a:r>
          </a:p>
          <a:p>
            <a:pPr>
              <a:lnSpc>
                <a:spcPct val="110000"/>
              </a:lnSpc>
            </a:pPr>
            <a:endParaRPr lang="fr-FR" sz="14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fr-FR" sz="1400">
                <a:solidFill>
                  <a:srgbClr val="FFFFFF"/>
                </a:solidFill>
              </a:rPr>
              <a:t>Lucas Friche, Doctorant au CREM (Université de Lorraine) et au LGL (Université de Liège) en Sciences de l’Information et de la Communication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5372E1-5D0A-4FE4-B20F-D0CF85FD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3081F5-C318-4421-A7E9-D7F6810B6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5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026CB-C38D-9F24-C35D-4F177305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Analyser les cartes de jeux – méthodes et concepts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07665-A35A-8466-2714-8577BCF8B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problématique du savoir situé se retrouve dans le jeu vidéo : la carte est faite par les </a:t>
            </a:r>
            <a:r>
              <a:rPr lang="fr-FR" dirty="0" err="1"/>
              <a:t>développeur.euses</a:t>
            </a:r>
            <a:r>
              <a:rPr lang="fr-FR" dirty="0"/>
              <a:t>, dans le but d’apporter les informations jugées essentielles pour les parties.</a:t>
            </a:r>
          </a:p>
          <a:p>
            <a:endParaRPr lang="fr-FR" dirty="0"/>
          </a:p>
          <a:p>
            <a:r>
              <a:rPr lang="fr-FR" dirty="0"/>
              <a:t>Néanmoins, on voit tout de même une forme de « contre-cartographie » qui émerge : les </a:t>
            </a:r>
            <a:r>
              <a:rPr lang="fr-FR" i="1" dirty="0"/>
              <a:t>mods</a:t>
            </a:r>
            <a:r>
              <a:rPr lang="fr-FR" dirty="0"/>
              <a:t>, par exemple.</a:t>
            </a:r>
          </a:p>
          <a:p>
            <a:endParaRPr lang="fr-FR" dirty="0"/>
          </a:p>
          <a:p>
            <a:r>
              <a:rPr lang="fr-FR" dirty="0"/>
              <a:t>Cela n’empêche pas les cartes de véhiculer une représentation du monde…</a:t>
            </a:r>
          </a:p>
        </p:txBody>
      </p:sp>
    </p:spTree>
    <p:extLst>
      <p:ext uri="{BB962C8B-B14F-4D97-AF65-F5344CB8AC3E}">
        <p14:creationId xmlns:p14="http://schemas.microsoft.com/office/powerpoint/2010/main" val="57864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EB6B11E3-1E33-408C-8B6D-12FDCC219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2499"/>
            <a:ext cx="6995160" cy="1623787"/>
          </a:xfrm>
        </p:spPr>
        <p:txBody>
          <a:bodyPr>
            <a:normAutofit/>
          </a:bodyPr>
          <a:lstStyle/>
          <a:p>
            <a:r>
              <a:rPr lang="en-US" dirty="0"/>
              <a:t>Des </a:t>
            </a:r>
            <a:r>
              <a:rPr lang="en-US" dirty="0" err="1"/>
              <a:t>Etats</a:t>
            </a:r>
            <a:r>
              <a:rPr lang="en-US" dirty="0"/>
              <a:t>-Unis </a:t>
            </a:r>
            <a:r>
              <a:rPr lang="en-US" dirty="0" err="1"/>
              <a:t>méconnaissables</a:t>
            </a:r>
            <a:r>
              <a:rPr lang="en-US" dirty="0"/>
              <a:t>…</a:t>
            </a:r>
          </a:p>
        </p:txBody>
      </p:sp>
      <p:sp>
        <p:nvSpPr>
          <p:cNvPr id="1035" name="Footer Placeholder 41">
            <a:extLst>
              <a:ext uri="{FF2B5EF4-FFF2-40B4-BE49-F238E27FC236}">
                <a16:creationId xmlns:a16="http://schemas.microsoft.com/office/drawing/2014/main" id="{57C6795E-2BAF-40DC-A880-A0A152EB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924" y="173776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1028" name="Picture 4" descr="Death Stranding's America Is Unrecognizable (But It Doesn't Matter)">
            <a:extLst>
              <a:ext uri="{FF2B5EF4-FFF2-40B4-BE49-F238E27FC236}">
                <a16:creationId xmlns:a16="http://schemas.microsoft.com/office/drawing/2014/main" id="{9D1D303C-C190-6819-6FCB-ED338BA3A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 r="1" b="1"/>
          <a:stretch/>
        </p:blipFill>
        <p:spPr bwMode="auto">
          <a:xfrm>
            <a:off x="647699" y="2895600"/>
            <a:ext cx="7306734" cy="31622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6" name="Picture 2" descr="FULL MAP SPOILERS! Every Prepper and UCA Facility lined up with the in game  America Map. Obviously, they couldn't make a 1:1 scale map of America, so  take the locations of landmarks">
            <a:extLst>
              <a:ext uri="{FF2B5EF4-FFF2-40B4-BE49-F238E27FC236}">
                <a16:creationId xmlns:a16="http://schemas.microsoft.com/office/drawing/2014/main" id="{11BBDAB7-FD3C-096F-A1DD-85B550CE785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r="24343" b="2"/>
          <a:stretch/>
        </p:blipFill>
        <p:spPr bwMode="auto">
          <a:xfrm>
            <a:off x="8115300" y="2895599"/>
            <a:ext cx="3430814" cy="31622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9" name="Date Placeholder 40">
            <a:extLst>
              <a:ext uri="{FF2B5EF4-FFF2-40B4-BE49-F238E27FC236}">
                <a16:creationId xmlns:a16="http://schemas.microsoft.com/office/drawing/2014/main" id="{7DE84050-F769-4EE3-869C-0CB4980D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7A2684-9752-40B6-8A6F-736BAC04542A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/>
          </a:p>
        </p:txBody>
      </p:sp>
      <p:sp>
        <p:nvSpPr>
          <p:cNvPr id="1041" name="Slide Number Placeholder 42">
            <a:extLst>
              <a:ext uri="{FF2B5EF4-FFF2-40B4-BE49-F238E27FC236}">
                <a16:creationId xmlns:a16="http://schemas.microsoft.com/office/drawing/2014/main" id="{7AB97135-4E9E-4B56-994E-3ED654E6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2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C4643-E9C3-B4D6-009C-698716B24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3536516" cy="2245737"/>
          </a:xfrm>
        </p:spPr>
        <p:txBody>
          <a:bodyPr>
            <a:normAutofit/>
          </a:bodyPr>
          <a:lstStyle/>
          <a:p>
            <a:r>
              <a:rPr lang="fr-FR" dirty="0"/>
              <a:t>Entre tourisme, réalisme, et RPG…</a:t>
            </a:r>
          </a:p>
        </p:txBody>
      </p:sp>
      <p:sp>
        <p:nvSpPr>
          <p:cNvPr id="2063" name="Footer Placeholder 4">
            <a:extLst>
              <a:ext uri="{FF2B5EF4-FFF2-40B4-BE49-F238E27FC236}">
                <a16:creationId xmlns:a16="http://schemas.microsoft.com/office/drawing/2014/main" id="{B2580D06-6FE4-4119-8751-FC50CB22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924" y="173776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Sample Footer Text</a:t>
            </a:r>
          </a:p>
        </p:txBody>
      </p:sp>
      <p:pic>
        <p:nvPicPr>
          <p:cNvPr id="2058" name="Picture 10" descr="The (almost) unbroken history of Yakuza's Kamurocho – Overlode">
            <a:extLst>
              <a:ext uri="{FF2B5EF4-FFF2-40B4-BE49-F238E27FC236}">
                <a16:creationId xmlns:a16="http://schemas.microsoft.com/office/drawing/2014/main" id="{4B5B294D-818F-4AD4-1382-0836F7655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19650" b="1"/>
          <a:stretch/>
        </p:blipFill>
        <p:spPr bwMode="auto">
          <a:xfrm>
            <a:off x="4648200" y="952500"/>
            <a:ext cx="6903309" cy="51053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67" name="Date Placeholder 3">
            <a:extLst>
              <a:ext uri="{FF2B5EF4-FFF2-40B4-BE49-F238E27FC236}">
                <a16:creationId xmlns:a16="http://schemas.microsoft.com/office/drawing/2014/main" id="{19625D53-AF20-4FA5-A107-0467640F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ACFA3A88-BE9B-4766-8AA5-E2A9B5C4BB10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 dirty="0"/>
          </a:p>
        </p:txBody>
      </p:sp>
      <p:sp>
        <p:nvSpPr>
          <p:cNvPr id="2069" name="Slide Number Placeholder 5">
            <a:extLst>
              <a:ext uri="{FF2B5EF4-FFF2-40B4-BE49-F238E27FC236}">
                <a16:creationId xmlns:a16="http://schemas.microsoft.com/office/drawing/2014/main" id="{BB936915-9740-4DE1-9465-4DC7FD64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2060" name="Picture 12" descr="Kamurocho - Yakuza: Like a Dragon Walkthrough &amp; Guide - GameFAQs">
            <a:extLst>
              <a:ext uri="{FF2B5EF4-FFF2-40B4-BE49-F238E27FC236}">
                <a16:creationId xmlns:a16="http://schemas.microsoft.com/office/drawing/2014/main" id="{DD9ED462-B4EA-6B9C-1DF7-9BDACD8A7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9" y="2410567"/>
            <a:ext cx="3496427" cy="36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9AD44-27A6-9795-4A32-5AAB5582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Parler d’un pays sans y faire se dérouler l’action…</a:t>
            </a:r>
          </a:p>
        </p:txBody>
      </p:sp>
      <p:pic>
        <p:nvPicPr>
          <p:cNvPr id="3074" name="Picture 2" descr="Kamura Village Map and Facilities Guide - Monster Hunter Rise Wiki Guide -  IGN">
            <a:extLst>
              <a:ext uri="{FF2B5EF4-FFF2-40B4-BE49-F238E27FC236}">
                <a16:creationId xmlns:a16="http://schemas.microsoft.com/office/drawing/2014/main" id="{AF78CE22-3F57-F366-0BA2-5FCD321757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1514475"/>
            <a:ext cx="9036051" cy="50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95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FA47E-E883-EBF3-0B71-D95F631E5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499"/>
            <a:ext cx="5205343" cy="2476501"/>
          </a:xfrm>
        </p:spPr>
        <p:txBody>
          <a:bodyPr>
            <a:normAutofit/>
          </a:bodyPr>
          <a:lstStyle/>
          <a:p>
            <a:r>
              <a:rPr lang="fr-FR" dirty="0"/>
              <a:t>Quels éléments soumettre à l’analyse des cartes (de jeux vidéo ?)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E8D5989-5D49-41EE-9681-9A5AB28B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048" y="127792"/>
            <a:ext cx="5205342" cy="4205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Sample Footer Text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4B565-D5B3-B740-181A-7EEFA8135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952499"/>
            <a:ext cx="4785108" cy="51053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fr-FR" sz="1700" dirty="0"/>
              <a:t>Les marqueurs : design, modalités d’apparition, mécaniques (peut-on en poser ? Et lesquels ?)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Le design graphique de la carte : modalités narratives et visuelles.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L’utilisation et l’acquisition de la carte : carte comme objet ludique, comme acquis ? Comment est-elle présentée dans l’univers narratif ?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Auto remplissage ? 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Lien entre la carte et le territoire (imaginaire ou réel) représenté : comment est-il suggéré ? Quel message est suggéré ?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Lien entre la représentation 2D de l’espace / sa représentation 3D en jeu.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La manière dont le jeu nous parle de la carte (par des tutoriels ? Des </a:t>
            </a:r>
            <a:r>
              <a:rPr lang="fr-FR" sz="1700" dirty="0" err="1"/>
              <a:t>PnJs</a:t>
            </a:r>
            <a:r>
              <a:rPr lang="fr-FR" sz="1700" dirty="0"/>
              <a:t> ?)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60C28C0-EFDC-4047-81BA-16DBA9A9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E669529A-5E6F-4BA7-BE39-BCFD08258044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D4D1CD5-79A4-491C-85F0-0EE21E88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938A0-A5C2-F6BB-3FB6-BC6A2896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Et le jeu de société dans tout ça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D75800-9379-C1D3-A71D-870FE8E89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Fréquemment, l’action se déroule sur une carte qui est à la fois un plateau de jeu.</a:t>
            </a:r>
          </a:p>
          <a:p>
            <a:endParaRPr lang="fr-FR" dirty="0"/>
          </a:p>
          <a:p>
            <a:r>
              <a:rPr lang="fr-FR" dirty="0"/>
              <a:t>Dans le jeu de société, on observe des mécaniques de construction de la carte / du territoire (les jeux de tuiles) ; des mécaniques de révélations de la carte (les jeux de rôle), ou encore des mécaniques de conquêtes (les 4X, entre autres).</a:t>
            </a:r>
          </a:p>
          <a:p>
            <a:endParaRPr lang="fr-FR" dirty="0"/>
          </a:p>
          <a:p>
            <a:r>
              <a:rPr lang="fr-FR" dirty="0"/>
              <a:t>Le paradigme reste proche de celui du jeu vidéo : </a:t>
            </a:r>
            <a:r>
              <a:rPr lang="fr-FR" b="1" dirty="0"/>
              <a:t>la prise d’information et d’espace est une source de pouvoir.</a:t>
            </a:r>
          </a:p>
        </p:txBody>
      </p:sp>
    </p:spTree>
    <p:extLst>
      <p:ext uri="{BB962C8B-B14F-4D97-AF65-F5344CB8AC3E}">
        <p14:creationId xmlns:p14="http://schemas.microsoft.com/office/powerpoint/2010/main" val="359365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E776F-8947-0DD7-DFC3-090F71EF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Développer une littératie et une attitude réflexive et critique avec la cartographie.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6B6082-208A-F968-A097-E82AB38AD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combiner cartographie et médiation ? Quelles activités proposer ? Ou comment, simplement, aiguiser les perspectives critiques autour de la cartographie ?</a:t>
            </a:r>
          </a:p>
          <a:p>
            <a:endParaRPr lang="fr-FR" dirty="0"/>
          </a:p>
          <a:p>
            <a:r>
              <a:rPr lang="fr-FR" dirty="0"/>
              <a:t>Quelques idées et propositions…</a:t>
            </a:r>
          </a:p>
        </p:txBody>
      </p:sp>
    </p:spTree>
    <p:extLst>
      <p:ext uri="{BB962C8B-B14F-4D97-AF65-F5344CB8AC3E}">
        <p14:creationId xmlns:p14="http://schemas.microsoft.com/office/powerpoint/2010/main" val="91423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F6138-B41D-F631-69DC-F70DCB76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n°1 : Cartographie participative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9E63CD-6852-0464-5C03-0DD9E2EB6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cartographie participative vise à ce que </a:t>
            </a:r>
            <a:r>
              <a:rPr lang="fr-FR" dirty="0" err="1"/>
              <a:t>chacun.e</a:t>
            </a:r>
            <a:r>
              <a:rPr lang="fr-FR" dirty="0"/>
              <a:t> travaille à l’élaboration d’une carte, au lieu d’en lire une fabriquée par </a:t>
            </a:r>
            <a:r>
              <a:rPr lang="fr-FR" dirty="0" err="1"/>
              <a:t>un.e</a:t>
            </a:r>
            <a:r>
              <a:rPr lang="fr-FR" dirty="0"/>
              <a:t> </a:t>
            </a:r>
            <a:r>
              <a:rPr lang="fr-FR" dirty="0" err="1"/>
              <a:t>expert.e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Cela permet de renverser l’approche </a:t>
            </a:r>
            <a:r>
              <a:rPr lang="fr-FR" i="1" dirty="0"/>
              <a:t>top-down</a:t>
            </a:r>
            <a:r>
              <a:rPr lang="fr-FR" dirty="0"/>
              <a:t> d’une carte et du savoir qu’elle véhicule, mais aussi à ses </a:t>
            </a:r>
            <a:r>
              <a:rPr lang="fr-FR" dirty="0" err="1"/>
              <a:t>concepteur.ices</a:t>
            </a:r>
            <a:r>
              <a:rPr lang="fr-FR" dirty="0"/>
              <a:t> de noter des lieux signifiants pour elleux sur la carte.</a:t>
            </a:r>
          </a:p>
          <a:p>
            <a:endParaRPr lang="fr-FR" dirty="0"/>
          </a:p>
          <a:p>
            <a:r>
              <a:rPr lang="fr-FR" dirty="0"/>
              <a:t>L’activité pourrait consister à créer des cartes participatives de la bibliothèque, de certains endroits de Montpellier.</a:t>
            </a:r>
          </a:p>
        </p:txBody>
      </p:sp>
    </p:spTree>
    <p:extLst>
      <p:ext uri="{BB962C8B-B14F-4D97-AF65-F5344CB8AC3E}">
        <p14:creationId xmlns:p14="http://schemas.microsoft.com/office/powerpoint/2010/main" val="4645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73D55-9E2D-3340-886A-47CAB62D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n°2 : Cartographie sensible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5BB699-36F3-B5EC-C5D8-1079FD13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s’agit de créer une carte / prendre la carte d’un lieu, et d’annoter des informations ayant un lien avec notre propre vie / nos propres émotions.</a:t>
            </a:r>
          </a:p>
          <a:p>
            <a:endParaRPr lang="fr-FR" dirty="0"/>
          </a:p>
          <a:p>
            <a:r>
              <a:rPr lang="fr-FR" b="1" dirty="0"/>
              <a:t>C’est une manière de se réapproprier l’espace et d’exploiter le potentiel narratif d’une carte.</a:t>
            </a:r>
          </a:p>
          <a:p>
            <a:endParaRPr lang="fr-FR" b="1" dirty="0"/>
          </a:p>
          <a:p>
            <a:r>
              <a:rPr lang="fr-FR" dirty="0"/>
              <a:t>Ici encore, on peut imaginer une activité autour d’une carte (création / annotation / légende).</a:t>
            </a:r>
          </a:p>
        </p:txBody>
      </p:sp>
    </p:spTree>
    <p:extLst>
      <p:ext uri="{BB962C8B-B14F-4D97-AF65-F5344CB8AC3E}">
        <p14:creationId xmlns:p14="http://schemas.microsoft.com/office/powerpoint/2010/main" val="116090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2EE0C0-E8B6-AA12-C56E-8A70F17C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n°3 : Création / modification d’un jeu autour de l’idée de « fausse carte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6132D0-3FF0-76B1-EBB6-92DB17419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On part souvent du principe que les informations fournies par une carte dans un jeu sont vraies.</a:t>
            </a:r>
          </a:p>
          <a:p>
            <a:endParaRPr lang="fr-FR" dirty="0"/>
          </a:p>
          <a:p>
            <a:r>
              <a:rPr lang="fr-FR" dirty="0"/>
              <a:t>Mais une activité pourrait viser à la réflexion autour d’une mécanique de jeu liant la thématique « carte fausse » et le jeu.</a:t>
            </a:r>
          </a:p>
          <a:p>
            <a:endParaRPr lang="fr-FR" dirty="0"/>
          </a:p>
          <a:p>
            <a:r>
              <a:rPr lang="fr-FR" dirty="0"/>
              <a:t>On est plutôt dans une thème de </a:t>
            </a:r>
            <a:r>
              <a:rPr lang="fr-FR" dirty="0" err="1"/>
              <a:t>GameJam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2686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950E3-AB59-B6D8-8EA3-F14944B3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143374-1948-2224-815B-9FF947BA9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Font typeface="+mj-lt"/>
              <a:buAutoNum type="arabicPeriod"/>
            </a:pPr>
            <a:r>
              <a:rPr lang="fr-FR" dirty="0"/>
              <a:t>Quelques concepts clefs de la cartographie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fr-FR" dirty="0"/>
              <a:t>Grille d’analyse des cartes dans le jeu vidéo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fr-FR" dirty="0"/>
              <a:t>Activités de médiation (des pistes, surtout !)</a:t>
            </a:r>
          </a:p>
        </p:txBody>
      </p:sp>
    </p:spTree>
    <p:extLst>
      <p:ext uri="{BB962C8B-B14F-4D97-AF65-F5344CB8AC3E}">
        <p14:creationId xmlns:p14="http://schemas.microsoft.com/office/powerpoint/2010/main" val="1845600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D4023-3261-2130-171B-59F8AB5E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Activité n°4 : Chasse au trésor dans la bibliothèque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3D8401-FD3E-DBCE-082B-C6BC0667F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Faire une activité avec des interactions autour d’une carte pour une chasse au trésor.</a:t>
            </a:r>
          </a:p>
          <a:p>
            <a:endParaRPr lang="fr-FR" dirty="0"/>
          </a:p>
          <a:p>
            <a:r>
              <a:rPr lang="fr-FR" dirty="0"/>
              <a:t>Retrouver les éléments dressés ici au fur et à mesure de l’intervention pour travailler sur différentes étapes de progression dans la chasse au trésor (ajout de symboles, ajouts de toponymes, informations fausses deviennent vraies, etc.)</a:t>
            </a:r>
          </a:p>
        </p:txBody>
      </p:sp>
    </p:spTree>
    <p:extLst>
      <p:ext uri="{BB962C8B-B14F-4D97-AF65-F5344CB8AC3E}">
        <p14:creationId xmlns:p14="http://schemas.microsoft.com/office/powerpoint/2010/main" val="944275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074A1-46F2-B3FA-314A-F81468C1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7DC99-7345-0E2D-84F9-146243EFA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cartes sont des </a:t>
            </a:r>
            <a:r>
              <a:rPr lang="fr-FR" b="1" dirty="0"/>
              <a:t>objets transverses.</a:t>
            </a:r>
          </a:p>
          <a:p>
            <a:endParaRPr lang="fr-FR" b="1" dirty="0"/>
          </a:p>
          <a:p>
            <a:endParaRPr lang="fr-FR" b="1" dirty="0"/>
          </a:p>
          <a:p>
            <a:r>
              <a:rPr lang="fr-FR" dirty="0"/>
              <a:t>Elles produisent des représentations de l’espace qui répondent à des contextes sociaux.</a:t>
            </a:r>
          </a:p>
          <a:p>
            <a:endParaRPr lang="fr-FR" dirty="0"/>
          </a:p>
          <a:p>
            <a:r>
              <a:rPr lang="fr-FR" dirty="0"/>
              <a:t>Dans le jeu vidéo, le manque d’informations devient un </a:t>
            </a:r>
            <a:r>
              <a:rPr lang="fr-FR" b="1" dirty="0"/>
              <a:t>ressort ludique.</a:t>
            </a:r>
          </a:p>
        </p:txBody>
      </p:sp>
    </p:spTree>
    <p:extLst>
      <p:ext uri="{BB962C8B-B14F-4D97-AF65-F5344CB8AC3E}">
        <p14:creationId xmlns:p14="http://schemas.microsoft.com/office/powerpoint/2010/main" val="355568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BC46B8-7126-CAA9-F41C-7E8CA63E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 et votre invitation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5AA62D-3DF2-D585-CD50-41885D2B5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Lucas.friche@univ-lorraine.fr</a:t>
            </a:r>
            <a:endParaRPr lang="fr-FR" dirty="0"/>
          </a:p>
          <a:p>
            <a:r>
              <a:rPr lang="fr-FR" dirty="0"/>
              <a:t>@</a:t>
            </a:r>
            <a:r>
              <a:rPr lang="fr-FR" dirty="0" err="1"/>
              <a:t>Lucartographie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Maintenant, discutons </a:t>
            </a:r>
            <a:r>
              <a:rPr lang="fr-FR" dirty="0">
                <a:sym typeface="Wingdings" pitchFamily="2" charset="2"/>
              </a:rPr>
              <a:t>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692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74125-A592-5DAE-DBD7-4CCE3D3E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Préambule – Pourquoi s’intéresser à l’espace et à la cartographie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27DBE-CE70-031C-4538-EC5BAA66D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Dans les années 1960-70, c’est le « spatial </a:t>
            </a:r>
            <a:r>
              <a:rPr lang="fr-FR" dirty="0" err="1"/>
              <a:t>turn</a:t>
            </a:r>
            <a:r>
              <a:rPr lang="fr-FR" dirty="0"/>
              <a:t> » : de </a:t>
            </a:r>
            <a:r>
              <a:rPr lang="fr-FR" dirty="0" err="1"/>
              <a:t>nombreux.euses</a:t>
            </a:r>
            <a:r>
              <a:rPr lang="fr-FR" dirty="0"/>
              <a:t> </a:t>
            </a:r>
            <a:r>
              <a:rPr lang="fr-FR" dirty="0" err="1"/>
              <a:t>chercheur.euses</a:t>
            </a:r>
            <a:r>
              <a:rPr lang="fr-FR" dirty="0"/>
              <a:t> s’intéressent à l’espace, sa nature et ses fonctions.</a:t>
            </a:r>
          </a:p>
          <a:p>
            <a:endParaRPr lang="fr-FR" dirty="0"/>
          </a:p>
          <a:p>
            <a:r>
              <a:rPr lang="fr-FR" dirty="0"/>
              <a:t>Tout un bout de la recherche confronte ainsi organisation spatiale et pouvoir. Ca va être le cas avec Foucault, </a:t>
            </a:r>
            <a:r>
              <a:rPr lang="fr-FR" dirty="0" err="1"/>
              <a:t>Raffestin</a:t>
            </a:r>
            <a:r>
              <a:rPr lang="fr-FR" dirty="0"/>
              <a:t>, Harvey, Soja, </a:t>
            </a:r>
            <a:r>
              <a:rPr lang="fr-FR" dirty="0" err="1"/>
              <a:t>Haraway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On remet alors en question le rôle de l’espace et de ses outils, tels que la cartographie.</a:t>
            </a:r>
          </a:p>
        </p:txBody>
      </p:sp>
    </p:spTree>
    <p:extLst>
      <p:ext uri="{BB962C8B-B14F-4D97-AF65-F5344CB8AC3E}">
        <p14:creationId xmlns:p14="http://schemas.microsoft.com/office/powerpoint/2010/main" val="66987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DE612-A01B-24EB-9CD7-99A5B361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6980971" cy="1250811"/>
          </a:xfrm>
        </p:spPr>
        <p:txBody>
          <a:bodyPr>
            <a:normAutofit/>
          </a:bodyPr>
          <a:lstStyle/>
          <a:p>
            <a:r>
              <a:rPr lang="fr-FR" dirty="0"/>
              <a:t>Analyser les cartes de jeux – méthodes et concepts</a:t>
            </a:r>
          </a:p>
        </p:txBody>
      </p:sp>
      <p:sp>
        <p:nvSpPr>
          <p:cNvPr id="2055" name="Footer Placeholder 4">
            <a:extLst>
              <a:ext uri="{FF2B5EF4-FFF2-40B4-BE49-F238E27FC236}">
                <a16:creationId xmlns:a16="http://schemas.microsoft.com/office/drawing/2014/main" id="{BE8D5989-5D49-41EE-9681-9A5AB28B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924" y="173776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2050" name="Picture 2" descr="Gloomhaven - Vin d'jeu">
            <a:extLst>
              <a:ext uri="{FF2B5EF4-FFF2-40B4-BE49-F238E27FC236}">
                <a16:creationId xmlns:a16="http://schemas.microsoft.com/office/drawing/2014/main" id="{1319C649-B439-05A0-600C-5C169F325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804"/>
          <a:stretch/>
        </p:blipFill>
        <p:spPr bwMode="auto">
          <a:xfrm>
            <a:off x="647700" y="2412462"/>
            <a:ext cx="6896100" cy="36454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FBE70-5B2D-AAEC-11B6-26765750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952500"/>
            <a:ext cx="3410233" cy="5105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Une carte est une </a:t>
            </a:r>
            <a:r>
              <a:rPr lang="fr-FR" b="1" dirty="0"/>
              <a:t>représentation de l’espace.  Elle produit un discours sur un territoire ou un espace par son langage et sa grammaire.</a:t>
            </a:r>
          </a:p>
          <a:p>
            <a:pPr>
              <a:lnSpc>
                <a:spcPct val="110000"/>
              </a:lnSpc>
            </a:pPr>
            <a:endParaRPr lang="fr-FR" b="1" dirty="0"/>
          </a:p>
          <a:p>
            <a:pPr>
              <a:lnSpc>
                <a:spcPct val="110000"/>
              </a:lnSpc>
            </a:pPr>
            <a:r>
              <a:rPr lang="fr-FR" b="1" dirty="0"/>
              <a:t>Dans le jeu (vidéo ou non), parler de carte peut souvent être confondu avec l’espace de jeu, un niveau, etc.</a:t>
            </a:r>
            <a:endParaRPr lang="fr-FR" dirty="0"/>
          </a:p>
          <a:p>
            <a:pPr>
              <a:lnSpc>
                <a:spcPct val="110000"/>
              </a:lnSpc>
            </a:pPr>
            <a:endParaRPr lang="fr-FR" b="1" dirty="0"/>
          </a:p>
          <a:p>
            <a:pPr>
              <a:lnSpc>
                <a:spcPct val="110000"/>
              </a:lnSpc>
            </a:pPr>
            <a:endParaRPr lang="fr-FR" dirty="0"/>
          </a:p>
        </p:txBody>
      </p:sp>
      <p:sp>
        <p:nvSpPr>
          <p:cNvPr id="2057" name="Date Placeholder 3">
            <a:extLst>
              <a:ext uri="{FF2B5EF4-FFF2-40B4-BE49-F238E27FC236}">
                <a16:creationId xmlns:a16="http://schemas.microsoft.com/office/drawing/2014/main" id="{A60C28C0-EFDC-4047-81BA-16DBA9A9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966F84F2-8A04-4430-BDD5-201029A017D9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/>
          </a:p>
        </p:txBody>
      </p:sp>
      <p:sp>
        <p:nvSpPr>
          <p:cNvPr id="2059" name="Slide Number Placeholder 5">
            <a:extLst>
              <a:ext uri="{FF2B5EF4-FFF2-40B4-BE49-F238E27FC236}">
                <a16:creationId xmlns:a16="http://schemas.microsoft.com/office/drawing/2014/main" id="{6D4D1CD5-79A4-491C-85F0-0EE21E88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301CD-F693-D168-9945-E11153102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306" y="952499"/>
            <a:ext cx="5062265" cy="3251855"/>
          </a:xfrm>
        </p:spPr>
        <p:txBody>
          <a:bodyPr>
            <a:normAutofit/>
          </a:bodyPr>
          <a:lstStyle/>
          <a:p>
            <a:r>
              <a:rPr lang="fr-FR" dirty="0"/>
              <a:t>Analyser les cartes de jeux – méthodes et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039CE3-8F8E-5DCD-7AFE-C73F8FDCD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306" y="2851842"/>
            <a:ext cx="5062264" cy="3170585"/>
          </a:xfrm>
        </p:spPr>
        <p:txBody>
          <a:bodyPr anchor="b">
            <a:normAutofit fontScale="77500" lnSpcReduction="20000"/>
          </a:bodyPr>
          <a:lstStyle/>
          <a:p>
            <a:r>
              <a:rPr lang="fr-FR" dirty="0"/>
              <a:t>Une carte représente beaucoup de choses différentes…</a:t>
            </a:r>
          </a:p>
          <a:p>
            <a:endParaRPr lang="fr-FR" dirty="0"/>
          </a:p>
          <a:p>
            <a:r>
              <a:rPr lang="fr-FR" dirty="0"/>
              <a:t>Mais globalement, on voit surtout que c’est un moyen de condenser graphiquement des informations, à l’aide d’un langage spécifique : légende, toponymie, symboles, forme, échelle…</a:t>
            </a:r>
          </a:p>
          <a:p>
            <a:endParaRPr lang="fr-FR" dirty="0"/>
          </a:p>
          <a:p>
            <a:r>
              <a:rPr lang="fr-FR" dirty="0"/>
              <a:t>Mais attention à bien différencier le </a:t>
            </a:r>
            <a:r>
              <a:rPr lang="fr-FR" i="1" dirty="0"/>
              <a:t>mapping </a:t>
            </a:r>
            <a:r>
              <a:rPr lang="fr-FR" dirty="0"/>
              <a:t>du </a:t>
            </a:r>
            <a:r>
              <a:rPr lang="fr-FR" i="1" dirty="0" err="1"/>
              <a:t>map-making</a:t>
            </a:r>
            <a:r>
              <a:rPr lang="fr-FR" i="1" dirty="0"/>
              <a:t>. </a:t>
            </a:r>
            <a:endParaRPr lang="fr-FR" dirty="0"/>
          </a:p>
        </p:txBody>
      </p:sp>
      <p:sp>
        <p:nvSpPr>
          <p:cNvPr id="3081" name="Footer Placeholder 49">
            <a:extLst>
              <a:ext uri="{FF2B5EF4-FFF2-40B4-BE49-F238E27FC236}">
                <a16:creationId xmlns:a16="http://schemas.microsoft.com/office/drawing/2014/main" id="{5A52E908-75A3-4154-AA59-5B547D66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924" y="173776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3076" name="Picture 4" descr="Lecture d'une carte : comment lire une carte topographique ?">
            <a:extLst>
              <a:ext uri="{FF2B5EF4-FFF2-40B4-BE49-F238E27FC236}">
                <a16:creationId xmlns:a16="http://schemas.microsoft.com/office/drawing/2014/main" id="{14FC8321-3E20-0158-9317-BAC9A0B6C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7" r="14838" b="-2"/>
          <a:stretch/>
        </p:blipFill>
        <p:spPr bwMode="auto">
          <a:xfrm>
            <a:off x="6743701" y="952501"/>
            <a:ext cx="2319866" cy="244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a carte thématique | Secondaire | Alloprof">
            <a:extLst>
              <a:ext uri="{FF2B5EF4-FFF2-40B4-BE49-F238E27FC236}">
                <a16:creationId xmlns:a16="http://schemas.microsoft.com/office/drawing/2014/main" id="{2CFEB4DD-5675-B0CE-2B6B-C90E41F0A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r="17311" b="3"/>
          <a:stretch/>
        </p:blipFill>
        <p:spPr bwMode="auto">
          <a:xfrm>
            <a:off x="9224432" y="952500"/>
            <a:ext cx="2319867" cy="244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RTE MENTALE ou MINDMAP, comment et pourquoi les utiliser en classe, dans  sa vie pro et perso ? - YouTube">
            <a:extLst>
              <a:ext uri="{FF2B5EF4-FFF2-40B4-BE49-F238E27FC236}">
                <a16:creationId xmlns:a16="http://schemas.microsoft.com/office/drawing/2014/main" id="{90BA852A-8DE0-0479-88A1-70DFBAF46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 r="-4" b="3775"/>
          <a:stretch/>
        </p:blipFill>
        <p:spPr bwMode="auto">
          <a:xfrm>
            <a:off x="6743699" y="3556638"/>
            <a:ext cx="4800599" cy="25012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3" name="Date Placeholder 48">
            <a:extLst>
              <a:ext uri="{FF2B5EF4-FFF2-40B4-BE49-F238E27FC236}">
                <a16:creationId xmlns:a16="http://schemas.microsoft.com/office/drawing/2014/main" id="{496343E3-64B0-488B-8B72-F1C4F4E1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E82D1F-99E2-4C9A-A57C-52ACE8839FA2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/>
          </a:p>
        </p:txBody>
      </p:sp>
      <p:sp>
        <p:nvSpPr>
          <p:cNvPr id="3085" name="Slide Number Placeholder 50">
            <a:extLst>
              <a:ext uri="{FF2B5EF4-FFF2-40B4-BE49-F238E27FC236}">
                <a16:creationId xmlns:a16="http://schemas.microsoft.com/office/drawing/2014/main" id="{F2FEEBE0-736D-4103-904E-2AF3F972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734F9-D5A5-C970-2D69-097CE804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Analyser les cartes de jeux – méthodes et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C78C2C-EFDC-E665-2FF4-04C201605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/>
              <a:t>Mapping</a:t>
            </a:r>
            <a:r>
              <a:rPr lang="fr-FR" dirty="0"/>
              <a:t> = le fait de présenter l’organisation spatiale d’une chose.</a:t>
            </a:r>
          </a:p>
          <a:p>
            <a:endParaRPr lang="fr-FR" i="1" dirty="0"/>
          </a:p>
          <a:p>
            <a:r>
              <a:rPr lang="fr-FR" i="1" dirty="0" err="1"/>
              <a:t>Map-Making</a:t>
            </a:r>
            <a:r>
              <a:rPr lang="fr-FR" i="1" dirty="0"/>
              <a:t> </a:t>
            </a:r>
            <a:r>
              <a:rPr lang="fr-FR" dirty="0"/>
              <a:t>= le fait de créer une carte </a:t>
            </a:r>
          </a:p>
          <a:p>
            <a:endParaRPr lang="fr-FR" i="1" dirty="0"/>
          </a:p>
          <a:p>
            <a:r>
              <a:rPr lang="fr-FR" dirty="0"/>
              <a:t>La différence repose dans la manière dont l’objet qu’est la carte fait autorité, mais aussi comment la création d’une carte repose sur un </a:t>
            </a:r>
            <a:r>
              <a:rPr lang="fr-FR" b="1" dirty="0"/>
              <a:t>contexte social.</a:t>
            </a:r>
          </a:p>
          <a:p>
            <a:pPr marL="0" indent="0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1721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DBF8DA-D11D-F3B7-68B6-78C351A90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Analyser les cartes de jeux – méthodes et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2A843A-D4C1-E349-402E-E98CA0D9F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Dans l’histoire de la cartographie, on voit émerger dans les années 1990-2000 tout un pan de recherche nommé la « cartographie critique ».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La carte n’est pas innocente : elle représente un </a:t>
            </a:r>
            <a:r>
              <a:rPr lang="fr-FR" b="1" dirty="0"/>
              <a:t>savoir situé.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210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116CC-1CE8-23AD-4CA2-41F38C48D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Analyser les cartes de jeux – méthodes et concepts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1C4E53-FC49-70F0-5B91-D05BA0251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Tout un attirail de concepts qui se développent pour analyser la cartographie :</a:t>
            </a:r>
          </a:p>
          <a:p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La sémiologie graphique (quels signes et symboles sur la carte ? Pour quel objectif ?).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Le « </a:t>
            </a:r>
            <a:r>
              <a:rPr lang="fr-FR" dirty="0" err="1"/>
              <a:t>paracarte</a:t>
            </a:r>
            <a:r>
              <a:rPr lang="fr-FR" dirty="0"/>
              <a:t> » (</a:t>
            </a:r>
            <a:r>
              <a:rPr lang="fr-FR" dirty="0" err="1"/>
              <a:t>Kitchins</a:t>
            </a:r>
            <a:r>
              <a:rPr lang="fr-FR" dirty="0"/>
              <a:t>, Perkins, 2009) -&gt; regrouper ce qui convient du « </a:t>
            </a:r>
            <a:r>
              <a:rPr lang="fr-FR" dirty="0" err="1"/>
              <a:t>perimap</a:t>
            </a:r>
            <a:r>
              <a:rPr lang="fr-FR" dirty="0"/>
              <a:t> » (qualité de la carte d’un point de vue plastique et esthétique) et du « </a:t>
            </a:r>
            <a:r>
              <a:rPr lang="fr-FR" dirty="0" err="1"/>
              <a:t>epimap</a:t>
            </a:r>
            <a:r>
              <a:rPr lang="fr-FR" dirty="0"/>
              <a:t> » (les discours autour de cette carte pour penser son autorité).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Les fonctionnalités.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Le moyen d’accès à cette carte.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Et enfin, tout le travail culturel derrière les représentations graphiques contenues dans la carte.</a:t>
            </a:r>
          </a:p>
        </p:txBody>
      </p:sp>
    </p:spTree>
    <p:extLst>
      <p:ext uri="{BB962C8B-B14F-4D97-AF65-F5344CB8AC3E}">
        <p14:creationId xmlns:p14="http://schemas.microsoft.com/office/powerpoint/2010/main" val="237333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65F782-F1EC-CC5F-8A40-46975952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5"/>
            <a:ext cx="6195060" cy="2239819"/>
          </a:xfrm>
        </p:spPr>
        <p:txBody>
          <a:bodyPr>
            <a:normAutofit/>
          </a:bodyPr>
          <a:lstStyle/>
          <a:p>
            <a:r>
              <a:rPr lang="fr-FR" sz="4400" dirty="0"/>
              <a:t>Analyser les cartes de jeux – méthodes et concepts</a:t>
            </a:r>
          </a:p>
        </p:txBody>
      </p:sp>
      <p:sp>
        <p:nvSpPr>
          <p:cNvPr id="4107" name="Footer Placeholder 56">
            <a:extLst>
              <a:ext uri="{FF2B5EF4-FFF2-40B4-BE49-F238E27FC236}">
                <a16:creationId xmlns:a16="http://schemas.microsoft.com/office/drawing/2014/main" id="{A6554268-17CC-4157-975E-17908E78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924" y="173776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C4CE4F-16D2-278C-A6BD-C310EC7BC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5872" y="952500"/>
            <a:ext cx="3562935" cy="22398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FR" sz="1700" dirty="0"/>
              <a:t>Mon travail de recherche : créer et analyser les interfaces de carte avec une grille de lecture et réfléchir à la manière dont la carte est ludique.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1700" dirty="0"/>
              <a:t>Exemple avec </a:t>
            </a:r>
            <a:r>
              <a:rPr lang="fr-FR" sz="1700" i="1" dirty="0"/>
              <a:t>The Elder </a:t>
            </a:r>
            <a:r>
              <a:rPr lang="fr-FR" sz="1700" i="1" dirty="0" err="1"/>
              <a:t>Scrolls</a:t>
            </a:r>
            <a:r>
              <a:rPr lang="fr-FR" sz="1700" dirty="0"/>
              <a:t> </a:t>
            </a:r>
          </a:p>
        </p:txBody>
      </p:sp>
      <p:pic>
        <p:nvPicPr>
          <p:cNvPr id="4100" name="Picture 4" descr="Morrowind Map : r/Morrowind">
            <a:extLst>
              <a:ext uri="{FF2B5EF4-FFF2-40B4-BE49-F238E27FC236}">
                <a16:creationId xmlns:a16="http://schemas.microsoft.com/office/drawing/2014/main" id="{C7ABE9CA-5637-0258-FDD6-D56B9D0F5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r="1" b="19742"/>
          <a:stretch/>
        </p:blipFill>
        <p:spPr bwMode="auto">
          <a:xfrm>
            <a:off x="648609" y="3428999"/>
            <a:ext cx="3486128" cy="264403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098" name="Picture 2" descr="The Elder Scrolls II : Daggerfall | RPG Jeuxvidéo ⚔️">
            <a:extLst>
              <a:ext uri="{FF2B5EF4-FFF2-40B4-BE49-F238E27FC236}">
                <a16:creationId xmlns:a16="http://schemas.microsoft.com/office/drawing/2014/main" id="{D8C0271B-A0EE-AEDE-AEA2-5D894A105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4927" b="3"/>
          <a:stretch/>
        </p:blipFill>
        <p:spPr bwMode="auto">
          <a:xfrm>
            <a:off x="4291077" y="3429000"/>
            <a:ext cx="3543676" cy="26440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2" name="Picture 6" descr="Skyrim Treasure Map 2 Location &amp; Guide (II) - YouTube">
            <a:extLst>
              <a:ext uri="{FF2B5EF4-FFF2-40B4-BE49-F238E27FC236}">
                <a16:creationId xmlns:a16="http://schemas.microsoft.com/office/drawing/2014/main" id="{10B3121D-5F57-6D91-3CE0-4ABFD3DB2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16000" b="-2"/>
          <a:stretch/>
        </p:blipFill>
        <p:spPr bwMode="auto">
          <a:xfrm>
            <a:off x="7991094" y="3429000"/>
            <a:ext cx="3559344" cy="26440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9" name="Date Placeholder 55">
            <a:extLst>
              <a:ext uri="{FF2B5EF4-FFF2-40B4-BE49-F238E27FC236}">
                <a16:creationId xmlns:a16="http://schemas.microsoft.com/office/drawing/2014/main" id="{B6B2615E-6090-41F5-9339-DE834E03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8729" y="6449535"/>
            <a:ext cx="2983095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CC967140-D3D9-474F-BF91-459B207D89AE}" type="datetime1">
              <a:rPr lang="en-US" smtClean="0"/>
              <a:pPr>
                <a:spcAft>
                  <a:spcPts val="600"/>
                </a:spcAft>
              </a:pPr>
              <a:t>4/20/23</a:t>
            </a:fld>
            <a:endParaRPr lang="en-US"/>
          </a:p>
        </p:txBody>
      </p:sp>
      <p:sp>
        <p:nvSpPr>
          <p:cNvPr id="4111" name="Slide Number Placeholder 57">
            <a:extLst>
              <a:ext uri="{FF2B5EF4-FFF2-40B4-BE49-F238E27FC236}">
                <a16:creationId xmlns:a16="http://schemas.microsoft.com/office/drawing/2014/main" id="{5CC3949D-FC5B-4613-A76E-BA6B790F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E4C1A-77DB-4702-BC27-716D2520402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89237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nalogousFromDarkSeedRightStep">
      <a:dk1>
        <a:srgbClr val="000000"/>
      </a:dk1>
      <a:lt1>
        <a:srgbClr val="FFFFFF"/>
      </a:lt1>
      <a:dk2>
        <a:srgbClr val="1B2F30"/>
      </a:dk2>
      <a:lt2>
        <a:srgbClr val="F3F0F0"/>
      </a:lt2>
      <a:accent1>
        <a:srgbClr val="47AEB4"/>
      </a:accent1>
      <a:accent2>
        <a:srgbClr val="3B7AB1"/>
      </a:accent2>
      <a:accent3>
        <a:srgbClr val="4D5AC3"/>
      </a:accent3>
      <a:accent4>
        <a:srgbClr val="6744B5"/>
      </a:accent4>
      <a:accent5>
        <a:srgbClr val="A24DC3"/>
      </a:accent5>
      <a:accent6>
        <a:srgbClr val="B13BA1"/>
      </a:accent6>
      <a:hlink>
        <a:srgbClr val="5F9732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1263</Words>
  <Application>Microsoft Macintosh PowerPoint</Application>
  <PresentationFormat>Grand écran</PresentationFormat>
  <Paragraphs>127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Amasis MT Pro Medium</vt:lpstr>
      <vt:lpstr>Arial</vt:lpstr>
      <vt:lpstr>Univers Light</vt:lpstr>
      <vt:lpstr>TribuneVTI</vt:lpstr>
      <vt:lpstr>Médiation et Cartographie</vt:lpstr>
      <vt:lpstr>Plan</vt:lpstr>
      <vt:lpstr>Préambule – Pourquoi s’intéresser à l’espace et à la cartographie ?</vt:lpstr>
      <vt:lpstr>Analyser les cartes de jeux – méthodes et concepts</vt:lpstr>
      <vt:lpstr>Analyser les cartes de jeux – méthodes et concepts</vt:lpstr>
      <vt:lpstr>Analyser les cartes de jeux – méthodes et concepts</vt:lpstr>
      <vt:lpstr>Analyser les cartes de jeux – méthodes et concepts</vt:lpstr>
      <vt:lpstr>Analyser les cartes de jeux – méthodes et concepts</vt:lpstr>
      <vt:lpstr>Analyser les cartes de jeux – méthodes et concepts</vt:lpstr>
      <vt:lpstr>Analyser les cartes de jeux – méthodes et concepts</vt:lpstr>
      <vt:lpstr>Des Etats-Unis méconnaissables…</vt:lpstr>
      <vt:lpstr>Entre tourisme, réalisme, et RPG…</vt:lpstr>
      <vt:lpstr>Parler d’un pays sans y faire se dérouler l’action…</vt:lpstr>
      <vt:lpstr>Quels éléments soumettre à l’analyse des cartes (de jeux vidéo ?)</vt:lpstr>
      <vt:lpstr>Et le jeu de société dans tout ça ?</vt:lpstr>
      <vt:lpstr>Développer une littératie et une attitude réflexive et critique avec la cartographie.</vt:lpstr>
      <vt:lpstr>Activité n°1 : Cartographie participative</vt:lpstr>
      <vt:lpstr>Activité n°2 : Cartographie sensible</vt:lpstr>
      <vt:lpstr>Activité n°3 : Création / modification d’un jeu autour de l’idée de « fausse carte »</vt:lpstr>
      <vt:lpstr>Activité n°4 : Chasse au trésor dans la bibliothèque ?</vt:lpstr>
      <vt:lpstr>Conclusion</vt:lpstr>
      <vt:lpstr>Merci pour votre attention et votre invitation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Médiation et Cartographie</dc:title>
  <dc:creator>Lucas Friche</dc:creator>
  <cp:lastModifiedBy>Lucas Friche</cp:lastModifiedBy>
  <cp:revision>1</cp:revision>
  <dcterms:created xsi:type="dcterms:W3CDTF">2023-04-19T07:32:45Z</dcterms:created>
  <dcterms:modified xsi:type="dcterms:W3CDTF">2023-04-21T07:10:23Z</dcterms:modified>
</cp:coreProperties>
</file>