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67" r:id="rId7"/>
    <p:sldId id="259" r:id="rId8"/>
    <p:sldId id="276" r:id="rId9"/>
    <p:sldId id="277" r:id="rId10"/>
    <p:sldId id="278" r:id="rId11"/>
    <p:sldId id="268" r:id="rId12"/>
    <p:sldId id="260" r:id="rId13"/>
    <p:sldId id="279" r:id="rId14"/>
    <p:sldId id="261" r:id="rId15"/>
    <p:sldId id="280" r:id="rId16"/>
    <p:sldId id="269" r:id="rId17"/>
    <p:sldId id="262" r:id="rId18"/>
    <p:sldId id="270" r:id="rId19"/>
    <p:sldId id="271" r:id="rId20"/>
    <p:sldId id="272" r:id="rId21"/>
    <p:sldId id="273" r:id="rId22"/>
    <p:sldId id="274" r:id="rId23"/>
    <p:sldId id="275" r:id="rId24"/>
    <p:sldId id="263" r:id="rId25"/>
    <p:sldId id="281" r:id="rId26"/>
    <p:sldId id="264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96A638-8FFC-424A-8D37-0F736543A95C}" v="1001" dt="2023-06-14T06:31:11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ssen Jean-Marc" userId="9710bbaf-11c3-4049-90f0-fa4d0e94a5f8" providerId="ADAL" clId="{F796A638-8FFC-424A-8D37-0F736543A95C}"/>
    <pc:docChg chg="undo custSel addSld delSld modSld">
      <pc:chgData name="Franssen Jean-Marc" userId="9710bbaf-11c3-4049-90f0-fa4d0e94a5f8" providerId="ADAL" clId="{F796A638-8FFC-424A-8D37-0F736543A95C}" dt="2023-06-14T06:31:11.757" v="6712" actId="20577"/>
      <pc:docMkLst>
        <pc:docMk/>
      </pc:docMkLst>
      <pc:sldChg chg="modSp mod">
        <pc:chgData name="Franssen Jean-Marc" userId="9710bbaf-11c3-4049-90f0-fa4d0e94a5f8" providerId="ADAL" clId="{F796A638-8FFC-424A-8D37-0F736543A95C}" dt="2023-06-14T06:29:55.628" v="6700" actId="115"/>
        <pc:sldMkLst>
          <pc:docMk/>
          <pc:sldMk cId="1243729100" sldId="256"/>
        </pc:sldMkLst>
        <pc:spChg chg="mod">
          <ac:chgData name="Franssen Jean-Marc" userId="9710bbaf-11c3-4049-90f0-fa4d0e94a5f8" providerId="ADAL" clId="{F796A638-8FFC-424A-8D37-0F736543A95C}" dt="2023-06-14T06:29:55.628" v="6700" actId="115"/>
          <ac:spMkLst>
            <pc:docMk/>
            <pc:sldMk cId="1243729100" sldId="256"/>
            <ac:spMk id="8" creationId="{4CD19590-746F-3337-3B70-AA025CC7CD21}"/>
          </ac:spMkLst>
        </pc:spChg>
      </pc:sldChg>
      <pc:sldChg chg="addSp delSp modSp mod setBg modAnim">
        <pc:chgData name="Franssen Jean-Marc" userId="9710bbaf-11c3-4049-90f0-fa4d0e94a5f8" providerId="ADAL" clId="{F796A638-8FFC-424A-8D37-0F736543A95C}" dt="2023-06-11T08:56:05.433" v="6344" actId="1038"/>
        <pc:sldMkLst>
          <pc:docMk/>
          <pc:sldMk cId="116391528" sldId="257"/>
        </pc:sldMkLst>
        <pc:spChg chg="mod">
          <ac:chgData name="Franssen Jean-Marc" userId="9710bbaf-11c3-4049-90f0-fa4d0e94a5f8" providerId="ADAL" clId="{F796A638-8FFC-424A-8D37-0F736543A95C}" dt="2023-05-19T10:10:53.716" v="3537" actId="403"/>
          <ac:spMkLst>
            <pc:docMk/>
            <pc:sldMk cId="116391528" sldId="257"/>
            <ac:spMk id="2" creationId="{A366FD28-BB38-51B9-3BC5-A41D9A3FEC77}"/>
          </ac:spMkLst>
        </pc:spChg>
        <pc:spChg chg="add mod">
          <ac:chgData name="Franssen Jean-Marc" userId="9710bbaf-11c3-4049-90f0-fa4d0e94a5f8" providerId="ADAL" clId="{F796A638-8FFC-424A-8D37-0F736543A95C}" dt="2023-06-11T08:55:08.264" v="6329" actId="164"/>
          <ac:spMkLst>
            <pc:docMk/>
            <pc:sldMk cId="116391528" sldId="257"/>
            <ac:spMk id="3" creationId="{EEE760EC-FE92-3944-697F-81825386181E}"/>
          </ac:spMkLst>
        </pc:spChg>
        <pc:spChg chg="mod">
          <ac:chgData name="Franssen Jean-Marc" userId="9710bbaf-11c3-4049-90f0-fa4d0e94a5f8" providerId="ADAL" clId="{F796A638-8FFC-424A-8D37-0F736543A95C}" dt="2023-05-19T10:15:10.365" v="3663" actId="403"/>
          <ac:spMkLst>
            <pc:docMk/>
            <pc:sldMk cId="116391528" sldId="257"/>
            <ac:spMk id="4" creationId="{C7655801-3DE1-3E2B-8B9D-1AB31F9D26B0}"/>
          </ac:spMkLst>
        </pc:spChg>
        <pc:spChg chg="mod">
          <ac:chgData name="Franssen Jean-Marc" userId="9710bbaf-11c3-4049-90f0-fa4d0e94a5f8" providerId="ADAL" clId="{F796A638-8FFC-424A-8D37-0F736543A95C}" dt="2023-05-19T10:11:40.018" v="3571" actId="1076"/>
          <ac:spMkLst>
            <pc:docMk/>
            <pc:sldMk cId="116391528" sldId="257"/>
            <ac:spMk id="5" creationId="{6D24A594-3E0E-9E92-7E9F-1210055C3F7E}"/>
          </ac:spMkLst>
        </pc:spChg>
        <pc:spChg chg="add mod">
          <ac:chgData name="Franssen Jean-Marc" userId="9710bbaf-11c3-4049-90f0-fa4d0e94a5f8" providerId="ADAL" clId="{F796A638-8FFC-424A-8D37-0F736543A95C}" dt="2023-06-11T08:55:08.264" v="6329" actId="164"/>
          <ac:spMkLst>
            <pc:docMk/>
            <pc:sldMk cId="116391528" sldId="257"/>
            <ac:spMk id="8" creationId="{7D75CD2E-4001-482B-EE69-BDE942EE23F1}"/>
          </ac:spMkLst>
        </pc:spChg>
        <pc:spChg chg="add mod">
          <ac:chgData name="Franssen Jean-Marc" userId="9710bbaf-11c3-4049-90f0-fa4d0e94a5f8" providerId="ADAL" clId="{F796A638-8FFC-424A-8D37-0F736543A95C}" dt="2023-05-19T09:58:18.903" v="3298" actId="571"/>
          <ac:spMkLst>
            <pc:docMk/>
            <pc:sldMk cId="116391528" sldId="257"/>
            <ac:spMk id="10" creationId="{C55606F1-DD60-2D37-99B1-A88FC979E7BA}"/>
          </ac:spMkLst>
        </pc:spChg>
        <pc:spChg chg="add mod">
          <ac:chgData name="Franssen Jean-Marc" userId="9710bbaf-11c3-4049-90f0-fa4d0e94a5f8" providerId="ADAL" clId="{F796A638-8FFC-424A-8D37-0F736543A95C}" dt="2023-06-11T08:54:28.637" v="6317" actId="1076"/>
          <ac:spMkLst>
            <pc:docMk/>
            <pc:sldMk cId="116391528" sldId="257"/>
            <ac:spMk id="15" creationId="{E33484D3-731D-5F6B-0F8D-AD0D7F327EE3}"/>
          </ac:spMkLst>
        </pc:spChg>
        <pc:spChg chg="add mod">
          <ac:chgData name="Franssen Jean-Marc" userId="9710bbaf-11c3-4049-90f0-fa4d0e94a5f8" providerId="ADAL" clId="{F796A638-8FFC-424A-8D37-0F736543A95C}" dt="2023-05-19T10:12:14.910" v="3600" actId="20577"/>
          <ac:spMkLst>
            <pc:docMk/>
            <pc:sldMk cId="116391528" sldId="257"/>
            <ac:spMk id="17" creationId="{3A1EEBA1-71E2-F60B-B288-607BFAEFB4FE}"/>
          </ac:spMkLst>
        </pc:spChg>
        <pc:spChg chg="del mod">
          <ac:chgData name="Franssen Jean-Marc" userId="9710bbaf-11c3-4049-90f0-fa4d0e94a5f8" providerId="ADAL" clId="{F796A638-8FFC-424A-8D37-0F736543A95C}" dt="2023-05-19T09:58:44.778" v="3302" actId="478"/>
          <ac:spMkLst>
            <pc:docMk/>
            <pc:sldMk cId="116391528" sldId="257"/>
            <ac:spMk id="21" creationId="{6A8400FB-61E5-3339-71AE-A7A3CFF27FB2}"/>
          </ac:spMkLst>
        </pc:spChg>
        <pc:spChg chg="del mod">
          <ac:chgData name="Franssen Jean-Marc" userId="9710bbaf-11c3-4049-90f0-fa4d0e94a5f8" providerId="ADAL" clId="{F796A638-8FFC-424A-8D37-0F736543A95C}" dt="2023-05-19T09:57:46.138" v="3295" actId="478"/>
          <ac:spMkLst>
            <pc:docMk/>
            <pc:sldMk cId="116391528" sldId="257"/>
            <ac:spMk id="22" creationId="{BBD5BD6E-8F2C-A3D3-BE0F-FBF4C5B79094}"/>
          </ac:spMkLst>
        </pc:spChg>
        <pc:spChg chg="mod">
          <ac:chgData name="Franssen Jean-Marc" userId="9710bbaf-11c3-4049-90f0-fa4d0e94a5f8" providerId="ADAL" clId="{F796A638-8FFC-424A-8D37-0F736543A95C}" dt="2023-05-19T09:58:21.819" v="3299"/>
          <ac:spMkLst>
            <pc:docMk/>
            <pc:sldMk cId="116391528" sldId="257"/>
            <ac:spMk id="28" creationId="{74D78284-62F7-F89F-5EC0-8909A4988CC5}"/>
          </ac:spMkLst>
        </pc:spChg>
        <pc:spChg chg="mod">
          <ac:chgData name="Franssen Jean-Marc" userId="9710bbaf-11c3-4049-90f0-fa4d0e94a5f8" providerId="ADAL" clId="{F796A638-8FFC-424A-8D37-0F736543A95C}" dt="2023-05-19T09:58:21.819" v="3299"/>
          <ac:spMkLst>
            <pc:docMk/>
            <pc:sldMk cId="116391528" sldId="257"/>
            <ac:spMk id="29" creationId="{9C557864-AD57-8AFA-E1DD-4A813D16F190}"/>
          </ac:spMkLst>
        </pc:spChg>
        <pc:spChg chg="add mod">
          <ac:chgData name="Franssen Jean-Marc" userId="9710bbaf-11c3-4049-90f0-fa4d0e94a5f8" providerId="ADAL" clId="{F796A638-8FFC-424A-8D37-0F736543A95C}" dt="2023-05-19T10:05:33.468" v="3480" actId="692"/>
          <ac:spMkLst>
            <pc:docMk/>
            <pc:sldMk cId="116391528" sldId="257"/>
            <ac:spMk id="30" creationId="{B865B426-5285-723C-BE0C-AB72D596AAA8}"/>
          </ac:spMkLst>
        </pc:spChg>
        <pc:spChg chg="mod">
          <ac:chgData name="Franssen Jean-Marc" userId="9710bbaf-11c3-4049-90f0-fa4d0e94a5f8" providerId="ADAL" clId="{F796A638-8FFC-424A-8D37-0F736543A95C}" dt="2023-05-19T10:06:41.211" v="3486" actId="692"/>
          <ac:spMkLst>
            <pc:docMk/>
            <pc:sldMk cId="116391528" sldId="257"/>
            <ac:spMk id="34" creationId="{03595376-3CE7-895A-84EE-1B7258795983}"/>
          </ac:spMkLst>
        </pc:spChg>
        <pc:spChg chg="add mod">
          <ac:chgData name="Franssen Jean-Marc" userId="9710bbaf-11c3-4049-90f0-fa4d0e94a5f8" providerId="ADAL" clId="{F796A638-8FFC-424A-8D37-0F736543A95C}" dt="2023-05-19T10:12:33.961" v="3601" actId="571"/>
          <ac:spMkLst>
            <pc:docMk/>
            <pc:sldMk cId="116391528" sldId="257"/>
            <ac:spMk id="46" creationId="{AA179322-FAEF-74A6-ED88-2A0C6D072B21}"/>
          </ac:spMkLst>
        </pc:spChg>
        <pc:grpChg chg="add mod">
          <ac:chgData name="Franssen Jean-Marc" userId="9710bbaf-11c3-4049-90f0-fa4d0e94a5f8" providerId="ADAL" clId="{F796A638-8FFC-424A-8D37-0F736543A95C}" dt="2023-06-11T08:55:08.264" v="6329" actId="164"/>
          <ac:grpSpMkLst>
            <pc:docMk/>
            <pc:sldMk cId="116391528" sldId="257"/>
            <ac:grpSpMk id="9" creationId="{3F4285F8-0E17-19B1-76B4-7108D93EBF1F}"/>
          </ac:grpSpMkLst>
        </pc:grpChg>
        <pc:grpChg chg="add mod">
          <ac:chgData name="Franssen Jean-Marc" userId="9710bbaf-11c3-4049-90f0-fa4d0e94a5f8" providerId="ADAL" clId="{F796A638-8FFC-424A-8D37-0F736543A95C}" dt="2023-05-19T09:58:18.903" v="3298" actId="571"/>
          <ac:grpSpMkLst>
            <pc:docMk/>
            <pc:sldMk cId="116391528" sldId="257"/>
            <ac:grpSpMk id="16" creationId="{F3FA5311-0209-DEDE-0E18-DFFADD0D5910}"/>
          </ac:grpSpMkLst>
        </pc:grpChg>
        <pc:grpChg chg="add mod">
          <ac:chgData name="Franssen Jean-Marc" userId="9710bbaf-11c3-4049-90f0-fa4d0e94a5f8" providerId="ADAL" clId="{F796A638-8FFC-424A-8D37-0F736543A95C}" dt="2023-05-19T10:03:15.406" v="3441" actId="206"/>
          <ac:grpSpMkLst>
            <pc:docMk/>
            <pc:sldMk cId="116391528" sldId="257"/>
            <ac:grpSpMk id="18" creationId="{34E088CF-7001-3424-2146-C0D3A4F11180}"/>
          </ac:grpSpMkLst>
        </pc:grpChg>
        <pc:grpChg chg="add mod">
          <ac:chgData name="Franssen Jean-Marc" userId="9710bbaf-11c3-4049-90f0-fa4d0e94a5f8" providerId="ADAL" clId="{F796A638-8FFC-424A-8D37-0F736543A95C}" dt="2023-06-11T08:55:08.264" v="6329" actId="164"/>
          <ac:grpSpMkLst>
            <pc:docMk/>
            <pc:sldMk cId="116391528" sldId="257"/>
            <ac:grpSpMk id="23" creationId="{5D9E9A6E-9322-17A8-7201-0C2FB876E639}"/>
          </ac:grpSpMkLst>
        </pc:grpChg>
        <pc:grpChg chg="add del mod">
          <ac:chgData name="Franssen Jean-Marc" userId="9710bbaf-11c3-4049-90f0-fa4d0e94a5f8" providerId="ADAL" clId="{F796A638-8FFC-424A-8D37-0F736543A95C}" dt="2023-05-19T09:58:24.667" v="3300" actId="478"/>
          <ac:grpSpMkLst>
            <pc:docMk/>
            <pc:sldMk cId="116391528" sldId="257"/>
            <ac:grpSpMk id="25" creationId="{221B1B22-77CE-7858-B80D-B0F25834CABE}"/>
          </ac:grpSpMkLst>
        </pc:grpChg>
        <pc:grpChg chg="add mod">
          <ac:chgData name="Franssen Jean-Marc" userId="9710bbaf-11c3-4049-90f0-fa4d0e94a5f8" providerId="ADAL" clId="{F796A638-8FFC-424A-8D37-0F736543A95C}" dt="2023-05-19T10:09:26.860" v="3526" actId="164"/>
          <ac:grpSpMkLst>
            <pc:docMk/>
            <pc:sldMk cId="116391528" sldId="257"/>
            <ac:grpSpMk id="31" creationId="{3B360DB1-11A8-342B-14E9-58CBA2EBD26F}"/>
          </ac:grpSpMkLst>
        </pc:grpChg>
        <pc:grpChg chg="add mod">
          <ac:chgData name="Franssen Jean-Marc" userId="9710bbaf-11c3-4049-90f0-fa4d0e94a5f8" providerId="ADAL" clId="{F796A638-8FFC-424A-8D37-0F736543A95C}" dt="2023-05-19T10:07:31.114" v="3489" actId="164"/>
          <ac:grpSpMkLst>
            <pc:docMk/>
            <pc:sldMk cId="116391528" sldId="257"/>
            <ac:grpSpMk id="32" creationId="{16C32DD2-A143-DE05-3517-577167C26A6F}"/>
          </ac:grpSpMkLst>
        </pc:grpChg>
        <pc:grpChg chg="mod">
          <ac:chgData name="Franssen Jean-Marc" userId="9710bbaf-11c3-4049-90f0-fa4d0e94a5f8" providerId="ADAL" clId="{F796A638-8FFC-424A-8D37-0F736543A95C}" dt="2023-05-19T10:03:27.809" v="3442" actId="206"/>
          <ac:grpSpMkLst>
            <pc:docMk/>
            <pc:sldMk cId="116391528" sldId="257"/>
            <ac:grpSpMk id="33" creationId="{85CEBC1F-2D89-C097-0F3A-EF2F95854FD8}"/>
          </ac:grpSpMkLst>
        </pc:grpChg>
        <pc:grpChg chg="add mod">
          <ac:chgData name="Franssen Jean-Marc" userId="9710bbaf-11c3-4049-90f0-fa4d0e94a5f8" providerId="ADAL" clId="{F796A638-8FFC-424A-8D37-0F736543A95C}" dt="2023-05-19T10:16:51.257" v="3722" actId="1035"/>
          <ac:grpSpMkLst>
            <pc:docMk/>
            <pc:sldMk cId="116391528" sldId="257"/>
            <ac:grpSpMk id="43" creationId="{56BC9CBC-950F-8EA3-3F80-B3B36E6443AC}"/>
          </ac:grpSpMkLst>
        </pc:grpChg>
        <pc:grpChg chg="add mod">
          <ac:chgData name="Franssen Jean-Marc" userId="9710bbaf-11c3-4049-90f0-fa4d0e94a5f8" providerId="ADAL" clId="{F796A638-8FFC-424A-8D37-0F736543A95C}" dt="2023-06-11T08:56:05.433" v="6344" actId="1038"/>
          <ac:grpSpMkLst>
            <pc:docMk/>
            <pc:sldMk cId="116391528" sldId="257"/>
            <ac:grpSpMk id="45" creationId="{81C4462A-8290-F51F-65D3-8C02C4F935BA}"/>
          </ac:grpSpMkLst>
        </pc:grpChg>
        <pc:cxnChg chg="add mod">
          <ac:chgData name="Franssen Jean-Marc" userId="9710bbaf-11c3-4049-90f0-fa4d0e94a5f8" providerId="ADAL" clId="{F796A638-8FFC-424A-8D37-0F736543A95C}" dt="2023-05-19T09:58:18.903" v="3298" actId="571"/>
          <ac:cxnSpMkLst>
            <pc:docMk/>
            <pc:sldMk cId="116391528" sldId="257"/>
            <ac:cxnSpMk id="6" creationId="{BE64FDE2-0AF7-686A-87A6-6A6741950456}"/>
          </ac:cxnSpMkLst>
        </pc:cxnChg>
        <pc:cxnChg chg="add mod">
          <ac:chgData name="Franssen Jean-Marc" userId="9710bbaf-11c3-4049-90f0-fa4d0e94a5f8" providerId="ADAL" clId="{F796A638-8FFC-424A-8D37-0F736543A95C}" dt="2023-05-19T10:00:51.199" v="3343" actId="14100"/>
          <ac:cxnSpMkLst>
            <pc:docMk/>
            <pc:sldMk cId="116391528" sldId="257"/>
            <ac:cxnSpMk id="7" creationId="{59828FCF-4050-6B22-F1B1-FDEEFD6A5D0A}"/>
          </ac:cxnSpMkLst>
        </pc:cxnChg>
        <pc:cxnChg chg="add del">
          <ac:chgData name="Franssen Jean-Marc" userId="9710bbaf-11c3-4049-90f0-fa4d0e94a5f8" providerId="ADAL" clId="{F796A638-8FFC-424A-8D37-0F736543A95C}" dt="2023-05-19T09:55:07.976" v="3244" actId="11529"/>
          <ac:cxnSpMkLst>
            <pc:docMk/>
            <pc:sldMk cId="116391528" sldId="257"/>
            <ac:cxnSpMk id="12" creationId="{8020243B-0697-75A9-E777-BD1A09D31451}"/>
          </ac:cxnSpMkLst>
        </pc:cxnChg>
        <pc:cxnChg chg="add mod">
          <ac:chgData name="Franssen Jean-Marc" userId="9710bbaf-11c3-4049-90f0-fa4d0e94a5f8" providerId="ADAL" clId="{F796A638-8FFC-424A-8D37-0F736543A95C}" dt="2023-05-19T10:00:57.016" v="3344" actId="14100"/>
          <ac:cxnSpMkLst>
            <pc:docMk/>
            <pc:sldMk cId="116391528" sldId="257"/>
            <ac:cxnSpMk id="14" creationId="{2B3F1B02-DEF3-DA48-BE6D-D7CE6F3F371F}"/>
          </ac:cxnSpMkLst>
        </pc:cxnChg>
        <pc:cxnChg chg="mod">
          <ac:chgData name="Franssen Jean-Marc" userId="9710bbaf-11c3-4049-90f0-fa4d0e94a5f8" providerId="ADAL" clId="{F796A638-8FFC-424A-8D37-0F736543A95C}" dt="2023-05-19T10:03:15.406" v="3441" actId="206"/>
          <ac:cxnSpMkLst>
            <pc:docMk/>
            <pc:sldMk cId="116391528" sldId="257"/>
            <ac:cxnSpMk id="19" creationId="{468E0934-6C02-547C-457E-91C3325A3184}"/>
          </ac:cxnSpMkLst>
        </pc:cxnChg>
        <pc:cxnChg chg="mod">
          <ac:chgData name="Franssen Jean-Marc" userId="9710bbaf-11c3-4049-90f0-fa4d0e94a5f8" providerId="ADAL" clId="{F796A638-8FFC-424A-8D37-0F736543A95C}" dt="2023-05-19T10:03:15.406" v="3441" actId="206"/>
          <ac:cxnSpMkLst>
            <pc:docMk/>
            <pc:sldMk cId="116391528" sldId="257"/>
            <ac:cxnSpMk id="20" creationId="{94F12B86-BEB1-09E4-94F1-833EC26CB912}"/>
          </ac:cxnSpMkLst>
        </pc:cxnChg>
        <pc:cxnChg chg="add del mod">
          <ac:chgData name="Franssen Jean-Marc" userId="9710bbaf-11c3-4049-90f0-fa4d0e94a5f8" providerId="ADAL" clId="{F796A638-8FFC-424A-8D37-0F736543A95C}" dt="2023-05-19T10:08:02.467" v="3497" actId="478"/>
          <ac:cxnSpMkLst>
            <pc:docMk/>
            <pc:sldMk cId="116391528" sldId="257"/>
            <ac:cxnSpMk id="24" creationId="{5287CDED-E22B-321E-9BF1-34F3B19DEDEC}"/>
          </ac:cxnSpMkLst>
        </pc:cxnChg>
        <pc:cxnChg chg="mod">
          <ac:chgData name="Franssen Jean-Marc" userId="9710bbaf-11c3-4049-90f0-fa4d0e94a5f8" providerId="ADAL" clId="{F796A638-8FFC-424A-8D37-0F736543A95C}" dt="2023-05-19T09:58:21.819" v="3299"/>
          <ac:cxnSpMkLst>
            <pc:docMk/>
            <pc:sldMk cId="116391528" sldId="257"/>
            <ac:cxnSpMk id="26" creationId="{06BAB3C7-4A3D-6D78-46C9-364E0A3DC170}"/>
          </ac:cxnSpMkLst>
        </pc:cxnChg>
        <pc:cxnChg chg="mod">
          <ac:chgData name="Franssen Jean-Marc" userId="9710bbaf-11c3-4049-90f0-fa4d0e94a5f8" providerId="ADAL" clId="{F796A638-8FFC-424A-8D37-0F736543A95C}" dt="2023-05-19T09:58:21.819" v="3299"/>
          <ac:cxnSpMkLst>
            <pc:docMk/>
            <pc:sldMk cId="116391528" sldId="257"/>
            <ac:cxnSpMk id="27" creationId="{54009396-44BB-176F-FD61-FB4E71070320}"/>
          </ac:cxnSpMkLst>
        </pc:cxnChg>
        <pc:cxnChg chg="mod">
          <ac:chgData name="Franssen Jean-Marc" userId="9710bbaf-11c3-4049-90f0-fa4d0e94a5f8" providerId="ADAL" clId="{F796A638-8FFC-424A-8D37-0F736543A95C}" dt="2023-05-19T10:03:27.809" v="3442" actId="206"/>
          <ac:cxnSpMkLst>
            <pc:docMk/>
            <pc:sldMk cId="116391528" sldId="257"/>
            <ac:cxnSpMk id="35" creationId="{439C7B40-02E7-E9D9-FF6D-47D4B051E029}"/>
          </ac:cxnSpMkLst>
        </pc:cxnChg>
        <pc:cxnChg chg="mod">
          <ac:chgData name="Franssen Jean-Marc" userId="9710bbaf-11c3-4049-90f0-fa4d0e94a5f8" providerId="ADAL" clId="{F796A638-8FFC-424A-8D37-0F736543A95C}" dt="2023-05-19T10:03:27.809" v="3442" actId="206"/>
          <ac:cxnSpMkLst>
            <pc:docMk/>
            <pc:sldMk cId="116391528" sldId="257"/>
            <ac:cxnSpMk id="36" creationId="{B0A1695C-C179-E6B3-6149-6A9C9DAD430D}"/>
          </ac:cxnSpMkLst>
        </pc:cxnChg>
        <pc:cxnChg chg="add mod">
          <ac:chgData name="Franssen Jean-Marc" userId="9710bbaf-11c3-4049-90f0-fa4d0e94a5f8" providerId="ADAL" clId="{F796A638-8FFC-424A-8D37-0F736543A95C}" dt="2023-05-19T10:07:31.114" v="3489" actId="164"/>
          <ac:cxnSpMkLst>
            <pc:docMk/>
            <pc:sldMk cId="116391528" sldId="257"/>
            <ac:cxnSpMk id="42" creationId="{38687244-C40B-A265-3A69-8E60127D3F28}"/>
          </ac:cxnSpMkLst>
        </pc:cxnChg>
        <pc:cxnChg chg="add mod">
          <ac:chgData name="Franssen Jean-Marc" userId="9710bbaf-11c3-4049-90f0-fa4d0e94a5f8" providerId="ADAL" clId="{F796A638-8FFC-424A-8D37-0F736543A95C}" dt="2023-05-19T10:09:26.860" v="3526" actId="164"/>
          <ac:cxnSpMkLst>
            <pc:docMk/>
            <pc:sldMk cId="116391528" sldId="257"/>
            <ac:cxnSpMk id="44" creationId="{88A22751-7D41-19E7-0D7A-9183E4272532}"/>
          </ac:cxnSpMkLst>
        </pc:cxnChg>
      </pc:sldChg>
      <pc:sldChg chg="addSp delSp modSp mod delAnim modAnim">
        <pc:chgData name="Franssen Jean-Marc" userId="9710bbaf-11c3-4049-90f0-fa4d0e94a5f8" providerId="ADAL" clId="{F796A638-8FFC-424A-8D37-0F736543A95C}" dt="2023-06-11T09:04:14.817" v="6544" actId="1036"/>
        <pc:sldMkLst>
          <pc:docMk/>
          <pc:sldMk cId="654382273" sldId="258"/>
        </pc:sldMkLst>
        <pc:spChg chg="add del mod">
          <ac:chgData name="Franssen Jean-Marc" userId="9710bbaf-11c3-4049-90f0-fa4d0e94a5f8" providerId="ADAL" clId="{F796A638-8FFC-424A-8D37-0F736543A95C}" dt="2023-05-19T10:29:17.528" v="3724" actId="478"/>
          <ac:spMkLst>
            <pc:docMk/>
            <pc:sldMk cId="654382273" sldId="258"/>
            <ac:spMk id="2" creationId="{6704D0F4-35DC-12EF-9FB2-EE86C5C73E74}"/>
          </ac:spMkLst>
        </pc:spChg>
        <pc:spChg chg="add mod">
          <ac:chgData name="Franssen Jean-Marc" userId="9710bbaf-11c3-4049-90f0-fa4d0e94a5f8" providerId="ADAL" clId="{F796A638-8FFC-424A-8D37-0F736543A95C}" dt="2023-06-11T08:59:48.202" v="6499" actId="164"/>
          <ac:spMkLst>
            <pc:docMk/>
            <pc:sldMk cId="654382273" sldId="258"/>
            <ac:spMk id="2" creationId="{71A5D662-91E9-DA09-9C63-F0015A281C50}"/>
          </ac:spMkLst>
        </pc:spChg>
        <pc:spChg chg="add del mod">
          <ac:chgData name="Franssen Jean-Marc" userId="9710bbaf-11c3-4049-90f0-fa4d0e94a5f8" providerId="ADAL" clId="{F796A638-8FFC-424A-8D37-0F736543A95C}" dt="2023-05-19T10:37:26.557" v="3731" actId="478"/>
          <ac:spMkLst>
            <pc:docMk/>
            <pc:sldMk cId="654382273" sldId="258"/>
            <ac:spMk id="3" creationId="{094A70FF-64A7-9D28-ECFF-B8FD00FD42A3}"/>
          </ac:spMkLst>
        </pc:spChg>
        <pc:spChg chg="add mod">
          <ac:chgData name="Franssen Jean-Marc" userId="9710bbaf-11c3-4049-90f0-fa4d0e94a5f8" providerId="ADAL" clId="{F796A638-8FFC-424A-8D37-0F736543A95C}" dt="2023-06-11T09:00:35.760" v="6512" actId="164"/>
          <ac:spMkLst>
            <pc:docMk/>
            <pc:sldMk cId="654382273" sldId="258"/>
            <ac:spMk id="4" creationId="{F5D9C521-9856-3926-6FFE-403D59CB380D}"/>
          </ac:spMkLst>
        </pc:spChg>
        <pc:spChg chg="add mod ord">
          <ac:chgData name="Franssen Jean-Marc" userId="9710bbaf-11c3-4049-90f0-fa4d0e94a5f8" providerId="ADAL" clId="{F796A638-8FFC-424A-8D37-0F736543A95C}" dt="2023-05-19T11:08:40.427" v="3796" actId="164"/>
          <ac:spMkLst>
            <pc:docMk/>
            <pc:sldMk cId="654382273" sldId="258"/>
            <ac:spMk id="18" creationId="{52629D67-3145-035A-6E1C-E802E9E157DD}"/>
          </ac:spMkLst>
        </pc:spChg>
        <pc:spChg chg="add mod">
          <ac:chgData name="Franssen Jean-Marc" userId="9710bbaf-11c3-4049-90f0-fa4d0e94a5f8" providerId="ADAL" clId="{F796A638-8FFC-424A-8D37-0F736543A95C}" dt="2023-06-11T08:59:09.794" v="6481" actId="14100"/>
          <ac:spMkLst>
            <pc:docMk/>
            <pc:sldMk cId="654382273" sldId="258"/>
            <ac:spMk id="21" creationId="{5E325141-2638-AE40-BD57-69B56EB8664C}"/>
          </ac:spMkLst>
        </pc:spChg>
        <pc:spChg chg="add mod">
          <ac:chgData name="Franssen Jean-Marc" userId="9710bbaf-11c3-4049-90f0-fa4d0e94a5f8" providerId="ADAL" clId="{F796A638-8FFC-424A-8D37-0F736543A95C}" dt="2023-05-19T11:12:42.219" v="3873" actId="164"/>
          <ac:spMkLst>
            <pc:docMk/>
            <pc:sldMk cId="654382273" sldId="258"/>
            <ac:spMk id="22" creationId="{B0A5587B-F266-34F8-B687-9E175CEC9898}"/>
          </ac:spMkLst>
        </pc:spChg>
        <pc:grpChg chg="add mod">
          <ac:chgData name="Franssen Jean-Marc" userId="9710bbaf-11c3-4049-90f0-fa4d0e94a5f8" providerId="ADAL" clId="{F796A638-8FFC-424A-8D37-0F736543A95C}" dt="2023-06-11T08:59:48.202" v="6499" actId="164"/>
          <ac:grpSpMkLst>
            <pc:docMk/>
            <pc:sldMk cId="654382273" sldId="258"/>
            <ac:grpSpMk id="3" creationId="{4C5657A7-2890-B9E8-B5E6-C297A1210DEC}"/>
          </ac:grpSpMkLst>
        </pc:grpChg>
        <pc:grpChg chg="add mod">
          <ac:chgData name="Franssen Jean-Marc" userId="9710bbaf-11c3-4049-90f0-fa4d0e94a5f8" providerId="ADAL" clId="{F796A638-8FFC-424A-8D37-0F736543A95C}" dt="2023-06-11T09:00:35.760" v="6512" actId="164"/>
          <ac:grpSpMkLst>
            <pc:docMk/>
            <pc:sldMk cId="654382273" sldId="258"/>
            <ac:grpSpMk id="5" creationId="{D661BCF3-BC06-9B66-9C4B-CA385EAD95DF}"/>
          </ac:grpSpMkLst>
        </pc:grpChg>
        <pc:grpChg chg="add mod">
          <ac:chgData name="Franssen Jean-Marc" userId="9710bbaf-11c3-4049-90f0-fa4d0e94a5f8" providerId="ADAL" clId="{F796A638-8FFC-424A-8D37-0F736543A95C}" dt="2023-05-19T11:08:40.427" v="3796" actId="164"/>
          <ac:grpSpMkLst>
            <pc:docMk/>
            <pc:sldMk cId="654382273" sldId="258"/>
            <ac:grpSpMk id="20" creationId="{E6E16835-E28A-2180-C046-DF70D4AA249B}"/>
          </ac:grpSpMkLst>
        </pc:grpChg>
        <pc:grpChg chg="add mod">
          <ac:chgData name="Franssen Jean-Marc" userId="9710bbaf-11c3-4049-90f0-fa4d0e94a5f8" providerId="ADAL" clId="{F796A638-8FFC-424A-8D37-0F736543A95C}" dt="2023-06-11T09:00:35.760" v="6512" actId="164"/>
          <ac:grpSpMkLst>
            <pc:docMk/>
            <pc:sldMk cId="654382273" sldId="258"/>
            <ac:grpSpMk id="23" creationId="{67E9CA5B-7946-B470-CF12-F34F6DCA6803}"/>
          </ac:grpSpMkLst>
        </pc:grpChg>
        <pc:picChg chg="add del mod">
          <ac:chgData name="Franssen Jean-Marc" userId="9710bbaf-11c3-4049-90f0-fa4d0e94a5f8" providerId="ADAL" clId="{F796A638-8FFC-424A-8D37-0F736543A95C}" dt="2023-05-19T10:34:04.464" v="3727" actId="478"/>
          <ac:picMkLst>
            <pc:docMk/>
            <pc:sldMk cId="654382273" sldId="258"/>
            <ac:picMk id="5" creationId="{8992E71F-54CA-8D44-B286-42431F357272}"/>
          </ac:picMkLst>
        </pc:picChg>
        <pc:picChg chg="add del mod">
          <ac:chgData name="Franssen Jean-Marc" userId="9710bbaf-11c3-4049-90f0-fa4d0e94a5f8" providerId="ADAL" clId="{F796A638-8FFC-424A-8D37-0F736543A95C}" dt="2023-05-19T10:37:24.531" v="3730" actId="478"/>
          <ac:picMkLst>
            <pc:docMk/>
            <pc:sldMk cId="654382273" sldId="258"/>
            <ac:picMk id="7" creationId="{1BFDFE4F-03AB-0246-4D21-7DF931E27441}"/>
          </ac:picMkLst>
        </pc:picChg>
        <pc:picChg chg="add del mod">
          <ac:chgData name="Franssen Jean-Marc" userId="9710bbaf-11c3-4049-90f0-fa4d0e94a5f8" providerId="ADAL" clId="{F796A638-8FFC-424A-8D37-0F736543A95C}" dt="2023-06-11T08:58:18.233" v="6432" actId="478"/>
          <ac:picMkLst>
            <pc:docMk/>
            <pc:sldMk cId="654382273" sldId="258"/>
            <ac:picMk id="9" creationId="{933FAFB6-61FC-2783-AC21-802827EF64F6}"/>
          </ac:picMkLst>
        </pc:picChg>
        <pc:picChg chg="add del mod">
          <ac:chgData name="Franssen Jean-Marc" userId="9710bbaf-11c3-4049-90f0-fa4d0e94a5f8" providerId="ADAL" clId="{F796A638-8FFC-424A-8D37-0F736543A95C}" dt="2023-06-11T08:58:27.768" v="6435" actId="478"/>
          <ac:picMkLst>
            <pc:docMk/>
            <pc:sldMk cId="654382273" sldId="258"/>
            <ac:picMk id="11" creationId="{6BE7A4C5-6F9F-7206-86C4-CCA9648DF4C0}"/>
          </ac:picMkLst>
        </pc:picChg>
        <pc:picChg chg="add mod">
          <ac:chgData name="Franssen Jean-Marc" userId="9710bbaf-11c3-4049-90f0-fa4d0e94a5f8" providerId="ADAL" clId="{F796A638-8FFC-424A-8D37-0F736543A95C}" dt="2023-06-11T08:59:48.202" v="6499" actId="164"/>
          <ac:picMkLst>
            <pc:docMk/>
            <pc:sldMk cId="654382273" sldId="258"/>
            <ac:picMk id="13" creationId="{213B2852-F39B-173B-AB4D-254921EB1B67}"/>
          </ac:picMkLst>
        </pc:picChg>
        <pc:picChg chg="add mod">
          <ac:chgData name="Franssen Jean-Marc" userId="9710bbaf-11c3-4049-90f0-fa4d0e94a5f8" providerId="ADAL" clId="{F796A638-8FFC-424A-8D37-0F736543A95C}" dt="2023-05-19T11:12:42.219" v="3873" actId="164"/>
          <ac:picMkLst>
            <pc:docMk/>
            <pc:sldMk cId="654382273" sldId="258"/>
            <ac:picMk id="15" creationId="{5E1ECCFE-A47A-3B42-5A16-6744F7FD758E}"/>
          </ac:picMkLst>
        </pc:picChg>
        <pc:picChg chg="mod">
          <ac:chgData name="Franssen Jean-Marc" userId="9710bbaf-11c3-4049-90f0-fa4d0e94a5f8" providerId="ADAL" clId="{F796A638-8FFC-424A-8D37-0F736543A95C}" dt="2023-06-11T09:04:14.817" v="6544" actId="1036"/>
          <ac:picMkLst>
            <pc:docMk/>
            <pc:sldMk cId="654382273" sldId="258"/>
            <ac:picMk id="16" creationId="{2460A4BF-7156-FFDC-6F7B-689D4E270620}"/>
          </ac:picMkLst>
        </pc:picChg>
        <pc:picChg chg="del mod">
          <ac:chgData name="Franssen Jean-Marc" userId="9710bbaf-11c3-4049-90f0-fa4d0e94a5f8" providerId="ADAL" clId="{F796A638-8FFC-424A-8D37-0F736543A95C}" dt="2023-05-19T11:07:56.521" v="3792" actId="478"/>
          <ac:picMkLst>
            <pc:docMk/>
            <pc:sldMk cId="654382273" sldId="258"/>
            <ac:picMk id="17" creationId="{2F9E0A14-3FEF-2589-F412-B3F7165B5A34}"/>
          </ac:picMkLst>
        </pc:picChg>
        <pc:picChg chg="mod">
          <ac:chgData name="Franssen Jean-Marc" userId="9710bbaf-11c3-4049-90f0-fa4d0e94a5f8" providerId="ADAL" clId="{F796A638-8FFC-424A-8D37-0F736543A95C}" dt="2023-05-19T11:08:40.427" v="3796" actId="164"/>
          <ac:picMkLst>
            <pc:docMk/>
            <pc:sldMk cId="654382273" sldId="258"/>
            <ac:picMk id="19" creationId="{DBC8944A-47B6-C5B4-3C28-9D472B4C6829}"/>
          </ac:picMkLst>
        </pc:picChg>
      </pc:sldChg>
      <pc:sldChg chg="addSp delSp modSp mod modAnim">
        <pc:chgData name="Franssen Jean-Marc" userId="9710bbaf-11c3-4049-90f0-fa4d0e94a5f8" providerId="ADAL" clId="{F796A638-8FFC-424A-8D37-0F736543A95C}" dt="2023-06-11T09:13:11.735" v="6611"/>
        <pc:sldMkLst>
          <pc:docMk/>
          <pc:sldMk cId="428549514" sldId="259"/>
        </pc:sldMkLst>
        <pc:spChg chg="add mod">
          <ac:chgData name="Franssen Jean-Marc" userId="9710bbaf-11c3-4049-90f0-fa4d0e94a5f8" providerId="ADAL" clId="{F796A638-8FFC-424A-8D37-0F736543A95C}" dt="2023-05-24T10:00:59.625" v="5467" actId="14100"/>
          <ac:spMkLst>
            <pc:docMk/>
            <pc:sldMk cId="428549514" sldId="259"/>
            <ac:spMk id="2" creationId="{097BFF10-5FBB-252D-7047-BC76CFB3770D}"/>
          </ac:spMkLst>
        </pc:spChg>
        <pc:spChg chg="add del mod">
          <ac:chgData name="Franssen Jean-Marc" userId="9710bbaf-11c3-4049-90f0-fa4d0e94a5f8" providerId="ADAL" clId="{F796A638-8FFC-424A-8D37-0F736543A95C}" dt="2023-05-19T11:39:04.401" v="4134" actId="478"/>
          <ac:spMkLst>
            <pc:docMk/>
            <pc:sldMk cId="428549514" sldId="259"/>
            <ac:spMk id="3" creationId="{D2E70EE6-13BB-5E45-FE4B-F7B5B90D3C1C}"/>
          </ac:spMkLst>
        </pc:spChg>
        <pc:spChg chg="add del mod">
          <ac:chgData name="Franssen Jean-Marc" userId="9710bbaf-11c3-4049-90f0-fa4d0e94a5f8" providerId="ADAL" clId="{F796A638-8FFC-424A-8D37-0F736543A95C}" dt="2023-05-19T11:39:06.135" v="4135" actId="478"/>
          <ac:spMkLst>
            <pc:docMk/>
            <pc:sldMk cId="428549514" sldId="259"/>
            <ac:spMk id="4" creationId="{8AB6CCD4-9F84-EBF1-351B-CDFFCF2F8052}"/>
          </ac:spMkLst>
        </pc:spChg>
        <pc:spChg chg="add del mod">
          <ac:chgData name="Franssen Jean-Marc" userId="9710bbaf-11c3-4049-90f0-fa4d0e94a5f8" providerId="ADAL" clId="{F796A638-8FFC-424A-8D37-0F736543A95C}" dt="2023-05-19T11:39:07.850" v="4136" actId="478"/>
          <ac:spMkLst>
            <pc:docMk/>
            <pc:sldMk cId="428549514" sldId="259"/>
            <ac:spMk id="5" creationId="{5FA430AE-F364-175D-6F0B-3E1AE0826F6B}"/>
          </ac:spMkLst>
        </pc:spChg>
        <pc:spChg chg="add del mod">
          <ac:chgData name="Franssen Jean-Marc" userId="9710bbaf-11c3-4049-90f0-fa4d0e94a5f8" providerId="ADAL" clId="{F796A638-8FFC-424A-8D37-0F736543A95C}" dt="2023-05-19T11:39:10.211" v="4137" actId="478"/>
          <ac:spMkLst>
            <pc:docMk/>
            <pc:sldMk cId="428549514" sldId="259"/>
            <ac:spMk id="6" creationId="{3E016C84-633F-31BB-89F9-106C2B7AE4EE}"/>
          </ac:spMkLst>
        </pc:spChg>
        <pc:spChg chg="add del mod">
          <ac:chgData name="Franssen Jean-Marc" userId="9710bbaf-11c3-4049-90f0-fa4d0e94a5f8" providerId="ADAL" clId="{F796A638-8FFC-424A-8D37-0F736543A95C}" dt="2023-05-19T11:21:03.598" v="4004"/>
          <ac:spMkLst>
            <pc:docMk/>
            <pc:sldMk cId="428549514" sldId="259"/>
            <ac:spMk id="7" creationId="{654997CA-B7B3-F1D5-8C22-2B59C9099159}"/>
          </ac:spMkLst>
        </pc:spChg>
        <pc:spChg chg="add mod">
          <ac:chgData name="Franssen Jean-Marc" userId="9710bbaf-11c3-4049-90f0-fa4d0e94a5f8" providerId="ADAL" clId="{F796A638-8FFC-424A-8D37-0F736543A95C}" dt="2023-05-19T11:25:15.148" v="4044" actId="114"/>
          <ac:spMkLst>
            <pc:docMk/>
            <pc:sldMk cId="428549514" sldId="259"/>
            <ac:spMk id="8" creationId="{2F1C724B-BD31-7DB0-2E97-5994A273DCB9}"/>
          </ac:spMkLst>
        </pc:spChg>
        <pc:spChg chg="add mod">
          <ac:chgData name="Franssen Jean-Marc" userId="9710bbaf-11c3-4049-90f0-fa4d0e94a5f8" providerId="ADAL" clId="{F796A638-8FFC-424A-8D37-0F736543A95C}" dt="2023-05-19T11:49:36.823" v="4266" actId="1076"/>
          <ac:spMkLst>
            <pc:docMk/>
            <pc:sldMk cId="428549514" sldId="259"/>
            <ac:spMk id="10" creationId="{3F9E03A4-C53A-BF90-1710-54E71A41B7C2}"/>
          </ac:spMkLst>
        </pc:spChg>
        <pc:grpChg chg="add mod">
          <ac:chgData name="Franssen Jean-Marc" userId="9710bbaf-11c3-4049-90f0-fa4d0e94a5f8" providerId="ADAL" clId="{F796A638-8FFC-424A-8D37-0F736543A95C}" dt="2023-06-11T09:07:32.930" v="6570" actId="164"/>
          <ac:grpSpMkLst>
            <pc:docMk/>
            <pc:sldMk cId="428549514" sldId="259"/>
            <ac:grpSpMk id="3" creationId="{5E50E947-8E27-57DC-C64F-E10B71FD2ED0}"/>
          </ac:grpSpMkLst>
        </pc:grpChg>
        <pc:picChg chg="del mod">
          <ac:chgData name="Franssen Jean-Marc" userId="9710bbaf-11c3-4049-90f0-fa4d0e94a5f8" providerId="ADAL" clId="{F796A638-8FFC-424A-8D37-0F736543A95C}" dt="2023-05-24T12:59:13.629" v="5508" actId="478"/>
          <ac:picMkLst>
            <pc:docMk/>
            <pc:sldMk cId="428549514" sldId="259"/>
            <ac:picMk id="3" creationId="{343B24B9-1D61-D5E3-BB0A-E73E8BE1CCF7}"/>
          </ac:picMkLst>
        </pc:picChg>
        <pc:picChg chg="mod">
          <ac:chgData name="Franssen Jean-Marc" userId="9710bbaf-11c3-4049-90f0-fa4d0e94a5f8" providerId="ADAL" clId="{F796A638-8FFC-424A-8D37-0F736543A95C}" dt="2023-06-11T09:07:32.930" v="6570" actId="164"/>
          <ac:picMkLst>
            <pc:docMk/>
            <pc:sldMk cId="428549514" sldId="259"/>
            <ac:picMk id="4" creationId="{288BC281-004A-E0C9-8F7F-B85BB6C85665}"/>
          </ac:picMkLst>
        </pc:picChg>
        <pc:picChg chg="del mod">
          <ac:chgData name="Franssen Jean-Marc" userId="9710bbaf-11c3-4049-90f0-fa4d0e94a5f8" providerId="ADAL" clId="{F796A638-8FFC-424A-8D37-0F736543A95C}" dt="2023-05-24T10:33:33.864" v="5506" actId="478"/>
          <ac:picMkLst>
            <pc:docMk/>
            <pc:sldMk cId="428549514" sldId="259"/>
            <ac:picMk id="9" creationId="{834932B0-96E8-A173-C370-3AEE854C1E43}"/>
          </ac:picMkLst>
        </pc:picChg>
        <pc:cxnChg chg="add mod">
          <ac:chgData name="Franssen Jean-Marc" userId="9710bbaf-11c3-4049-90f0-fa4d0e94a5f8" providerId="ADAL" clId="{F796A638-8FFC-424A-8D37-0F736543A95C}" dt="2023-06-11T09:07:32.930" v="6570" actId="164"/>
          <ac:cxnSpMkLst>
            <pc:docMk/>
            <pc:sldMk cId="428549514" sldId="259"/>
            <ac:cxnSpMk id="6" creationId="{85F6DA9C-1B7E-3849-3958-B92260911F63}"/>
          </ac:cxnSpMkLst>
        </pc:cxnChg>
      </pc:sldChg>
      <pc:sldChg chg="addSp delSp modSp mod">
        <pc:chgData name="Franssen Jean-Marc" userId="9710bbaf-11c3-4049-90f0-fa4d0e94a5f8" providerId="ADAL" clId="{F796A638-8FFC-424A-8D37-0F736543A95C}" dt="2023-05-19T12:13:52.707" v="4407" actId="14100"/>
        <pc:sldMkLst>
          <pc:docMk/>
          <pc:sldMk cId="1482183656" sldId="260"/>
        </pc:sldMkLst>
        <pc:spChg chg="add mod">
          <ac:chgData name="Franssen Jean-Marc" userId="9710bbaf-11c3-4049-90f0-fa4d0e94a5f8" providerId="ADAL" clId="{F796A638-8FFC-424A-8D37-0F736543A95C}" dt="2023-05-19T12:13:19.660" v="4396" actId="1076"/>
          <ac:spMkLst>
            <pc:docMk/>
            <pc:sldMk cId="1482183656" sldId="260"/>
            <ac:spMk id="2" creationId="{2397B119-11E3-9A5F-9B26-F75CDA2AEEDE}"/>
          </ac:spMkLst>
        </pc:spChg>
        <pc:spChg chg="add mod">
          <ac:chgData name="Franssen Jean-Marc" userId="9710bbaf-11c3-4049-90f0-fa4d0e94a5f8" providerId="ADAL" clId="{F796A638-8FFC-424A-8D37-0F736543A95C}" dt="2023-05-19T12:13:25.323" v="4399" actId="403"/>
          <ac:spMkLst>
            <pc:docMk/>
            <pc:sldMk cId="1482183656" sldId="260"/>
            <ac:spMk id="3" creationId="{1F351A14-EF30-1B85-B609-90F81E9A250A}"/>
          </ac:spMkLst>
        </pc:spChg>
        <pc:spChg chg="add mod">
          <ac:chgData name="Franssen Jean-Marc" userId="9710bbaf-11c3-4049-90f0-fa4d0e94a5f8" providerId="ADAL" clId="{F796A638-8FFC-424A-8D37-0F736543A95C}" dt="2023-05-19T12:13:44.032" v="4405" actId="1076"/>
          <ac:spMkLst>
            <pc:docMk/>
            <pc:sldMk cId="1482183656" sldId="260"/>
            <ac:spMk id="4" creationId="{A8B0A00B-8E7C-B1D3-0BBE-D821B51F9E1D}"/>
          </ac:spMkLst>
        </pc:spChg>
        <pc:spChg chg="add del mod">
          <ac:chgData name="Franssen Jean-Marc" userId="9710bbaf-11c3-4049-90f0-fa4d0e94a5f8" providerId="ADAL" clId="{F796A638-8FFC-424A-8D37-0F736543A95C}" dt="2023-05-19T12:13:11.398" v="4395" actId="478"/>
          <ac:spMkLst>
            <pc:docMk/>
            <pc:sldMk cId="1482183656" sldId="260"/>
            <ac:spMk id="5" creationId="{A253AF11-181F-9737-082E-9BF671821D40}"/>
          </ac:spMkLst>
        </pc:spChg>
        <pc:picChg chg="add mod">
          <ac:chgData name="Franssen Jean-Marc" userId="9710bbaf-11c3-4049-90f0-fa4d0e94a5f8" providerId="ADAL" clId="{F796A638-8FFC-424A-8D37-0F736543A95C}" dt="2023-05-19T12:13:52.707" v="4407" actId="14100"/>
          <ac:picMkLst>
            <pc:docMk/>
            <pc:sldMk cId="1482183656" sldId="260"/>
            <ac:picMk id="7" creationId="{FA8737E0-054C-640B-1444-6205C649662D}"/>
          </ac:picMkLst>
        </pc:picChg>
      </pc:sldChg>
      <pc:sldChg chg="addSp delSp modSp mod">
        <pc:chgData name="Franssen Jean-Marc" userId="9710bbaf-11c3-4049-90f0-fa4d0e94a5f8" providerId="ADAL" clId="{F796A638-8FFC-424A-8D37-0F736543A95C}" dt="2023-05-19T12:30:03.262" v="4577" actId="14100"/>
        <pc:sldMkLst>
          <pc:docMk/>
          <pc:sldMk cId="1268808543" sldId="261"/>
        </pc:sldMkLst>
        <pc:spChg chg="add mod">
          <ac:chgData name="Franssen Jean-Marc" userId="9710bbaf-11c3-4049-90f0-fa4d0e94a5f8" providerId="ADAL" clId="{F796A638-8FFC-424A-8D37-0F736543A95C}" dt="2023-05-19T12:30:03.262" v="4577" actId="14100"/>
          <ac:spMkLst>
            <pc:docMk/>
            <pc:sldMk cId="1268808543" sldId="261"/>
            <ac:spMk id="2" creationId="{4F98E205-0253-082E-D3C6-731D6B05DA5B}"/>
          </ac:spMkLst>
        </pc:spChg>
        <pc:spChg chg="add del mod">
          <ac:chgData name="Franssen Jean-Marc" userId="9710bbaf-11c3-4049-90f0-fa4d0e94a5f8" providerId="ADAL" clId="{F796A638-8FFC-424A-8D37-0F736543A95C}" dt="2023-05-19T12:22:21.825" v="4509" actId="478"/>
          <ac:spMkLst>
            <pc:docMk/>
            <pc:sldMk cId="1268808543" sldId="261"/>
            <ac:spMk id="3" creationId="{C61C0AB5-9458-1773-282C-213ABFCDED38}"/>
          </ac:spMkLst>
        </pc:spChg>
        <pc:spChg chg="add mod">
          <ac:chgData name="Franssen Jean-Marc" userId="9710bbaf-11c3-4049-90f0-fa4d0e94a5f8" providerId="ADAL" clId="{F796A638-8FFC-424A-8D37-0F736543A95C}" dt="2023-05-19T12:29:52.705" v="4574" actId="1076"/>
          <ac:spMkLst>
            <pc:docMk/>
            <pc:sldMk cId="1268808543" sldId="261"/>
            <ac:spMk id="12" creationId="{A8C46D61-0DB0-DE46-6D6D-99065944FB74}"/>
          </ac:spMkLst>
        </pc:spChg>
        <pc:spChg chg="add mod">
          <ac:chgData name="Franssen Jean-Marc" userId="9710bbaf-11c3-4049-90f0-fa4d0e94a5f8" providerId="ADAL" clId="{F796A638-8FFC-424A-8D37-0F736543A95C}" dt="2023-05-19T12:29:32.490" v="4568" actId="1076"/>
          <ac:spMkLst>
            <pc:docMk/>
            <pc:sldMk cId="1268808543" sldId="261"/>
            <ac:spMk id="13" creationId="{6B2DC4AB-C934-C758-2D97-F169A18C4A07}"/>
          </ac:spMkLst>
        </pc:spChg>
        <pc:spChg chg="add mod">
          <ac:chgData name="Franssen Jean-Marc" userId="9710bbaf-11c3-4049-90f0-fa4d0e94a5f8" providerId="ADAL" clId="{F796A638-8FFC-424A-8D37-0F736543A95C}" dt="2023-05-19T12:29:10.811" v="4553" actId="1076"/>
          <ac:spMkLst>
            <pc:docMk/>
            <pc:sldMk cId="1268808543" sldId="261"/>
            <ac:spMk id="14" creationId="{533FA10C-1FE9-BD88-EB13-8CEEE072E672}"/>
          </ac:spMkLst>
        </pc:spChg>
        <pc:picChg chg="add mod">
          <ac:chgData name="Franssen Jean-Marc" userId="9710bbaf-11c3-4049-90f0-fa4d0e94a5f8" providerId="ADAL" clId="{F796A638-8FFC-424A-8D37-0F736543A95C}" dt="2023-05-19T12:28:34.122" v="4543" actId="1076"/>
          <ac:picMkLst>
            <pc:docMk/>
            <pc:sldMk cId="1268808543" sldId="261"/>
            <ac:picMk id="5" creationId="{22A53E35-CBB8-331D-99EB-2395C9097807}"/>
          </ac:picMkLst>
        </pc:picChg>
        <pc:picChg chg="add mod">
          <ac:chgData name="Franssen Jean-Marc" userId="9710bbaf-11c3-4049-90f0-fa4d0e94a5f8" providerId="ADAL" clId="{F796A638-8FFC-424A-8D37-0F736543A95C}" dt="2023-05-19T12:28:38.232" v="4544" actId="1076"/>
          <ac:picMkLst>
            <pc:docMk/>
            <pc:sldMk cId="1268808543" sldId="261"/>
            <ac:picMk id="7" creationId="{5F415AA1-EE1A-3C86-A867-2E7D501E3076}"/>
          </ac:picMkLst>
        </pc:picChg>
        <pc:picChg chg="add del mod">
          <ac:chgData name="Franssen Jean-Marc" userId="9710bbaf-11c3-4049-90f0-fa4d0e94a5f8" providerId="ADAL" clId="{F796A638-8FFC-424A-8D37-0F736543A95C}" dt="2023-05-19T12:28:08.831" v="4538" actId="478"/>
          <ac:picMkLst>
            <pc:docMk/>
            <pc:sldMk cId="1268808543" sldId="261"/>
            <ac:picMk id="9" creationId="{16E43696-1BD3-4D57-C937-EE327524EB1F}"/>
          </ac:picMkLst>
        </pc:picChg>
        <pc:picChg chg="add mod">
          <ac:chgData name="Franssen Jean-Marc" userId="9710bbaf-11c3-4049-90f0-fa4d0e94a5f8" providerId="ADAL" clId="{F796A638-8FFC-424A-8D37-0F736543A95C}" dt="2023-05-19T12:28:29.309" v="4542" actId="1076"/>
          <ac:picMkLst>
            <pc:docMk/>
            <pc:sldMk cId="1268808543" sldId="261"/>
            <ac:picMk id="11" creationId="{9B5B1785-7931-1529-E928-40FF548AE307}"/>
          </ac:picMkLst>
        </pc:picChg>
      </pc:sldChg>
      <pc:sldChg chg="addSp delSp modSp mod modAnim">
        <pc:chgData name="Franssen Jean-Marc" userId="9710bbaf-11c3-4049-90f0-fa4d0e94a5f8" providerId="ADAL" clId="{F796A638-8FFC-424A-8D37-0F736543A95C}" dt="2023-06-11T09:16:32.766" v="6667" actId="164"/>
        <pc:sldMkLst>
          <pc:docMk/>
          <pc:sldMk cId="950119562" sldId="262"/>
        </pc:sldMkLst>
        <pc:spChg chg="add del mod">
          <ac:chgData name="Franssen Jean-Marc" userId="9710bbaf-11c3-4049-90f0-fa4d0e94a5f8" providerId="ADAL" clId="{F796A638-8FFC-424A-8D37-0F736543A95C}" dt="2023-05-09T12:11:23.945" v="2873" actId="478"/>
          <ac:spMkLst>
            <pc:docMk/>
            <pc:sldMk cId="950119562" sldId="262"/>
            <ac:spMk id="2" creationId="{986A478A-716E-3E64-103E-3E0134A31A8F}"/>
          </ac:spMkLst>
        </pc:spChg>
        <pc:spChg chg="add mod">
          <ac:chgData name="Franssen Jean-Marc" userId="9710bbaf-11c3-4049-90f0-fa4d0e94a5f8" providerId="ADAL" clId="{F796A638-8FFC-424A-8D37-0F736543A95C}" dt="2023-06-07T08:10:50.019" v="6195" actId="164"/>
          <ac:spMkLst>
            <pc:docMk/>
            <pc:sldMk cId="950119562" sldId="262"/>
            <ac:spMk id="9" creationId="{8A75C92B-3469-AD98-6BDE-C2244998A9B0}"/>
          </ac:spMkLst>
        </pc:spChg>
        <pc:grpChg chg="add mod">
          <ac:chgData name="Franssen Jean-Marc" userId="9710bbaf-11c3-4049-90f0-fa4d0e94a5f8" providerId="ADAL" clId="{F796A638-8FFC-424A-8D37-0F736543A95C}" dt="2023-06-11T09:16:32.766" v="6667" actId="164"/>
          <ac:grpSpMkLst>
            <pc:docMk/>
            <pc:sldMk cId="950119562" sldId="262"/>
            <ac:grpSpMk id="2" creationId="{11C984C1-A176-F4FA-ABD1-41173CDFB1BD}"/>
          </ac:grpSpMkLst>
        </pc:grpChg>
        <pc:grpChg chg="add mod">
          <ac:chgData name="Franssen Jean-Marc" userId="9710bbaf-11c3-4049-90f0-fa4d0e94a5f8" providerId="ADAL" clId="{F796A638-8FFC-424A-8D37-0F736543A95C}" dt="2023-06-11T09:16:32.766" v="6667" actId="164"/>
          <ac:grpSpMkLst>
            <pc:docMk/>
            <pc:sldMk cId="950119562" sldId="262"/>
            <ac:grpSpMk id="10" creationId="{677D5365-77CD-36E4-225E-5501F1DDAEC7}"/>
          </ac:grpSpMkLst>
        </pc:grpChg>
        <pc:graphicFrameChg chg="add mod">
          <ac:chgData name="Franssen Jean-Marc" userId="9710bbaf-11c3-4049-90f0-fa4d0e94a5f8" providerId="ADAL" clId="{F796A638-8FFC-424A-8D37-0F736543A95C}" dt="2023-05-19T13:09:53.367" v="4640"/>
          <ac:graphicFrameMkLst>
            <pc:docMk/>
            <pc:sldMk cId="950119562" sldId="262"/>
            <ac:graphicFrameMk id="2" creationId="{12457694-DB14-8F7E-5530-D8354E1CA39E}"/>
          </ac:graphicFrameMkLst>
        </pc:graphicFrameChg>
        <pc:graphicFrameChg chg="add mod modGraphic">
          <ac:chgData name="Franssen Jean-Marc" userId="9710bbaf-11c3-4049-90f0-fa4d0e94a5f8" providerId="ADAL" clId="{F796A638-8FFC-424A-8D37-0F736543A95C}" dt="2023-05-30T13:16:37.527" v="5577" actId="20577"/>
          <ac:graphicFrameMkLst>
            <pc:docMk/>
            <pc:sldMk cId="950119562" sldId="262"/>
            <ac:graphicFrameMk id="3" creationId="{1ABB9A30-CC3D-4211-4725-24E9CFB3B9BA}"/>
          </ac:graphicFrameMkLst>
        </pc:graphicFrameChg>
        <pc:picChg chg="mod">
          <ac:chgData name="Franssen Jean-Marc" userId="9710bbaf-11c3-4049-90f0-fa4d0e94a5f8" providerId="ADAL" clId="{F796A638-8FFC-424A-8D37-0F736543A95C}" dt="2023-06-11T09:16:32.766" v="6667" actId="164"/>
          <ac:picMkLst>
            <pc:docMk/>
            <pc:sldMk cId="950119562" sldId="262"/>
            <ac:picMk id="4" creationId="{BA1A1E31-3396-B723-1B16-38378BB1E0FE}"/>
          </ac:picMkLst>
        </pc:picChg>
        <pc:cxnChg chg="add mod">
          <ac:chgData name="Franssen Jean-Marc" userId="9710bbaf-11c3-4049-90f0-fa4d0e94a5f8" providerId="ADAL" clId="{F796A638-8FFC-424A-8D37-0F736543A95C}" dt="2023-06-07T08:10:50.019" v="6195" actId="164"/>
          <ac:cxnSpMkLst>
            <pc:docMk/>
            <pc:sldMk cId="950119562" sldId="262"/>
            <ac:cxnSpMk id="5" creationId="{09CBF8D2-4328-DCDB-4796-E9AA0EB26DD7}"/>
          </ac:cxnSpMkLst>
        </pc:cxnChg>
      </pc:sldChg>
      <pc:sldChg chg="addSp modSp mod modAnim">
        <pc:chgData name="Franssen Jean-Marc" userId="9710bbaf-11c3-4049-90f0-fa4d0e94a5f8" providerId="ADAL" clId="{F796A638-8FFC-424A-8D37-0F736543A95C}" dt="2023-05-19T14:17:25.774" v="5429" actId="6549"/>
        <pc:sldMkLst>
          <pc:docMk/>
          <pc:sldMk cId="3576880220" sldId="263"/>
        </pc:sldMkLst>
        <pc:spChg chg="add mod">
          <ac:chgData name="Franssen Jean-Marc" userId="9710bbaf-11c3-4049-90f0-fa4d0e94a5f8" providerId="ADAL" clId="{F796A638-8FFC-424A-8D37-0F736543A95C}" dt="2023-05-19T14:01:42.254" v="4810" actId="207"/>
          <ac:spMkLst>
            <pc:docMk/>
            <pc:sldMk cId="3576880220" sldId="263"/>
            <ac:spMk id="2" creationId="{825C1545-A62C-9177-4969-C2F07311AC73}"/>
          </ac:spMkLst>
        </pc:spChg>
        <pc:spChg chg="add mod">
          <ac:chgData name="Franssen Jean-Marc" userId="9710bbaf-11c3-4049-90f0-fa4d0e94a5f8" providerId="ADAL" clId="{F796A638-8FFC-424A-8D37-0F736543A95C}" dt="2023-05-19T14:17:25.774" v="5429" actId="6549"/>
          <ac:spMkLst>
            <pc:docMk/>
            <pc:sldMk cId="3576880220" sldId="263"/>
            <ac:spMk id="3" creationId="{A297390C-AB22-39D2-D35D-FB32389329F8}"/>
          </ac:spMkLst>
        </pc:spChg>
      </pc:sldChg>
      <pc:sldChg chg="addSp modSp mod">
        <pc:chgData name="Franssen Jean-Marc" userId="9710bbaf-11c3-4049-90f0-fa4d0e94a5f8" providerId="ADAL" clId="{F796A638-8FFC-424A-8D37-0F736543A95C}" dt="2023-05-19T14:08:23.113" v="5428" actId="1076"/>
        <pc:sldMkLst>
          <pc:docMk/>
          <pc:sldMk cId="465933345" sldId="264"/>
        </pc:sldMkLst>
        <pc:spChg chg="add mod">
          <ac:chgData name="Franssen Jean-Marc" userId="9710bbaf-11c3-4049-90f0-fa4d0e94a5f8" providerId="ADAL" clId="{F796A638-8FFC-424A-8D37-0F736543A95C}" dt="2023-05-19T14:08:23.113" v="5428" actId="1076"/>
          <ac:spMkLst>
            <pc:docMk/>
            <pc:sldMk cId="465933345" sldId="264"/>
            <ac:spMk id="2" creationId="{778E43D2-EE55-CEFF-6B9C-FF99C05DDF60}"/>
          </ac:spMkLst>
        </pc:spChg>
      </pc:sldChg>
      <pc:sldChg chg="addSp delSp modSp mod modAnim">
        <pc:chgData name="Franssen Jean-Marc" userId="9710bbaf-11c3-4049-90f0-fa4d0e94a5f8" providerId="ADAL" clId="{F796A638-8FFC-424A-8D37-0F736543A95C}" dt="2023-06-14T06:31:11.757" v="6712" actId="20577"/>
        <pc:sldMkLst>
          <pc:docMk/>
          <pc:sldMk cId="4169532223" sldId="265"/>
        </pc:sldMkLst>
        <pc:spChg chg="del">
          <ac:chgData name="Franssen Jean-Marc" userId="9710bbaf-11c3-4049-90f0-fa4d0e94a5f8" providerId="ADAL" clId="{F796A638-8FFC-424A-8D37-0F736543A95C}" dt="2023-05-19T10:12:52.628" v="3605" actId="478"/>
          <ac:spMkLst>
            <pc:docMk/>
            <pc:sldMk cId="4169532223" sldId="265"/>
            <ac:spMk id="2" creationId="{A366FD28-BB38-51B9-3BC5-A41D9A3FEC77}"/>
          </ac:spMkLst>
        </pc:spChg>
        <pc:spChg chg="mod">
          <ac:chgData name="Franssen Jean-Marc" userId="9710bbaf-11c3-4049-90f0-fa4d0e94a5f8" providerId="ADAL" clId="{F796A638-8FFC-424A-8D37-0F736543A95C}" dt="2023-06-14T06:31:11.757" v="6712" actId="20577"/>
          <ac:spMkLst>
            <pc:docMk/>
            <pc:sldMk cId="4169532223" sldId="265"/>
            <ac:spMk id="3" creationId="{70E6ABF3-A262-BD46-5D7D-961CE5D5650D}"/>
          </ac:spMkLst>
        </pc:spChg>
        <pc:spChg chg="del mod">
          <ac:chgData name="Franssen Jean-Marc" userId="9710bbaf-11c3-4049-90f0-fa4d0e94a5f8" providerId="ADAL" clId="{F796A638-8FFC-424A-8D37-0F736543A95C}" dt="2023-05-19T10:13:39.303" v="3631" actId="478"/>
          <ac:spMkLst>
            <pc:docMk/>
            <pc:sldMk cId="4169532223" sldId="265"/>
            <ac:spMk id="4" creationId="{C7655801-3DE1-3E2B-8B9D-1AB31F9D26B0}"/>
          </ac:spMkLst>
        </pc:spChg>
        <pc:spChg chg="add mod">
          <ac:chgData name="Franssen Jean-Marc" userId="9710bbaf-11c3-4049-90f0-fa4d0e94a5f8" providerId="ADAL" clId="{F796A638-8FFC-424A-8D37-0F736543A95C}" dt="2023-05-19T10:12:48.196" v="3604"/>
          <ac:spMkLst>
            <pc:docMk/>
            <pc:sldMk cId="4169532223" sldId="265"/>
            <ac:spMk id="6" creationId="{9799D01C-C371-29E5-230B-26BE0FC28C38}"/>
          </ac:spMkLst>
        </pc:spChg>
        <pc:spChg chg="add del mod">
          <ac:chgData name="Franssen Jean-Marc" userId="9710bbaf-11c3-4049-90f0-fa4d0e94a5f8" providerId="ADAL" clId="{F796A638-8FFC-424A-8D37-0F736543A95C}" dt="2023-05-19T10:13:13.790" v="3607" actId="478"/>
          <ac:spMkLst>
            <pc:docMk/>
            <pc:sldMk cId="4169532223" sldId="265"/>
            <ac:spMk id="7" creationId="{B8A24EDA-3936-6C21-9028-AE405B86335A}"/>
          </ac:spMkLst>
        </pc:spChg>
        <pc:spChg chg="add mod">
          <ac:chgData name="Franssen Jean-Marc" userId="9710bbaf-11c3-4049-90f0-fa4d0e94a5f8" providerId="ADAL" clId="{F796A638-8FFC-424A-8D37-0F736543A95C}" dt="2023-05-19T10:15:26.345" v="3666" actId="404"/>
          <ac:spMkLst>
            <pc:docMk/>
            <pc:sldMk cId="4169532223" sldId="265"/>
            <ac:spMk id="8" creationId="{861A42EA-7D72-CCD3-F625-3C14E78FC684}"/>
          </ac:spMkLst>
        </pc:spChg>
        <pc:cxnChg chg="add del mod">
          <ac:chgData name="Franssen Jean-Marc" userId="9710bbaf-11c3-4049-90f0-fa4d0e94a5f8" providerId="ADAL" clId="{F796A638-8FFC-424A-8D37-0F736543A95C}" dt="2023-05-19T10:12:41.016" v="3603" actId="478"/>
          <ac:cxnSpMkLst>
            <pc:docMk/>
            <pc:sldMk cId="4169532223" sldId="265"/>
            <ac:cxnSpMk id="5" creationId="{0594AF17-78C4-D6A7-CECC-193505694713}"/>
          </ac:cxnSpMkLst>
        </pc:cxnChg>
      </pc:sldChg>
      <pc:sldChg chg="addSp delSp modSp mod modAnim">
        <pc:chgData name="Franssen Jean-Marc" userId="9710bbaf-11c3-4049-90f0-fa4d0e94a5f8" providerId="ADAL" clId="{F796A638-8FFC-424A-8D37-0F736543A95C}" dt="2023-06-11T09:05:46.267" v="6559" actId="5793"/>
        <pc:sldMkLst>
          <pc:docMk/>
          <pc:sldMk cId="3185724967" sldId="266"/>
        </pc:sldMkLst>
        <pc:spChg chg="del">
          <ac:chgData name="Franssen Jean-Marc" userId="9710bbaf-11c3-4049-90f0-fa4d0e94a5f8" providerId="ADAL" clId="{F796A638-8FFC-424A-8D37-0F736543A95C}" dt="2023-05-19T11:15:01.508" v="3881" actId="478"/>
          <ac:spMkLst>
            <pc:docMk/>
            <pc:sldMk cId="3185724967" sldId="266"/>
            <ac:spMk id="2" creationId="{A366FD28-BB38-51B9-3BC5-A41D9A3FEC77}"/>
          </ac:spMkLst>
        </pc:spChg>
        <pc:spChg chg="del mod">
          <ac:chgData name="Franssen Jean-Marc" userId="9710bbaf-11c3-4049-90f0-fa4d0e94a5f8" providerId="ADAL" clId="{F796A638-8FFC-424A-8D37-0F736543A95C}" dt="2023-05-03T18:18:41.755" v="259" actId="478"/>
          <ac:spMkLst>
            <pc:docMk/>
            <pc:sldMk cId="3185724967" sldId="266"/>
            <ac:spMk id="3" creationId="{70E6ABF3-A262-BD46-5D7D-961CE5D5650D}"/>
          </ac:spMkLst>
        </pc:spChg>
        <pc:spChg chg="del mod">
          <ac:chgData name="Franssen Jean-Marc" userId="9710bbaf-11c3-4049-90f0-fa4d0e94a5f8" providerId="ADAL" clId="{F796A638-8FFC-424A-8D37-0F736543A95C}" dt="2023-05-19T11:15:18.557" v="3883" actId="478"/>
          <ac:spMkLst>
            <pc:docMk/>
            <pc:sldMk cId="3185724967" sldId="266"/>
            <ac:spMk id="4" creationId="{C7655801-3DE1-3E2B-8B9D-1AB31F9D26B0}"/>
          </ac:spMkLst>
        </pc:spChg>
        <pc:spChg chg="add mod">
          <ac:chgData name="Franssen Jean-Marc" userId="9710bbaf-11c3-4049-90f0-fa4d0e94a5f8" providerId="ADAL" clId="{F796A638-8FFC-424A-8D37-0F736543A95C}" dt="2023-05-19T11:17:40.844" v="3939" actId="1076"/>
          <ac:spMkLst>
            <pc:docMk/>
            <pc:sldMk cId="3185724967" sldId="266"/>
            <ac:spMk id="5" creationId="{6C38B381-9196-CA20-981D-053623489BBC}"/>
          </ac:spMkLst>
        </pc:spChg>
        <pc:spChg chg="add mod">
          <ac:chgData name="Franssen Jean-Marc" userId="9710bbaf-11c3-4049-90f0-fa4d0e94a5f8" providerId="ADAL" clId="{F796A638-8FFC-424A-8D37-0F736543A95C}" dt="2023-05-19T11:17:44.914" v="3940" actId="1076"/>
          <ac:spMkLst>
            <pc:docMk/>
            <pc:sldMk cId="3185724967" sldId="266"/>
            <ac:spMk id="6" creationId="{C6EDEFD8-D55E-1491-86E7-1B6AB9B99979}"/>
          </ac:spMkLst>
        </pc:spChg>
        <pc:spChg chg="add mod">
          <ac:chgData name="Franssen Jean-Marc" userId="9710bbaf-11c3-4049-90f0-fa4d0e94a5f8" providerId="ADAL" clId="{F796A638-8FFC-424A-8D37-0F736543A95C}" dt="2023-06-11T09:03:37.220" v="6516" actId="20577"/>
          <ac:spMkLst>
            <pc:docMk/>
            <pc:sldMk cId="3185724967" sldId="266"/>
            <ac:spMk id="7" creationId="{EA8E6DE8-1296-CEA3-0F8C-4BB9C0B90587}"/>
          </ac:spMkLst>
        </pc:spChg>
        <pc:spChg chg="add mod">
          <ac:chgData name="Franssen Jean-Marc" userId="9710bbaf-11c3-4049-90f0-fa4d0e94a5f8" providerId="ADAL" clId="{F796A638-8FFC-424A-8D37-0F736543A95C}" dt="2023-05-19T11:14:58.154" v="3880"/>
          <ac:spMkLst>
            <pc:docMk/>
            <pc:sldMk cId="3185724967" sldId="266"/>
            <ac:spMk id="8" creationId="{0134E78E-65C3-B2D9-8556-3EE614D71F9E}"/>
          </ac:spMkLst>
        </pc:spChg>
        <pc:spChg chg="add mod">
          <ac:chgData name="Franssen Jean-Marc" userId="9710bbaf-11c3-4049-90f0-fa4d0e94a5f8" providerId="ADAL" clId="{F796A638-8FFC-424A-8D37-0F736543A95C}" dt="2023-06-11T09:05:46.267" v="6559" actId="5793"/>
          <ac:spMkLst>
            <pc:docMk/>
            <pc:sldMk cId="3185724967" sldId="266"/>
            <ac:spMk id="9" creationId="{8C82706D-6B5C-E721-9A49-11AB17A249C2}"/>
          </ac:spMkLst>
        </pc:spChg>
        <pc:graphicFrameChg chg="add del mod">
          <ac:chgData name="Franssen Jean-Marc" userId="9710bbaf-11c3-4049-90f0-fa4d0e94a5f8" providerId="ADAL" clId="{F796A638-8FFC-424A-8D37-0F736543A95C}" dt="2023-05-19T11:14:35.019" v="3879" actId="478"/>
          <ac:graphicFrameMkLst>
            <pc:docMk/>
            <pc:sldMk cId="3185724967" sldId="266"/>
            <ac:graphicFrameMk id="3" creationId="{816484E2-0E62-7D60-AF20-0470680EDEBB}"/>
          </ac:graphicFrameMkLst>
        </pc:graphicFrameChg>
      </pc:sldChg>
      <pc:sldChg chg="addSp delSp modSp mod modAnim">
        <pc:chgData name="Franssen Jean-Marc" userId="9710bbaf-11c3-4049-90f0-fa4d0e94a5f8" providerId="ADAL" clId="{F796A638-8FFC-424A-8D37-0F736543A95C}" dt="2023-06-11T09:06:48.582" v="6569" actId="20577"/>
        <pc:sldMkLst>
          <pc:docMk/>
          <pc:sldMk cId="2415104910" sldId="267"/>
        </pc:sldMkLst>
        <pc:spChg chg="del">
          <ac:chgData name="Franssen Jean-Marc" userId="9710bbaf-11c3-4049-90f0-fa4d0e94a5f8" providerId="ADAL" clId="{F796A638-8FFC-424A-8D37-0F736543A95C}" dt="2023-05-19T11:19:12.300" v="3974" actId="478"/>
          <ac:spMkLst>
            <pc:docMk/>
            <pc:sldMk cId="2415104910" sldId="267"/>
            <ac:spMk id="2" creationId="{A366FD28-BB38-51B9-3BC5-A41D9A3FEC77}"/>
          </ac:spMkLst>
        </pc:spChg>
        <pc:spChg chg="add mod">
          <ac:chgData name="Franssen Jean-Marc" userId="9710bbaf-11c3-4049-90f0-fa4d0e94a5f8" providerId="ADAL" clId="{F796A638-8FFC-424A-8D37-0F736543A95C}" dt="2023-06-11T09:06:48.582" v="6569" actId="20577"/>
          <ac:spMkLst>
            <pc:docMk/>
            <pc:sldMk cId="2415104910" sldId="267"/>
            <ac:spMk id="3" creationId="{2C750FE5-D86B-741A-4BEE-374BB9901E87}"/>
          </ac:spMkLst>
        </pc:spChg>
        <pc:spChg chg="del mod">
          <ac:chgData name="Franssen Jean-Marc" userId="9710bbaf-11c3-4049-90f0-fa4d0e94a5f8" providerId="ADAL" clId="{F796A638-8FFC-424A-8D37-0F736543A95C}" dt="2023-05-19T11:19:16.098" v="3975" actId="478"/>
          <ac:spMkLst>
            <pc:docMk/>
            <pc:sldMk cId="2415104910" sldId="267"/>
            <ac:spMk id="4" creationId="{C7655801-3DE1-3E2B-8B9D-1AB31F9D26B0}"/>
          </ac:spMkLst>
        </pc:spChg>
        <pc:spChg chg="del">
          <ac:chgData name="Franssen Jean-Marc" userId="9710bbaf-11c3-4049-90f0-fa4d0e94a5f8" providerId="ADAL" clId="{F796A638-8FFC-424A-8D37-0F736543A95C}" dt="2023-05-03T18:28:14.530" v="818" actId="478"/>
          <ac:spMkLst>
            <pc:docMk/>
            <pc:sldMk cId="2415104910" sldId="267"/>
            <ac:spMk id="5" creationId="{6C38B381-9196-CA20-981D-053623489BBC}"/>
          </ac:spMkLst>
        </pc:spChg>
        <pc:spChg chg="add mod">
          <ac:chgData name="Franssen Jean-Marc" userId="9710bbaf-11c3-4049-90f0-fa4d0e94a5f8" providerId="ADAL" clId="{F796A638-8FFC-424A-8D37-0F736543A95C}" dt="2023-05-19T11:19:09.039" v="3973"/>
          <ac:spMkLst>
            <pc:docMk/>
            <pc:sldMk cId="2415104910" sldId="267"/>
            <ac:spMk id="5" creationId="{9D37718F-8DD2-2F04-F114-99A11E5569A8}"/>
          </ac:spMkLst>
        </pc:spChg>
        <pc:spChg chg="add mod">
          <ac:chgData name="Franssen Jean-Marc" userId="9710bbaf-11c3-4049-90f0-fa4d0e94a5f8" providerId="ADAL" clId="{F796A638-8FFC-424A-8D37-0F736543A95C}" dt="2023-06-11T09:06:17.282" v="6560"/>
          <ac:spMkLst>
            <pc:docMk/>
            <pc:sldMk cId="2415104910" sldId="267"/>
            <ac:spMk id="6" creationId="{3AA8FEE1-4B7E-CECB-8FD0-AFCE554E8EAF}"/>
          </ac:spMkLst>
        </pc:spChg>
        <pc:spChg chg="del">
          <ac:chgData name="Franssen Jean-Marc" userId="9710bbaf-11c3-4049-90f0-fa4d0e94a5f8" providerId="ADAL" clId="{F796A638-8FFC-424A-8D37-0F736543A95C}" dt="2023-05-03T18:28:17.317" v="819" actId="478"/>
          <ac:spMkLst>
            <pc:docMk/>
            <pc:sldMk cId="2415104910" sldId="267"/>
            <ac:spMk id="6" creationId="{C6EDEFD8-D55E-1491-86E7-1B6AB9B99979}"/>
          </ac:spMkLst>
        </pc:spChg>
        <pc:spChg chg="del">
          <ac:chgData name="Franssen Jean-Marc" userId="9710bbaf-11c3-4049-90f0-fa4d0e94a5f8" providerId="ADAL" clId="{F796A638-8FFC-424A-8D37-0F736543A95C}" dt="2023-05-03T18:28:21.422" v="820" actId="478"/>
          <ac:spMkLst>
            <pc:docMk/>
            <pc:sldMk cId="2415104910" sldId="267"/>
            <ac:spMk id="7" creationId="{EA8E6DE8-1296-CEA3-0F8C-4BB9C0B90587}"/>
          </ac:spMkLst>
        </pc:spChg>
        <pc:spChg chg="add mod">
          <ac:chgData name="Franssen Jean-Marc" userId="9710bbaf-11c3-4049-90f0-fa4d0e94a5f8" providerId="ADAL" clId="{F796A638-8FFC-424A-8D37-0F736543A95C}" dt="2023-05-19T11:24:05.822" v="4031" actId="14100"/>
          <ac:spMkLst>
            <pc:docMk/>
            <pc:sldMk cId="2415104910" sldId="267"/>
            <ac:spMk id="8" creationId="{576519BB-E2A3-5708-69A3-62273DC1D83C}"/>
          </ac:spMkLst>
        </pc:spChg>
        <pc:spChg chg="add mod">
          <ac:chgData name="Franssen Jean-Marc" userId="9710bbaf-11c3-4049-90f0-fa4d0e94a5f8" providerId="ADAL" clId="{F796A638-8FFC-424A-8D37-0F736543A95C}" dt="2023-05-24T10:00:42.381" v="5462" actId="20577"/>
          <ac:spMkLst>
            <pc:docMk/>
            <pc:sldMk cId="2415104910" sldId="267"/>
            <ac:spMk id="9" creationId="{E1901AA4-BDD5-4DD0-8C29-7D123F2D28F3}"/>
          </ac:spMkLst>
        </pc:spChg>
        <pc:spChg chg="add del mod">
          <ac:chgData name="Franssen Jean-Marc" userId="9710bbaf-11c3-4049-90f0-fa4d0e94a5f8" providerId="ADAL" clId="{F796A638-8FFC-424A-8D37-0F736543A95C}" dt="2023-05-19T11:21:25.520" v="4007" actId="478"/>
          <ac:spMkLst>
            <pc:docMk/>
            <pc:sldMk cId="2415104910" sldId="267"/>
            <ac:spMk id="11" creationId="{E86BE83C-CF73-3C01-408C-F46DB9306FA9}"/>
          </ac:spMkLst>
        </pc:spChg>
      </pc:sldChg>
      <pc:sldChg chg="addSp delSp modSp add del mod">
        <pc:chgData name="Franssen Jean-Marc" userId="9710bbaf-11c3-4049-90f0-fa4d0e94a5f8" providerId="ADAL" clId="{F796A638-8FFC-424A-8D37-0F736543A95C}" dt="2023-05-03T18:27:42.842" v="799" actId="47"/>
        <pc:sldMkLst>
          <pc:docMk/>
          <pc:sldMk cId="2949446224" sldId="267"/>
        </pc:sldMkLst>
        <pc:spChg chg="del">
          <ac:chgData name="Franssen Jean-Marc" userId="9710bbaf-11c3-4049-90f0-fa4d0e94a5f8" providerId="ADAL" clId="{F796A638-8FFC-424A-8D37-0F736543A95C}" dt="2023-05-03T18:20:02.695" v="297" actId="478"/>
          <ac:spMkLst>
            <pc:docMk/>
            <pc:sldMk cId="2949446224" sldId="267"/>
            <ac:spMk id="3" creationId="{70E6ABF3-A262-BD46-5D7D-961CE5D5650D}"/>
          </ac:spMkLst>
        </pc:spChg>
        <pc:spChg chg="add del mod">
          <ac:chgData name="Franssen Jean-Marc" userId="9710bbaf-11c3-4049-90f0-fa4d0e94a5f8" providerId="ADAL" clId="{F796A638-8FFC-424A-8D37-0F736543A95C}" dt="2023-05-03T18:20:54.534" v="304" actId="21"/>
          <ac:spMkLst>
            <pc:docMk/>
            <pc:sldMk cId="2949446224" sldId="267"/>
            <ac:spMk id="6" creationId="{8806D53B-636E-0462-92CA-F73C464031B2}"/>
          </ac:spMkLst>
        </pc:spChg>
      </pc:sldChg>
      <pc:sldChg chg="addSp delSp modSp mod modAnim">
        <pc:chgData name="Franssen Jean-Marc" userId="9710bbaf-11c3-4049-90f0-fa4d0e94a5f8" providerId="ADAL" clId="{F796A638-8FFC-424A-8D37-0F736543A95C}" dt="2023-05-19T12:59:05.266" v="4621" actId="207"/>
        <pc:sldMkLst>
          <pc:docMk/>
          <pc:sldMk cId="1140237201" sldId="268"/>
        </pc:sldMkLst>
        <pc:spChg chg="del mod">
          <ac:chgData name="Franssen Jean-Marc" userId="9710bbaf-11c3-4049-90f0-fa4d0e94a5f8" providerId="ADAL" clId="{F796A638-8FFC-424A-8D37-0F736543A95C}" dt="2023-05-19T11:54:05.270" v="4338" actId="478"/>
          <ac:spMkLst>
            <pc:docMk/>
            <pc:sldMk cId="1140237201" sldId="268"/>
            <ac:spMk id="2" creationId="{A366FD28-BB38-51B9-3BC5-A41D9A3FEC77}"/>
          </ac:spMkLst>
        </pc:spChg>
        <pc:spChg chg="del">
          <ac:chgData name="Franssen Jean-Marc" userId="9710bbaf-11c3-4049-90f0-fa4d0e94a5f8" providerId="ADAL" clId="{F796A638-8FFC-424A-8D37-0F736543A95C}" dt="2023-05-03T18:46:52.767" v="1717" actId="478"/>
          <ac:spMkLst>
            <pc:docMk/>
            <pc:sldMk cId="1140237201" sldId="268"/>
            <ac:spMk id="3" creationId="{2C750FE5-D86B-741A-4BEE-374BB9901E87}"/>
          </ac:spMkLst>
        </pc:spChg>
        <pc:spChg chg="add mod">
          <ac:chgData name="Franssen Jean-Marc" userId="9710bbaf-11c3-4049-90f0-fa4d0e94a5f8" providerId="ADAL" clId="{F796A638-8FFC-424A-8D37-0F736543A95C}" dt="2023-05-19T12:59:05.266" v="4621" actId="207"/>
          <ac:spMkLst>
            <pc:docMk/>
            <pc:sldMk cId="1140237201" sldId="268"/>
            <ac:spMk id="3" creationId="{D4662CFB-7ADC-AA97-A817-9A41079F3CA1}"/>
          </ac:spMkLst>
        </pc:spChg>
        <pc:spChg chg="del">
          <ac:chgData name="Franssen Jean-Marc" userId="9710bbaf-11c3-4049-90f0-fa4d0e94a5f8" providerId="ADAL" clId="{F796A638-8FFC-424A-8D37-0F736543A95C}" dt="2023-05-03T18:46:59.192" v="1718" actId="478"/>
          <ac:spMkLst>
            <pc:docMk/>
            <pc:sldMk cId="1140237201" sldId="268"/>
            <ac:spMk id="4" creationId="{C7655801-3DE1-3E2B-8B9D-1AB31F9D26B0}"/>
          </ac:spMkLst>
        </pc:spChg>
        <pc:spChg chg="add mod">
          <ac:chgData name="Franssen Jean-Marc" userId="9710bbaf-11c3-4049-90f0-fa4d0e94a5f8" providerId="ADAL" clId="{F796A638-8FFC-424A-8D37-0F736543A95C}" dt="2023-05-19T11:54:44.272" v="4390" actId="1076"/>
          <ac:spMkLst>
            <pc:docMk/>
            <pc:sldMk cId="1140237201" sldId="268"/>
            <ac:spMk id="4" creationId="{EB0AD7F9-214E-006F-8879-BA1B051AB81C}"/>
          </ac:spMkLst>
        </pc:spChg>
        <pc:spChg chg="add del mod">
          <ac:chgData name="Franssen Jean-Marc" userId="9710bbaf-11c3-4049-90f0-fa4d0e94a5f8" providerId="ADAL" clId="{F796A638-8FFC-424A-8D37-0F736543A95C}" dt="2023-05-19T11:53:01.506" v="4292" actId="478"/>
          <ac:spMkLst>
            <pc:docMk/>
            <pc:sldMk cId="1140237201" sldId="268"/>
            <ac:spMk id="5" creationId="{017ECBA5-7DC1-9E3A-1311-56A72AFFF201}"/>
          </ac:spMkLst>
        </pc:spChg>
        <pc:spChg chg="del mod">
          <ac:chgData name="Franssen Jean-Marc" userId="9710bbaf-11c3-4049-90f0-fa4d0e94a5f8" providerId="ADAL" clId="{F796A638-8FFC-424A-8D37-0F736543A95C}" dt="2023-05-03T18:46:50.242" v="1716" actId="478"/>
          <ac:spMkLst>
            <pc:docMk/>
            <pc:sldMk cId="1140237201" sldId="268"/>
            <ac:spMk id="8" creationId="{576519BB-E2A3-5708-69A3-62273DC1D83C}"/>
          </ac:spMkLst>
        </pc:spChg>
        <pc:spChg chg="del mod">
          <ac:chgData name="Franssen Jean-Marc" userId="9710bbaf-11c3-4049-90f0-fa4d0e94a5f8" providerId="ADAL" clId="{F796A638-8FFC-424A-8D37-0F736543A95C}" dt="2023-05-03T18:46:45.131" v="1714" actId="478"/>
          <ac:spMkLst>
            <pc:docMk/>
            <pc:sldMk cId="1140237201" sldId="268"/>
            <ac:spMk id="9" creationId="{E1901AA4-BDD5-4DD0-8C29-7D123F2D28F3}"/>
          </ac:spMkLst>
        </pc:spChg>
        <pc:spChg chg="del">
          <ac:chgData name="Franssen Jean-Marc" userId="9710bbaf-11c3-4049-90f0-fa4d0e94a5f8" providerId="ADAL" clId="{F796A638-8FFC-424A-8D37-0F736543A95C}" dt="2023-05-03T18:46:40.716" v="1712" actId="478"/>
          <ac:spMkLst>
            <pc:docMk/>
            <pc:sldMk cId="1140237201" sldId="268"/>
            <ac:spMk id="11" creationId="{E86BE83C-CF73-3C01-408C-F46DB9306FA9}"/>
          </ac:spMkLst>
        </pc:spChg>
      </pc:sldChg>
      <pc:sldChg chg="addSp delSp modSp mod modAnim">
        <pc:chgData name="Franssen Jean-Marc" userId="9710bbaf-11c3-4049-90f0-fa4d0e94a5f8" providerId="ADAL" clId="{F796A638-8FFC-424A-8D37-0F736543A95C}" dt="2023-06-11T09:16:19.974" v="6666"/>
        <pc:sldMkLst>
          <pc:docMk/>
          <pc:sldMk cId="1580801610" sldId="269"/>
        </pc:sldMkLst>
        <pc:spChg chg="del mod">
          <ac:chgData name="Franssen Jean-Marc" userId="9710bbaf-11c3-4049-90f0-fa4d0e94a5f8" providerId="ADAL" clId="{F796A638-8FFC-424A-8D37-0F736543A95C}" dt="2023-05-19T12:59:31.876" v="4624" actId="478"/>
          <ac:spMkLst>
            <pc:docMk/>
            <pc:sldMk cId="1580801610" sldId="269"/>
            <ac:spMk id="2" creationId="{A366FD28-BB38-51B9-3BC5-A41D9A3FEC77}"/>
          </ac:spMkLst>
        </pc:spChg>
        <pc:spChg chg="add mod">
          <ac:chgData name="Franssen Jean-Marc" userId="9710bbaf-11c3-4049-90f0-fa4d0e94a5f8" providerId="ADAL" clId="{F796A638-8FFC-424A-8D37-0F736543A95C}" dt="2023-05-19T12:59:21.821" v="4622"/>
          <ac:spMkLst>
            <pc:docMk/>
            <pc:sldMk cId="1580801610" sldId="269"/>
            <ac:spMk id="3" creationId="{0676848C-3122-2181-A6FF-1A5154F7AE33}"/>
          </ac:spMkLst>
        </pc:spChg>
        <pc:spChg chg="add mod">
          <ac:chgData name="Franssen Jean-Marc" userId="9710bbaf-11c3-4049-90f0-fa4d0e94a5f8" providerId="ADAL" clId="{F796A638-8FFC-424A-8D37-0F736543A95C}" dt="2023-05-19T12:59:57.957" v="4638" actId="207"/>
          <ac:spMkLst>
            <pc:docMk/>
            <pc:sldMk cId="1580801610" sldId="269"/>
            <ac:spMk id="4" creationId="{C79A94ED-D20A-46CB-247B-E066F2820774}"/>
          </ac:spMkLst>
        </pc:spChg>
        <pc:spChg chg="del">
          <ac:chgData name="Franssen Jean-Marc" userId="9710bbaf-11c3-4049-90f0-fa4d0e94a5f8" providerId="ADAL" clId="{F796A638-8FFC-424A-8D37-0F736543A95C}" dt="2023-05-09T12:03:07.730" v="2692" actId="478"/>
          <ac:spMkLst>
            <pc:docMk/>
            <pc:sldMk cId="1580801610" sldId="269"/>
            <ac:spMk id="5" creationId="{017ECBA5-7DC1-9E3A-1311-56A72AFFF201}"/>
          </ac:spMkLst>
        </pc:spChg>
      </pc:sldChg>
      <pc:sldChg chg="addSp modSp mod modAnim">
        <pc:chgData name="Franssen Jean-Marc" userId="9710bbaf-11c3-4049-90f0-fa4d0e94a5f8" providerId="ADAL" clId="{F796A638-8FFC-424A-8D37-0F736543A95C}" dt="2023-06-11T09:17:01.775" v="6668"/>
        <pc:sldMkLst>
          <pc:docMk/>
          <pc:sldMk cId="2095546067" sldId="270"/>
        </pc:sldMkLst>
        <pc:spChg chg="mod">
          <ac:chgData name="Franssen Jean-Marc" userId="9710bbaf-11c3-4049-90f0-fa4d0e94a5f8" providerId="ADAL" clId="{F796A638-8FFC-424A-8D37-0F736543A95C}" dt="2023-06-07T08:10:57.541" v="6196"/>
          <ac:spMkLst>
            <pc:docMk/>
            <pc:sldMk cId="2095546067" sldId="270"/>
            <ac:spMk id="6" creationId="{E1E2B2C0-3F05-808C-C0BA-146BB0FC0831}"/>
          </ac:spMkLst>
        </pc:spChg>
        <pc:grpChg chg="add mod">
          <ac:chgData name="Franssen Jean-Marc" userId="9710bbaf-11c3-4049-90f0-fa4d0e94a5f8" providerId="ADAL" clId="{F796A638-8FFC-424A-8D37-0F736543A95C}" dt="2023-06-07T08:11:16.098" v="6198" actId="1076"/>
          <ac:grpSpMkLst>
            <pc:docMk/>
            <pc:sldMk cId="2095546067" sldId="270"/>
            <ac:grpSpMk id="4" creationId="{E5DAE44E-6A7F-21EB-E5EE-FF709793FD0C}"/>
          </ac:grpSpMkLst>
        </pc:grpChg>
        <pc:graphicFrameChg chg="mod modGraphic">
          <ac:chgData name="Franssen Jean-Marc" userId="9710bbaf-11c3-4049-90f0-fa4d0e94a5f8" providerId="ADAL" clId="{F796A638-8FFC-424A-8D37-0F736543A95C}" dt="2023-05-30T13:16:42.246" v="5579" actId="20577"/>
          <ac:graphicFrameMkLst>
            <pc:docMk/>
            <pc:sldMk cId="2095546067" sldId="270"/>
            <ac:graphicFrameMk id="3" creationId="{1ABB9A30-CC3D-4211-4725-24E9CFB3B9BA}"/>
          </ac:graphicFrameMkLst>
        </pc:graphicFrameChg>
        <pc:picChg chg="mod">
          <ac:chgData name="Franssen Jean-Marc" userId="9710bbaf-11c3-4049-90f0-fa4d0e94a5f8" providerId="ADAL" clId="{F796A638-8FFC-424A-8D37-0F736543A95C}" dt="2023-05-19T13:18:56.573" v="4723" actId="1076"/>
          <ac:picMkLst>
            <pc:docMk/>
            <pc:sldMk cId="2095546067" sldId="270"/>
            <ac:picMk id="2" creationId="{F5841C32-B53C-EB6F-11FE-3642BF31A7EB}"/>
          </ac:picMkLst>
        </pc:picChg>
        <pc:cxnChg chg="mod">
          <ac:chgData name="Franssen Jean-Marc" userId="9710bbaf-11c3-4049-90f0-fa4d0e94a5f8" providerId="ADAL" clId="{F796A638-8FFC-424A-8D37-0F736543A95C}" dt="2023-06-07T08:10:57.541" v="6196"/>
          <ac:cxnSpMkLst>
            <pc:docMk/>
            <pc:sldMk cId="2095546067" sldId="270"/>
            <ac:cxnSpMk id="5" creationId="{B4F057C7-653D-B58B-3DB7-D8270FB3DAFA}"/>
          </ac:cxnSpMkLst>
        </pc:cxnChg>
      </pc:sldChg>
      <pc:sldChg chg="add del">
        <pc:chgData name="Franssen Jean-Marc" userId="9710bbaf-11c3-4049-90f0-fa4d0e94a5f8" providerId="ADAL" clId="{F796A638-8FFC-424A-8D37-0F736543A95C}" dt="2023-05-09T12:15:45.040" v="2953" actId="47"/>
        <pc:sldMkLst>
          <pc:docMk/>
          <pc:sldMk cId="3661929230" sldId="270"/>
        </pc:sldMkLst>
      </pc:sldChg>
      <pc:sldChg chg="del">
        <pc:chgData name="Franssen Jean-Marc" userId="9710bbaf-11c3-4049-90f0-fa4d0e94a5f8" providerId="ADAL" clId="{F796A638-8FFC-424A-8D37-0F736543A95C}" dt="2023-05-09T12:15:30.812" v="2951" actId="47"/>
        <pc:sldMkLst>
          <pc:docMk/>
          <pc:sldMk cId="4207673802" sldId="270"/>
        </pc:sldMkLst>
      </pc:sldChg>
      <pc:sldChg chg="addSp modSp mod modAnim">
        <pc:chgData name="Franssen Jean-Marc" userId="9710bbaf-11c3-4049-90f0-fa4d0e94a5f8" providerId="ADAL" clId="{F796A638-8FFC-424A-8D37-0F736543A95C}" dt="2023-06-11T09:17:27.046" v="6669"/>
        <pc:sldMkLst>
          <pc:docMk/>
          <pc:sldMk cId="4263754900" sldId="271"/>
        </pc:sldMkLst>
        <pc:spChg chg="mod">
          <ac:chgData name="Franssen Jean-Marc" userId="9710bbaf-11c3-4049-90f0-fa4d0e94a5f8" providerId="ADAL" clId="{F796A638-8FFC-424A-8D37-0F736543A95C}" dt="2023-06-07T08:11:35.530" v="6200"/>
          <ac:spMkLst>
            <pc:docMk/>
            <pc:sldMk cId="4263754900" sldId="271"/>
            <ac:spMk id="6" creationId="{4AA9C6BA-59A6-E006-E453-AFDBEA5CD897}"/>
          </ac:spMkLst>
        </pc:spChg>
        <pc:grpChg chg="add mod">
          <ac:chgData name="Franssen Jean-Marc" userId="9710bbaf-11c3-4049-90f0-fa4d0e94a5f8" providerId="ADAL" clId="{F796A638-8FFC-424A-8D37-0F736543A95C}" dt="2023-06-07T08:11:49.561" v="6203" actId="1076"/>
          <ac:grpSpMkLst>
            <pc:docMk/>
            <pc:sldMk cId="4263754900" sldId="271"/>
            <ac:grpSpMk id="4" creationId="{4C952952-4A7F-C207-C72C-C1BC73328CB2}"/>
          </ac:grpSpMkLst>
        </pc:grpChg>
        <pc:graphicFrameChg chg="mod modGraphic">
          <ac:chgData name="Franssen Jean-Marc" userId="9710bbaf-11c3-4049-90f0-fa4d0e94a5f8" providerId="ADAL" clId="{F796A638-8FFC-424A-8D37-0F736543A95C}" dt="2023-05-30T13:16:49.976" v="5583" actId="20577"/>
          <ac:graphicFrameMkLst>
            <pc:docMk/>
            <pc:sldMk cId="4263754900" sldId="271"/>
            <ac:graphicFrameMk id="3" creationId="{1ABB9A30-CC3D-4211-4725-24E9CFB3B9BA}"/>
          </ac:graphicFrameMkLst>
        </pc:graphicFrameChg>
        <pc:picChg chg="mod">
          <ac:chgData name="Franssen Jean-Marc" userId="9710bbaf-11c3-4049-90f0-fa4d0e94a5f8" providerId="ADAL" clId="{F796A638-8FFC-424A-8D37-0F736543A95C}" dt="2023-06-07T08:11:39.446" v="6202" actId="1076"/>
          <ac:picMkLst>
            <pc:docMk/>
            <pc:sldMk cId="4263754900" sldId="271"/>
            <ac:picMk id="2" creationId="{C5BFE2E9-6155-FCDA-E8C8-8B51BDDE2272}"/>
          </ac:picMkLst>
        </pc:picChg>
        <pc:cxnChg chg="mod">
          <ac:chgData name="Franssen Jean-Marc" userId="9710bbaf-11c3-4049-90f0-fa4d0e94a5f8" providerId="ADAL" clId="{F796A638-8FFC-424A-8D37-0F736543A95C}" dt="2023-06-07T08:11:35.530" v="6200"/>
          <ac:cxnSpMkLst>
            <pc:docMk/>
            <pc:sldMk cId="4263754900" sldId="271"/>
            <ac:cxnSpMk id="5" creationId="{6582E473-B79E-D22A-B5A0-8ABD0E952CCA}"/>
          </ac:cxnSpMkLst>
        </pc:cxnChg>
      </pc:sldChg>
      <pc:sldChg chg="addSp modSp mod modAnim">
        <pc:chgData name="Franssen Jean-Marc" userId="9710bbaf-11c3-4049-90f0-fa4d0e94a5f8" providerId="ADAL" clId="{F796A638-8FFC-424A-8D37-0F736543A95C}" dt="2023-06-11T09:22:07.909" v="6699"/>
        <pc:sldMkLst>
          <pc:docMk/>
          <pc:sldMk cId="1673737032" sldId="272"/>
        </pc:sldMkLst>
        <pc:spChg chg="mod">
          <ac:chgData name="Franssen Jean-Marc" userId="9710bbaf-11c3-4049-90f0-fa4d0e94a5f8" providerId="ADAL" clId="{F796A638-8FFC-424A-8D37-0F736543A95C}" dt="2023-06-07T08:12:00.471" v="6204"/>
          <ac:spMkLst>
            <pc:docMk/>
            <pc:sldMk cId="1673737032" sldId="272"/>
            <ac:spMk id="6" creationId="{75C3A960-B64B-007C-4615-ACDBFB05A4BD}"/>
          </ac:spMkLst>
        </pc:spChg>
        <pc:grpChg chg="add mod">
          <ac:chgData name="Franssen Jean-Marc" userId="9710bbaf-11c3-4049-90f0-fa4d0e94a5f8" providerId="ADAL" clId="{F796A638-8FFC-424A-8D37-0F736543A95C}" dt="2023-06-07T08:12:08.960" v="6205" actId="1076"/>
          <ac:grpSpMkLst>
            <pc:docMk/>
            <pc:sldMk cId="1673737032" sldId="272"/>
            <ac:grpSpMk id="4" creationId="{7F189F10-9A88-DB6B-0584-C5228D46209B}"/>
          </ac:grpSpMkLst>
        </pc:grpChg>
        <pc:graphicFrameChg chg="mod modGraphic">
          <ac:chgData name="Franssen Jean-Marc" userId="9710bbaf-11c3-4049-90f0-fa4d0e94a5f8" providerId="ADAL" clId="{F796A638-8FFC-424A-8D37-0F736543A95C}" dt="2023-05-19T13:35:25.788" v="4771" actId="1076"/>
          <ac:graphicFrameMkLst>
            <pc:docMk/>
            <pc:sldMk cId="1673737032" sldId="272"/>
            <ac:graphicFrameMk id="3" creationId="{1ABB9A30-CC3D-4211-4725-24E9CFB3B9BA}"/>
          </ac:graphicFrameMkLst>
        </pc:graphicFrameChg>
        <pc:picChg chg="mod">
          <ac:chgData name="Franssen Jean-Marc" userId="9710bbaf-11c3-4049-90f0-fa4d0e94a5f8" providerId="ADAL" clId="{F796A638-8FFC-424A-8D37-0F736543A95C}" dt="2023-05-19T13:35:32.242" v="4773" actId="14100"/>
          <ac:picMkLst>
            <pc:docMk/>
            <pc:sldMk cId="1673737032" sldId="272"/>
            <ac:picMk id="2" creationId="{A6C70E9E-3988-C224-1035-233A960D94A6}"/>
          </ac:picMkLst>
        </pc:picChg>
        <pc:cxnChg chg="mod">
          <ac:chgData name="Franssen Jean-Marc" userId="9710bbaf-11c3-4049-90f0-fa4d0e94a5f8" providerId="ADAL" clId="{F796A638-8FFC-424A-8D37-0F736543A95C}" dt="2023-06-07T08:12:00.471" v="6204"/>
          <ac:cxnSpMkLst>
            <pc:docMk/>
            <pc:sldMk cId="1673737032" sldId="272"/>
            <ac:cxnSpMk id="5" creationId="{7A87F038-9CDA-D686-73DF-A69BEF61608B}"/>
          </ac:cxnSpMkLst>
        </pc:cxnChg>
      </pc:sldChg>
      <pc:sldChg chg="addSp modSp mod modAnim">
        <pc:chgData name="Franssen Jean-Marc" userId="9710bbaf-11c3-4049-90f0-fa4d0e94a5f8" providerId="ADAL" clId="{F796A638-8FFC-424A-8D37-0F736543A95C}" dt="2023-06-11T09:22:04.982" v="6698"/>
        <pc:sldMkLst>
          <pc:docMk/>
          <pc:sldMk cId="626333422" sldId="273"/>
        </pc:sldMkLst>
        <pc:spChg chg="mod">
          <ac:chgData name="Franssen Jean-Marc" userId="9710bbaf-11c3-4049-90f0-fa4d0e94a5f8" providerId="ADAL" clId="{F796A638-8FFC-424A-8D37-0F736543A95C}" dt="2023-06-07T08:12:49.783" v="6269" actId="1037"/>
          <ac:spMkLst>
            <pc:docMk/>
            <pc:sldMk cId="626333422" sldId="273"/>
            <ac:spMk id="6" creationId="{9531CA36-51D3-EFE7-D17E-6F44A67A1B70}"/>
          </ac:spMkLst>
        </pc:spChg>
        <pc:grpChg chg="add mod">
          <ac:chgData name="Franssen Jean-Marc" userId="9710bbaf-11c3-4049-90f0-fa4d0e94a5f8" providerId="ADAL" clId="{F796A638-8FFC-424A-8D37-0F736543A95C}" dt="2023-06-07T08:12:30.061" v="6212" actId="1036"/>
          <ac:grpSpMkLst>
            <pc:docMk/>
            <pc:sldMk cId="626333422" sldId="273"/>
            <ac:grpSpMk id="4" creationId="{24CF5957-F9B9-D55A-F4DC-5C16CD708BCA}"/>
          </ac:grpSpMkLst>
        </pc:grpChg>
        <pc:graphicFrameChg chg="mod modGraphic">
          <ac:chgData name="Franssen Jean-Marc" userId="9710bbaf-11c3-4049-90f0-fa4d0e94a5f8" providerId="ADAL" clId="{F796A638-8FFC-424A-8D37-0F736543A95C}" dt="2023-06-11T09:19:03.505" v="6690" actId="313"/>
          <ac:graphicFrameMkLst>
            <pc:docMk/>
            <pc:sldMk cId="626333422" sldId="273"/>
            <ac:graphicFrameMk id="3" creationId="{1ABB9A30-CC3D-4211-4725-24E9CFB3B9BA}"/>
          </ac:graphicFrameMkLst>
        </pc:graphicFrameChg>
        <pc:picChg chg="mod">
          <ac:chgData name="Franssen Jean-Marc" userId="9710bbaf-11c3-4049-90f0-fa4d0e94a5f8" providerId="ADAL" clId="{F796A638-8FFC-424A-8D37-0F736543A95C}" dt="2023-05-19T14:18:16.600" v="5435" actId="14100"/>
          <ac:picMkLst>
            <pc:docMk/>
            <pc:sldMk cId="626333422" sldId="273"/>
            <ac:picMk id="2" creationId="{783426DB-BE3B-A51E-0C58-32FE8ED7F832}"/>
          </ac:picMkLst>
        </pc:picChg>
        <pc:cxnChg chg="mod">
          <ac:chgData name="Franssen Jean-Marc" userId="9710bbaf-11c3-4049-90f0-fa4d0e94a5f8" providerId="ADAL" clId="{F796A638-8FFC-424A-8D37-0F736543A95C}" dt="2023-06-07T08:12:18.210" v="6206"/>
          <ac:cxnSpMkLst>
            <pc:docMk/>
            <pc:sldMk cId="626333422" sldId="273"/>
            <ac:cxnSpMk id="5" creationId="{98C281D6-EEB3-EF17-1F56-B19C0E84F5B6}"/>
          </ac:cxnSpMkLst>
        </pc:cxnChg>
      </pc:sldChg>
      <pc:sldChg chg="addSp modSp mod modAnim">
        <pc:chgData name="Franssen Jean-Marc" userId="9710bbaf-11c3-4049-90f0-fa4d0e94a5f8" providerId="ADAL" clId="{F796A638-8FFC-424A-8D37-0F736543A95C}" dt="2023-06-11T09:20:50.407" v="6696"/>
        <pc:sldMkLst>
          <pc:docMk/>
          <pc:sldMk cId="3987588552" sldId="274"/>
        </pc:sldMkLst>
        <pc:spChg chg="add mod">
          <ac:chgData name="Franssen Jean-Marc" userId="9710bbaf-11c3-4049-90f0-fa4d0e94a5f8" providerId="ADAL" clId="{F796A638-8FFC-424A-8D37-0F736543A95C}" dt="2023-05-19T14:01:00.598" v="4794" actId="1076"/>
          <ac:spMkLst>
            <pc:docMk/>
            <pc:sldMk cId="3987588552" sldId="274"/>
            <ac:spMk id="2" creationId="{B97E97A6-D024-A88B-652B-90DD098D953F}"/>
          </ac:spMkLst>
        </pc:spChg>
        <pc:spChg chg="mod">
          <ac:chgData name="Franssen Jean-Marc" userId="9710bbaf-11c3-4049-90f0-fa4d0e94a5f8" providerId="ADAL" clId="{F796A638-8FFC-424A-8D37-0F736543A95C}" dt="2023-06-07T08:13:56.286" v="6276" actId="1076"/>
          <ac:spMkLst>
            <pc:docMk/>
            <pc:sldMk cId="3987588552" sldId="274"/>
            <ac:spMk id="7" creationId="{2E802E31-B8AB-B8A1-D3E0-A59D80A4AF16}"/>
          </ac:spMkLst>
        </pc:spChg>
        <pc:spChg chg="add mod">
          <ac:chgData name="Franssen Jean-Marc" userId="9710bbaf-11c3-4049-90f0-fa4d0e94a5f8" providerId="ADAL" clId="{F796A638-8FFC-424A-8D37-0F736543A95C}" dt="2023-06-07T08:14:32.885" v="6284" actId="1076"/>
          <ac:spMkLst>
            <pc:docMk/>
            <pc:sldMk cId="3987588552" sldId="274"/>
            <ac:spMk id="8" creationId="{614952B2-559A-5DAF-A297-77D6F7274E6A}"/>
          </ac:spMkLst>
        </pc:spChg>
        <pc:spChg chg="add mod">
          <ac:chgData name="Franssen Jean-Marc" userId="9710bbaf-11c3-4049-90f0-fa4d0e94a5f8" providerId="ADAL" clId="{F796A638-8FFC-424A-8D37-0F736543A95C}" dt="2023-06-07T08:14:58.718" v="6295" actId="1076"/>
          <ac:spMkLst>
            <pc:docMk/>
            <pc:sldMk cId="3987588552" sldId="274"/>
            <ac:spMk id="9" creationId="{189576E0-2B45-E6D6-D6AF-C170E1AA885B}"/>
          </ac:spMkLst>
        </pc:spChg>
        <pc:grpChg chg="add mod">
          <ac:chgData name="Franssen Jean-Marc" userId="9710bbaf-11c3-4049-90f0-fa4d0e94a5f8" providerId="ADAL" clId="{F796A638-8FFC-424A-8D37-0F736543A95C}" dt="2023-06-07T08:13:48.015" v="6275" actId="1076"/>
          <ac:grpSpMkLst>
            <pc:docMk/>
            <pc:sldMk cId="3987588552" sldId="274"/>
            <ac:grpSpMk id="5" creationId="{F2C1A9ED-9429-90EE-E813-B161D78895B9}"/>
          </ac:grpSpMkLst>
        </pc:grpChg>
        <pc:graphicFrameChg chg="mod modGraphic">
          <ac:chgData name="Franssen Jean-Marc" userId="9710bbaf-11c3-4049-90f0-fa4d0e94a5f8" providerId="ADAL" clId="{F796A638-8FFC-424A-8D37-0F736543A95C}" dt="2023-06-11T09:19:17.956" v="6691"/>
          <ac:graphicFrameMkLst>
            <pc:docMk/>
            <pc:sldMk cId="3987588552" sldId="274"/>
            <ac:graphicFrameMk id="3" creationId="{1ABB9A30-CC3D-4211-4725-24E9CFB3B9BA}"/>
          </ac:graphicFrameMkLst>
        </pc:graphicFrameChg>
        <pc:picChg chg="mod">
          <ac:chgData name="Franssen Jean-Marc" userId="9710bbaf-11c3-4049-90f0-fa4d0e94a5f8" providerId="ADAL" clId="{F796A638-8FFC-424A-8D37-0F736543A95C}" dt="2023-05-19T14:01:03.834" v="4795" actId="14100"/>
          <ac:picMkLst>
            <pc:docMk/>
            <pc:sldMk cId="3987588552" sldId="274"/>
            <ac:picMk id="4" creationId="{C4242F84-A45F-183F-B5D7-6AB09BB36C48}"/>
          </ac:picMkLst>
        </pc:picChg>
        <pc:cxnChg chg="mod">
          <ac:chgData name="Franssen Jean-Marc" userId="9710bbaf-11c3-4049-90f0-fa4d0e94a5f8" providerId="ADAL" clId="{F796A638-8FFC-424A-8D37-0F736543A95C}" dt="2023-06-07T08:13:08.153" v="6270"/>
          <ac:cxnSpMkLst>
            <pc:docMk/>
            <pc:sldMk cId="3987588552" sldId="274"/>
            <ac:cxnSpMk id="6" creationId="{BA86F6C1-1DB1-33FA-5BCC-BAF004F1D94E}"/>
          </ac:cxnSpMkLst>
        </pc:cxnChg>
      </pc:sldChg>
      <pc:sldChg chg="addSp delSp modSp mod modAnim">
        <pc:chgData name="Franssen Jean-Marc" userId="9710bbaf-11c3-4049-90f0-fa4d0e94a5f8" providerId="ADAL" clId="{F796A638-8FFC-424A-8D37-0F736543A95C}" dt="2023-06-11T09:21:59.062" v="6697"/>
        <pc:sldMkLst>
          <pc:docMk/>
          <pc:sldMk cId="3691753045" sldId="275"/>
        </pc:sldMkLst>
        <pc:spChg chg="add mod">
          <ac:chgData name="Franssen Jean-Marc" userId="9710bbaf-11c3-4049-90f0-fa4d0e94a5f8" providerId="ADAL" clId="{F796A638-8FFC-424A-8D37-0F736543A95C}" dt="2023-05-19T14:00:43.987" v="4791" actId="1076"/>
          <ac:spMkLst>
            <pc:docMk/>
            <pc:sldMk cId="3691753045" sldId="275"/>
            <ac:spMk id="2" creationId="{1543125C-63C6-43A5-7C64-6961D4399DBA}"/>
          </ac:spMkLst>
        </pc:spChg>
        <pc:spChg chg="del">
          <ac:chgData name="Franssen Jean-Marc" userId="9710bbaf-11c3-4049-90f0-fa4d0e94a5f8" providerId="ADAL" clId="{F796A638-8FFC-424A-8D37-0F736543A95C}" dt="2023-05-10T14:01:09.715" v="3174" actId="478"/>
          <ac:spMkLst>
            <pc:docMk/>
            <pc:sldMk cId="3691753045" sldId="275"/>
            <ac:spMk id="2" creationId="{B97E97A6-D024-A88B-652B-90DD098D953F}"/>
          </ac:spMkLst>
        </pc:spChg>
        <pc:spChg chg="mod">
          <ac:chgData name="Franssen Jean-Marc" userId="9710bbaf-11c3-4049-90f0-fa4d0e94a5f8" providerId="ADAL" clId="{F796A638-8FFC-424A-8D37-0F736543A95C}" dt="2023-06-07T08:15:26.315" v="6296"/>
          <ac:spMkLst>
            <pc:docMk/>
            <pc:sldMk cId="3691753045" sldId="275"/>
            <ac:spMk id="7" creationId="{E7CF3D8A-45FB-A12C-5B9F-699644D07701}"/>
          </ac:spMkLst>
        </pc:spChg>
        <pc:grpChg chg="add mod">
          <ac:chgData name="Franssen Jean-Marc" userId="9710bbaf-11c3-4049-90f0-fa4d0e94a5f8" providerId="ADAL" clId="{F796A638-8FFC-424A-8D37-0F736543A95C}" dt="2023-06-07T08:15:44.825" v="6302" actId="1035"/>
          <ac:grpSpMkLst>
            <pc:docMk/>
            <pc:sldMk cId="3691753045" sldId="275"/>
            <ac:grpSpMk id="5" creationId="{01015AD6-E694-525E-3CF8-BF4BE22414E1}"/>
          </ac:grpSpMkLst>
        </pc:grpChg>
        <pc:graphicFrameChg chg="mod modGraphic">
          <ac:chgData name="Franssen Jean-Marc" userId="9710bbaf-11c3-4049-90f0-fa4d0e94a5f8" providerId="ADAL" clId="{F796A638-8FFC-424A-8D37-0F736543A95C}" dt="2023-05-19T14:00:37.882" v="4790" actId="404"/>
          <ac:graphicFrameMkLst>
            <pc:docMk/>
            <pc:sldMk cId="3691753045" sldId="275"/>
            <ac:graphicFrameMk id="3" creationId="{1ABB9A30-CC3D-4211-4725-24E9CFB3B9BA}"/>
          </ac:graphicFrameMkLst>
        </pc:graphicFrameChg>
        <pc:picChg chg="mod">
          <ac:chgData name="Franssen Jean-Marc" userId="9710bbaf-11c3-4049-90f0-fa4d0e94a5f8" providerId="ADAL" clId="{F796A638-8FFC-424A-8D37-0F736543A95C}" dt="2023-06-07T08:15:31.391" v="6298" actId="1076"/>
          <ac:picMkLst>
            <pc:docMk/>
            <pc:sldMk cId="3691753045" sldId="275"/>
            <ac:picMk id="4" creationId="{D7F9C602-2F78-E667-5FDC-845284617CBD}"/>
          </ac:picMkLst>
        </pc:picChg>
        <pc:cxnChg chg="mod">
          <ac:chgData name="Franssen Jean-Marc" userId="9710bbaf-11c3-4049-90f0-fa4d0e94a5f8" providerId="ADAL" clId="{F796A638-8FFC-424A-8D37-0F736543A95C}" dt="2023-06-07T08:15:26.315" v="6296"/>
          <ac:cxnSpMkLst>
            <pc:docMk/>
            <pc:sldMk cId="3691753045" sldId="275"/>
            <ac:cxnSpMk id="6" creationId="{87056EE1-59CB-9494-9592-51F0E6F0F5FF}"/>
          </ac:cxnSpMkLst>
        </pc:cxnChg>
      </pc:sldChg>
      <pc:sldChg chg="addSp delSp modSp mod">
        <pc:chgData name="Franssen Jean-Marc" userId="9710bbaf-11c3-4049-90f0-fa4d0e94a5f8" providerId="ADAL" clId="{F796A638-8FFC-424A-8D37-0F736543A95C}" dt="2023-06-11T09:12:57.498" v="6610"/>
        <pc:sldMkLst>
          <pc:docMk/>
          <pc:sldMk cId="2375380418" sldId="276"/>
        </pc:sldMkLst>
        <pc:spChg chg="del">
          <ac:chgData name="Franssen Jean-Marc" userId="9710bbaf-11c3-4049-90f0-fa4d0e94a5f8" providerId="ADAL" clId="{F796A638-8FFC-424A-8D37-0F736543A95C}" dt="2023-05-24T10:01:20.405" v="5468" actId="478"/>
          <ac:spMkLst>
            <pc:docMk/>
            <pc:sldMk cId="2375380418" sldId="276"/>
            <ac:spMk id="2" creationId="{097BFF10-5FBB-252D-7047-BC76CFB3770D}"/>
          </ac:spMkLst>
        </pc:spChg>
        <pc:spChg chg="del">
          <ac:chgData name="Franssen Jean-Marc" userId="9710bbaf-11c3-4049-90f0-fa4d0e94a5f8" providerId="ADAL" clId="{F796A638-8FFC-424A-8D37-0F736543A95C}" dt="2023-05-19T11:40:35.208" v="4216" actId="478"/>
          <ac:spMkLst>
            <pc:docMk/>
            <pc:sldMk cId="2375380418" sldId="276"/>
            <ac:spMk id="3" creationId="{D2E70EE6-13BB-5E45-FE4B-F7B5B90D3C1C}"/>
          </ac:spMkLst>
        </pc:spChg>
        <pc:spChg chg="del">
          <ac:chgData name="Franssen Jean-Marc" userId="9710bbaf-11c3-4049-90f0-fa4d0e94a5f8" providerId="ADAL" clId="{F796A638-8FFC-424A-8D37-0F736543A95C}" dt="2023-05-19T11:41:14.328" v="4217" actId="478"/>
          <ac:spMkLst>
            <pc:docMk/>
            <pc:sldMk cId="2375380418" sldId="276"/>
            <ac:spMk id="4" creationId="{8AB6CCD4-9F84-EBF1-351B-CDFFCF2F8052}"/>
          </ac:spMkLst>
        </pc:spChg>
        <pc:spChg chg="del">
          <ac:chgData name="Franssen Jean-Marc" userId="9710bbaf-11c3-4049-90f0-fa4d0e94a5f8" providerId="ADAL" clId="{F796A638-8FFC-424A-8D37-0F736543A95C}" dt="2023-05-19T11:41:16.612" v="4218" actId="478"/>
          <ac:spMkLst>
            <pc:docMk/>
            <pc:sldMk cId="2375380418" sldId="276"/>
            <ac:spMk id="5" creationId="{5FA430AE-F364-175D-6F0B-3E1AE0826F6B}"/>
          </ac:spMkLst>
        </pc:spChg>
        <pc:spChg chg="del">
          <ac:chgData name="Franssen Jean-Marc" userId="9710bbaf-11c3-4049-90f0-fa4d0e94a5f8" providerId="ADAL" clId="{F796A638-8FFC-424A-8D37-0F736543A95C}" dt="2023-05-19T11:41:18.845" v="4219" actId="478"/>
          <ac:spMkLst>
            <pc:docMk/>
            <pc:sldMk cId="2375380418" sldId="276"/>
            <ac:spMk id="6" creationId="{3E016C84-633F-31BB-89F9-106C2B7AE4EE}"/>
          </ac:spMkLst>
        </pc:spChg>
        <pc:spChg chg="mod">
          <ac:chgData name="Franssen Jean-Marc" userId="9710bbaf-11c3-4049-90f0-fa4d0e94a5f8" providerId="ADAL" clId="{F796A638-8FFC-424A-8D37-0F736543A95C}" dt="2023-06-11T09:09:38.203" v="6582" actId="1076"/>
          <ac:spMkLst>
            <pc:docMk/>
            <pc:sldMk cId="2375380418" sldId="276"/>
            <ac:spMk id="6" creationId="{7560B8D1-85DE-B307-604F-2B46B0FD92A7}"/>
          </ac:spMkLst>
        </pc:spChg>
        <pc:spChg chg="add mod">
          <ac:chgData name="Franssen Jean-Marc" userId="9710bbaf-11c3-4049-90f0-fa4d0e94a5f8" providerId="ADAL" clId="{F796A638-8FFC-424A-8D37-0F736543A95C}" dt="2023-05-24T13:32:22.363" v="5575" actId="20577"/>
          <ac:spMkLst>
            <pc:docMk/>
            <pc:sldMk cId="2375380418" sldId="276"/>
            <ac:spMk id="7" creationId="{2ABD6D5A-5133-F830-E512-5B4F8AF98CB6}"/>
          </ac:spMkLst>
        </pc:spChg>
        <pc:spChg chg="del">
          <ac:chgData name="Franssen Jean-Marc" userId="9710bbaf-11c3-4049-90f0-fa4d0e94a5f8" providerId="ADAL" clId="{F796A638-8FFC-424A-8D37-0F736543A95C}" dt="2023-05-24T13:17:52.455" v="5532" actId="478"/>
          <ac:spMkLst>
            <pc:docMk/>
            <pc:sldMk cId="2375380418" sldId="276"/>
            <ac:spMk id="8" creationId="{2F1C724B-BD31-7DB0-2E97-5994A273DCB9}"/>
          </ac:spMkLst>
        </pc:spChg>
        <pc:spChg chg="del">
          <ac:chgData name="Franssen Jean-Marc" userId="9710bbaf-11c3-4049-90f0-fa4d0e94a5f8" providerId="ADAL" clId="{F796A638-8FFC-424A-8D37-0F736543A95C}" dt="2023-05-19T11:34:47.960" v="4132" actId="478"/>
          <ac:spMkLst>
            <pc:docMk/>
            <pc:sldMk cId="2375380418" sldId="276"/>
            <ac:spMk id="10" creationId="{3F9E03A4-C53A-BF90-1710-54E71A41B7C2}"/>
          </ac:spMkLst>
        </pc:spChg>
        <pc:grpChg chg="add mod">
          <ac:chgData name="Franssen Jean-Marc" userId="9710bbaf-11c3-4049-90f0-fa4d0e94a5f8" providerId="ADAL" clId="{F796A638-8FFC-424A-8D37-0F736543A95C}" dt="2023-06-11T09:09:49.938" v="6583" actId="164"/>
          <ac:grpSpMkLst>
            <pc:docMk/>
            <pc:sldMk cId="2375380418" sldId="276"/>
            <ac:grpSpMk id="2" creationId="{59DC8358-879A-5991-45C0-4A24C44DA4C8}"/>
          </ac:grpSpMkLst>
        </pc:grpChg>
        <pc:grpChg chg="add mod">
          <ac:chgData name="Franssen Jean-Marc" userId="9710bbaf-11c3-4049-90f0-fa4d0e94a5f8" providerId="ADAL" clId="{F796A638-8FFC-424A-8D37-0F736543A95C}" dt="2023-06-11T09:12:34.444" v="6609" actId="14100"/>
          <ac:grpSpMkLst>
            <pc:docMk/>
            <pc:sldMk cId="2375380418" sldId="276"/>
            <ac:grpSpMk id="8" creationId="{4D1338D3-82CD-6E2E-D32C-A1BA7F516D26}"/>
          </ac:grpSpMkLst>
        </pc:grpChg>
        <pc:picChg chg="mod">
          <ac:chgData name="Franssen Jean-Marc" userId="9710bbaf-11c3-4049-90f0-fa4d0e94a5f8" providerId="ADAL" clId="{F796A638-8FFC-424A-8D37-0F736543A95C}" dt="2023-06-11T09:09:49.938" v="6583" actId="164"/>
          <ac:picMkLst>
            <pc:docMk/>
            <pc:sldMk cId="2375380418" sldId="276"/>
            <ac:picMk id="3" creationId="{56E7FE90-3B17-18D6-EE6A-42CCD51780EA}"/>
          </ac:picMkLst>
        </pc:picChg>
        <pc:picChg chg="del">
          <ac:chgData name="Franssen Jean-Marc" userId="9710bbaf-11c3-4049-90f0-fa4d0e94a5f8" providerId="ADAL" clId="{F796A638-8FFC-424A-8D37-0F736543A95C}" dt="2023-05-19T11:34:49.400" v="4133" actId="478"/>
          <ac:picMkLst>
            <pc:docMk/>
            <pc:sldMk cId="2375380418" sldId="276"/>
            <ac:picMk id="9" creationId="{834932B0-96E8-A173-C370-3AEE854C1E43}"/>
          </ac:picMkLst>
        </pc:picChg>
        <pc:picChg chg="del mod">
          <ac:chgData name="Franssen Jean-Marc" userId="9710bbaf-11c3-4049-90f0-fa4d0e94a5f8" providerId="ADAL" clId="{F796A638-8FFC-424A-8D37-0F736543A95C}" dt="2023-05-24T13:31:21.963" v="5569" actId="478"/>
          <ac:picMkLst>
            <pc:docMk/>
            <pc:sldMk cId="2375380418" sldId="276"/>
            <ac:picMk id="11" creationId="{D34C8CF1-129A-9DBE-972B-7C5D8BA93E63}"/>
          </ac:picMkLst>
        </pc:picChg>
        <pc:cxnChg chg="add mod">
          <ac:chgData name="Franssen Jean-Marc" userId="9710bbaf-11c3-4049-90f0-fa4d0e94a5f8" providerId="ADAL" clId="{F796A638-8FFC-424A-8D37-0F736543A95C}" dt="2023-05-24T13:31:57.319" v="5573" actId="1076"/>
          <ac:cxnSpMkLst>
            <pc:docMk/>
            <pc:sldMk cId="2375380418" sldId="276"/>
            <ac:cxnSpMk id="4" creationId="{5EAEA431-D008-9764-83FE-4887A6AE2142}"/>
          </ac:cxnSpMkLst>
        </pc:cxnChg>
        <pc:cxnChg chg="mod">
          <ac:chgData name="Franssen Jean-Marc" userId="9710bbaf-11c3-4049-90f0-fa4d0e94a5f8" providerId="ADAL" clId="{F796A638-8FFC-424A-8D37-0F736543A95C}" dt="2023-06-11T09:09:28.559" v="6580" actId="692"/>
          <ac:cxnSpMkLst>
            <pc:docMk/>
            <pc:sldMk cId="2375380418" sldId="276"/>
            <ac:cxnSpMk id="5" creationId="{942E45D2-635B-B710-8ECE-A0DEB7A43BE3}"/>
          </ac:cxnSpMkLst>
        </pc:cxnChg>
        <pc:cxnChg chg="add mod">
          <ac:chgData name="Franssen Jean-Marc" userId="9710bbaf-11c3-4049-90f0-fa4d0e94a5f8" providerId="ADAL" clId="{F796A638-8FFC-424A-8D37-0F736543A95C}" dt="2023-06-11T09:12:57.498" v="6610"/>
          <ac:cxnSpMkLst>
            <pc:docMk/>
            <pc:sldMk cId="2375380418" sldId="276"/>
            <ac:cxnSpMk id="9" creationId="{6A94FD44-A7D6-F571-6DDE-5EC6288B901E}"/>
          </ac:cxnSpMkLst>
        </pc:cxnChg>
      </pc:sldChg>
      <pc:sldChg chg="addSp delSp modSp mod">
        <pc:chgData name="Franssen Jean-Marc" userId="9710bbaf-11c3-4049-90f0-fa4d0e94a5f8" providerId="ADAL" clId="{F796A638-8FFC-424A-8D37-0F736543A95C}" dt="2023-06-11T09:13:53.385" v="6613" actId="1076"/>
        <pc:sldMkLst>
          <pc:docMk/>
          <pc:sldMk cId="1239468124" sldId="277"/>
        </pc:sldMkLst>
        <pc:spChg chg="del">
          <ac:chgData name="Franssen Jean-Marc" userId="9710bbaf-11c3-4049-90f0-fa4d0e94a5f8" providerId="ADAL" clId="{F796A638-8FFC-424A-8D37-0F736543A95C}" dt="2023-05-24T10:01:24.408" v="5469" actId="478"/>
          <ac:spMkLst>
            <pc:docMk/>
            <pc:sldMk cId="1239468124" sldId="277"/>
            <ac:spMk id="2" creationId="{097BFF10-5FBB-252D-7047-BC76CFB3770D}"/>
          </ac:spMkLst>
        </pc:spChg>
        <pc:spChg chg="del">
          <ac:chgData name="Franssen Jean-Marc" userId="9710bbaf-11c3-4049-90f0-fa4d0e94a5f8" providerId="ADAL" clId="{F796A638-8FFC-424A-8D37-0F736543A95C}" dt="2023-05-19T11:45:03.400" v="4260" actId="478"/>
          <ac:spMkLst>
            <pc:docMk/>
            <pc:sldMk cId="1239468124" sldId="277"/>
            <ac:spMk id="4" creationId="{8AB6CCD4-9F84-EBF1-351B-CDFFCF2F8052}"/>
          </ac:spMkLst>
        </pc:spChg>
        <pc:spChg chg="add mod">
          <ac:chgData name="Franssen Jean-Marc" userId="9710bbaf-11c3-4049-90f0-fa4d0e94a5f8" providerId="ADAL" clId="{F796A638-8FFC-424A-8D37-0F736543A95C}" dt="2023-06-11T09:13:53.385" v="6613" actId="1076"/>
          <ac:spMkLst>
            <pc:docMk/>
            <pc:sldMk cId="1239468124" sldId="277"/>
            <ac:spMk id="5" creationId="{122DD736-2332-CC8C-610B-EB61A953B2DC}"/>
          </ac:spMkLst>
        </pc:spChg>
        <pc:spChg chg="del">
          <ac:chgData name="Franssen Jean-Marc" userId="9710bbaf-11c3-4049-90f0-fa4d0e94a5f8" providerId="ADAL" clId="{F796A638-8FFC-424A-8D37-0F736543A95C}" dt="2023-05-19T11:49:16.093" v="4263" actId="478"/>
          <ac:spMkLst>
            <pc:docMk/>
            <pc:sldMk cId="1239468124" sldId="277"/>
            <ac:spMk id="5" creationId="{5FA430AE-F364-175D-6F0B-3E1AE0826F6B}"/>
          </ac:spMkLst>
        </pc:spChg>
        <pc:spChg chg="del">
          <ac:chgData name="Franssen Jean-Marc" userId="9710bbaf-11c3-4049-90f0-fa4d0e94a5f8" providerId="ADAL" clId="{F796A638-8FFC-424A-8D37-0F736543A95C}" dt="2023-05-19T11:49:18.633" v="4264" actId="478"/>
          <ac:spMkLst>
            <pc:docMk/>
            <pc:sldMk cId="1239468124" sldId="277"/>
            <ac:spMk id="6" creationId="{3E016C84-633F-31BB-89F9-106C2B7AE4EE}"/>
          </ac:spMkLst>
        </pc:spChg>
        <pc:spChg chg="mod">
          <ac:chgData name="Franssen Jean-Marc" userId="9710bbaf-11c3-4049-90f0-fa4d0e94a5f8" providerId="ADAL" clId="{F796A638-8FFC-424A-8D37-0F736543A95C}" dt="2023-05-24T13:18:27.452" v="5566" actId="1076"/>
          <ac:spMkLst>
            <pc:docMk/>
            <pc:sldMk cId="1239468124" sldId="277"/>
            <ac:spMk id="7" creationId="{2ABD6D5A-5133-F830-E512-5B4F8AF98CB6}"/>
          </ac:spMkLst>
        </pc:spChg>
        <pc:spChg chg="del">
          <ac:chgData name="Franssen Jean-Marc" userId="9710bbaf-11c3-4049-90f0-fa4d0e94a5f8" providerId="ADAL" clId="{F796A638-8FFC-424A-8D37-0F736543A95C}" dt="2023-05-24T13:17:55.614" v="5533" actId="478"/>
          <ac:spMkLst>
            <pc:docMk/>
            <pc:sldMk cId="1239468124" sldId="277"/>
            <ac:spMk id="8" creationId="{2F1C724B-BD31-7DB0-2E97-5994A273DCB9}"/>
          </ac:spMkLst>
        </pc:spChg>
        <pc:picChg chg="mod">
          <ac:chgData name="Franssen Jean-Marc" userId="9710bbaf-11c3-4049-90f0-fa4d0e94a5f8" providerId="ADAL" clId="{F796A638-8FFC-424A-8D37-0F736543A95C}" dt="2023-06-11T09:12:27.159" v="6608" actId="14100"/>
          <ac:picMkLst>
            <pc:docMk/>
            <pc:sldMk cId="1239468124" sldId="277"/>
            <ac:picMk id="3" creationId="{51C089B1-226C-4F6A-94BA-AD9342D6B674}"/>
          </ac:picMkLst>
        </pc:picChg>
        <pc:picChg chg="del mod">
          <ac:chgData name="Franssen Jean-Marc" userId="9710bbaf-11c3-4049-90f0-fa4d0e94a5f8" providerId="ADAL" clId="{F796A638-8FFC-424A-8D37-0F736543A95C}" dt="2023-05-19T11:48:53.640" v="4262" actId="478"/>
          <ac:picMkLst>
            <pc:docMk/>
            <pc:sldMk cId="1239468124" sldId="277"/>
            <ac:picMk id="3" creationId="{BDAF6ED4-2A94-AE76-2BD3-2FFF927045C3}"/>
          </ac:picMkLst>
        </pc:picChg>
        <pc:picChg chg="del mod ord">
          <ac:chgData name="Franssen Jean-Marc" userId="9710bbaf-11c3-4049-90f0-fa4d0e94a5f8" providerId="ADAL" clId="{F796A638-8FFC-424A-8D37-0F736543A95C}" dt="2023-05-24T13:15:49.105" v="5514" actId="478"/>
          <ac:picMkLst>
            <pc:docMk/>
            <pc:sldMk cId="1239468124" sldId="277"/>
            <ac:picMk id="9" creationId="{A6679000-FF7C-66D1-54FA-6DA47C953686}"/>
          </ac:picMkLst>
        </pc:picChg>
        <pc:picChg chg="del">
          <ac:chgData name="Franssen Jean-Marc" userId="9710bbaf-11c3-4049-90f0-fa4d0e94a5f8" providerId="ADAL" clId="{F796A638-8FFC-424A-8D37-0F736543A95C}" dt="2023-05-19T11:44:29.529" v="4222" actId="478"/>
          <ac:picMkLst>
            <pc:docMk/>
            <pc:sldMk cId="1239468124" sldId="277"/>
            <ac:picMk id="11" creationId="{D34C8CF1-129A-9DBE-972B-7C5D8BA93E63}"/>
          </ac:picMkLst>
        </pc:picChg>
        <pc:cxnChg chg="add mod">
          <ac:chgData name="Franssen Jean-Marc" userId="9710bbaf-11c3-4049-90f0-fa4d0e94a5f8" providerId="ADAL" clId="{F796A638-8FFC-424A-8D37-0F736543A95C}" dt="2023-06-11T09:10:21.508" v="6586" actId="14100"/>
          <ac:cxnSpMkLst>
            <pc:docMk/>
            <pc:sldMk cId="1239468124" sldId="277"/>
            <ac:cxnSpMk id="2" creationId="{857A0071-9D6F-24D5-7DC1-4A27B2BC2289}"/>
          </ac:cxnSpMkLst>
        </pc:cxnChg>
        <pc:cxnChg chg="add mod">
          <ac:chgData name="Franssen Jean-Marc" userId="9710bbaf-11c3-4049-90f0-fa4d0e94a5f8" providerId="ADAL" clId="{F796A638-8FFC-424A-8D37-0F736543A95C}" dt="2023-05-24T13:18:36.644" v="5568" actId="1076"/>
          <ac:cxnSpMkLst>
            <pc:docMk/>
            <pc:sldMk cId="1239468124" sldId="277"/>
            <ac:cxnSpMk id="4" creationId="{D940D618-E18B-29DB-2635-08DC245A8233}"/>
          </ac:cxnSpMkLst>
        </pc:cxnChg>
      </pc:sldChg>
      <pc:sldChg chg="delSp modSp mod">
        <pc:chgData name="Franssen Jean-Marc" userId="9710bbaf-11c3-4049-90f0-fa4d0e94a5f8" providerId="ADAL" clId="{F796A638-8FFC-424A-8D37-0F736543A95C}" dt="2023-05-30T13:39:19.846" v="5982" actId="14100"/>
        <pc:sldMkLst>
          <pc:docMk/>
          <pc:sldMk cId="3287694354" sldId="278"/>
        </pc:sldMkLst>
        <pc:spChg chg="del">
          <ac:chgData name="Franssen Jean-Marc" userId="9710bbaf-11c3-4049-90f0-fa4d0e94a5f8" providerId="ADAL" clId="{F796A638-8FFC-424A-8D37-0F736543A95C}" dt="2023-05-19T11:52:08.571" v="4283" actId="478"/>
          <ac:spMkLst>
            <pc:docMk/>
            <pc:sldMk cId="3287694354" sldId="278"/>
            <ac:spMk id="2" creationId="{097BFF10-5FBB-252D-7047-BC76CFB3770D}"/>
          </ac:spMkLst>
        </pc:spChg>
        <pc:spChg chg="mod">
          <ac:chgData name="Franssen Jean-Marc" userId="9710bbaf-11c3-4049-90f0-fa4d0e94a5f8" providerId="ADAL" clId="{F796A638-8FFC-424A-8D37-0F736543A95C}" dt="2023-05-24T10:01:34.271" v="5475" actId="20577"/>
          <ac:spMkLst>
            <pc:docMk/>
            <pc:sldMk cId="3287694354" sldId="278"/>
            <ac:spMk id="5" creationId="{5FA430AE-F364-175D-6F0B-3E1AE0826F6B}"/>
          </ac:spMkLst>
        </pc:spChg>
        <pc:spChg chg="mod">
          <ac:chgData name="Franssen Jean-Marc" userId="9710bbaf-11c3-4049-90f0-fa4d0e94a5f8" providerId="ADAL" clId="{F796A638-8FFC-424A-8D37-0F736543A95C}" dt="2023-05-30T13:39:19.846" v="5982" actId="14100"/>
          <ac:spMkLst>
            <pc:docMk/>
            <pc:sldMk cId="3287694354" sldId="278"/>
            <ac:spMk id="6" creationId="{3E016C84-633F-31BB-89F9-106C2B7AE4EE}"/>
          </ac:spMkLst>
        </pc:spChg>
        <pc:spChg chg="del">
          <ac:chgData name="Franssen Jean-Marc" userId="9710bbaf-11c3-4049-90f0-fa4d0e94a5f8" providerId="ADAL" clId="{F796A638-8FFC-424A-8D37-0F736543A95C}" dt="2023-05-19T11:52:10.330" v="4284" actId="478"/>
          <ac:spMkLst>
            <pc:docMk/>
            <pc:sldMk cId="3287694354" sldId="278"/>
            <ac:spMk id="7" creationId="{2ABD6D5A-5133-F830-E512-5B4F8AF98CB6}"/>
          </ac:spMkLst>
        </pc:spChg>
        <pc:picChg chg="del">
          <ac:chgData name="Franssen Jean-Marc" userId="9710bbaf-11c3-4049-90f0-fa4d0e94a5f8" providerId="ADAL" clId="{F796A638-8FFC-424A-8D37-0F736543A95C}" dt="2023-05-19T11:52:15.370" v="4285" actId="478"/>
          <ac:picMkLst>
            <pc:docMk/>
            <pc:sldMk cId="3287694354" sldId="278"/>
            <ac:picMk id="9" creationId="{A6679000-FF7C-66D1-54FA-6DA47C953686}"/>
          </ac:picMkLst>
        </pc:picChg>
      </pc:sldChg>
      <pc:sldChg chg="addSp delSp modSp mod">
        <pc:chgData name="Franssen Jean-Marc" userId="9710bbaf-11c3-4049-90f0-fa4d0e94a5f8" providerId="ADAL" clId="{F796A638-8FFC-424A-8D37-0F736543A95C}" dt="2023-06-07T08:06:42.605" v="6171" actId="20577"/>
        <pc:sldMkLst>
          <pc:docMk/>
          <pc:sldMk cId="1544931899" sldId="279"/>
        </pc:sldMkLst>
        <pc:spChg chg="del">
          <ac:chgData name="Franssen Jean-Marc" userId="9710bbaf-11c3-4049-90f0-fa4d0e94a5f8" providerId="ADAL" clId="{F796A638-8FFC-424A-8D37-0F736543A95C}" dt="2023-05-19T12:14:02.829" v="4408" actId="478"/>
          <ac:spMkLst>
            <pc:docMk/>
            <pc:sldMk cId="1544931899" sldId="279"/>
            <ac:spMk id="2" creationId="{2397B119-11E3-9A5F-9B26-F75CDA2AEEDE}"/>
          </ac:spMkLst>
        </pc:spChg>
        <pc:spChg chg="del">
          <ac:chgData name="Franssen Jean-Marc" userId="9710bbaf-11c3-4049-90f0-fa4d0e94a5f8" providerId="ADAL" clId="{F796A638-8FFC-424A-8D37-0F736543A95C}" dt="2023-05-19T12:14:04.858" v="4409" actId="478"/>
          <ac:spMkLst>
            <pc:docMk/>
            <pc:sldMk cId="1544931899" sldId="279"/>
            <ac:spMk id="3" creationId="{1F351A14-EF30-1B85-B609-90F81E9A250A}"/>
          </ac:spMkLst>
        </pc:spChg>
        <pc:spChg chg="add mod">
          <ac:chgData name="Franssen Jean-Marc" userId="9710bbaf-11c3-4049-90f0-fa4d0e94a5f8" providerId="ADAL" clId="{F796A638-8FFC-424A-8D37-0F736543A95C}" dt="2023-06-07T08:06:28.172" v="6160" actId="1076"/>
          <ac:spMkLst>
            <pc:docMk/>
            <pc:sldMk cId="1544931899" sldId="279"/>
            <ac:spMk id="3" creationId="{3A2B4F27-28F8-F8DB-263B-5A3007608DC4}"/>
          </ac:spMkLst>
        </pc:spChg>
        <pc:spChg chg="add mod">
          <ac:chgData name="Franssen Jean-Marc" userId="9710bbaf-11c3-4049-90f0-fa4d0e94a5f8" providerId="ADAL" clId="{F796A638-8FFC-424A-8D37-0F736543A95C}" dt="2023-06-07T08:06:42.605" v="6171" actId="20577"/>
          <ac:spMkLst>
            <pc:docMk/>
            <pc:sldMk cId="1544931899" sldId="279"/>
            <ac:spMk id="4" creationId="{2461E456-89D6-B52E-D2ED-C84DF003D09C}"/>
          </ac:spMkLst>
        </pc:spChg>
        <pc:spChg chg="del">
          <ac:chgData name="Franssen Jean-Marc" userId="9710bbaf-11c3-4049-90f0-fa4d0e94a5f8" providerId="ADAL" clId="{F796A638-8FFC-424A-8D37-0F736543A95C}" dt="2023-05-19T12:14:06.917" v="4410" actId="478"/>
          <ac:spMkLst>
            <pc:docMk/>
            <pc:sldMk cId="1544931899" sldId="279"/>
            <ac:spMk id="4" creationId="{A8B0A00B-8E7C-B1D3-0BBE-D821B51F9E1D}"/>
          </ac:spMkLst>
        </pc:spChg>
        <pc:spChg chg="mod">
          <ac:chgData name="Franssen Jean-Marc" userId="9710bbaf-11c3-4049-90f0-fa4d0e94a5f8" providerId="ADAL" clId="{F796A638-8FFC-424A-8D37-0F736543A95C}" dt="2023-06-07T08:06:23.161" v="6159" actId="1076"/>
          <ac:spMkLst>
            <pc:docMk/>
            <pc:sldMk cId="1544931899" sldId="279"/>
            <ac:spMk id="5" creationId="{A253AF11-181F-9737-082E-9BF671821D40}"/>
          </ac:spMkLst>
        </pc:spChg>
        <pc:spChg chg="add mod">
          <ac:chgData name="Franssen Jean-Marc" userId="9710bbaf-11c3-4049-90f0-fa4d0e94a5f8" providerId="ADAL" clId="{F796A638-8FFC-424A-8D37-0F736543A95C}" dt="2023-06-07T08:06:23.161" v="6159" actId="1076"/>
          <ac:spMkLst>
            <pc:docMk/>
            <pc:sldMk cId="1544931899" sldId="279"/>
            <ac:spMk id="15" creationId="{49CD650D-F777-9CF1-A180-EBDAF227C7C5}"/>
          </ac:spMkLst>
        </pc:spChg>
        <pc:spChg chg="add mod">
          <ac:chgData name="Franssen Jean-Marc" userId="9710bbaf-11c3-4049-90f0-fa4d0e94a5f8" providerId="ADAL" clId="{F796A638-8FFC-424A-8D37-0F736543A95C}" dt="2023-06-07T08:06:23.161" v="6159" actId="1076"/>
          <ac:spMkLst>
            <pc:docMk/>
            <pc:sldMk cId="1544931899" sldId="279"/>
            <ac:spMk id="16" creationId="{7F535C9D-034B-6CBE-3CBC-A52C8F148232}"/>
          </ac:spMkLst>
        </pc:spChg>
        <pc:picChg chg="add mod">
          <ac:chgData name="Franssen Jean-Marc" userId="9710bbaf-11c3-4049-90f0-fa4d0e94a5f8" providerId="ADAL" clId="{F796A638-8FFC-424A-8D37-0F736543A95C}" dt="2023-06-07T08:06:23.161" v="6159" actId="1076"/>
          <ac:picMkLst>
            <pc:docMk/>
            <pc:sldMk cId="1544931899" sldId="279"/>
            <ac:picMk id="2" creationId="{4F23C06A-4EA8-F757-ED08-808203B5553D}"/>
          </ac:picMkLst>
        </pc:picChg>
        <pc:picChg chg="del">
          <ac:chgData name="Franssen Jean-Marc" userId="9710bbaf-11c3-4049-90f0-fa4d0e94a5f8" providerId="ADAL" clId="{F796A638-8FFC-424A-8D37-0F736543A95C}" dt="2023-05-19T12:16:00.508" v="4411" actId="478"/>
          <ac:picMkLst>
            <pc:docMk/>
            <pc:sldMk cId="1544931899" sldId="279"/>
            <ac:picMk id="7" creationId="{FA8737E0-054C-640B-1444-6205C649662D}"/>
          </ac:picMkLst>
        </pc:picChg>
        <pc:picChg chg="add del">
          <ac:chgData name="Franssen Jean-Marc" userId="9710bbaf-11c3-4049-90f0-fa4d0e94a5f8" providerId="ADAL" clId="{F796A638-8FFC-424A-8D37-0F736543A95C}" dt="2023-05-19T12:16:06.735" v="4413" actId="22"/>
          <ac:picMkLst>
            <pc:docMk/>
            <pc:sldMk cId="1544931899" sldId="279"/>
            <ac:picMk id="8" creationId="{8FEB9AA5-903C-2BF8-904E-189BF8F1C6B5}"/>
          </ac:picMkLst>
        </pc:picChg>
        <pc:picChg chg="add mod">
          <ac:chgData name="Franssen Jean-Marc" userId="9710bbaf-11c3-4049-90f0-fa4d0e94a5f8" providerId="ADAL" clId="{F796A638-8FFC-424A-8D37-0F736543A95C}" dt="2023-06-07T08:06:23.161" v="6159" actId="1076"/>
          <ac:picMkLst>
            <pc:docMk/>
            <pc:sldMk cId="1544931899" sldId="279"/>
            <ac:picMk id="10" creationId="{04CDF5D2-F11B-45EB-30C7-CC67F2BC6F21}"/>
          </ac:picMkLst>
        </pc:picChg>
        <pc:picChg chg="add del">
          <ac:chgData name="Franssen Jean-Marc" userId="9710bbaf-11c3-4049-90f0-fa4d0e94a5f8" providerId="ADAL" clId="{F796A638-8FFC-424A-8D37-0F736543A95C}" dt="2023-05-19T12:17:18.033" v="4418" actId="22"/>
          <ac:picMkLst>
            <pc:docMk/>
            <pc:sldMk cId="1544931899" sldId="279"/>
            <ac:picMk id="12" creationId="{FBA090CD-D6BE-C16C-6EE0-779301A4D3C9}"/>
          </ac:picMkLst>
        </pc:picChg>
        <pc:picChg chg="add mod">
          <ac:chgData name="Franssen Jean-Marc" userId="9710bbaf-11c3-4049-90f0-fa4d0e94a5f8" providerId="ADAL" clId="{F796A638-8FFC-424A-8D37-0F736543A95C}" dt="2023-06-07T08:06:23.161" v="6159" actId="1076"/>
          <ac:picMkLst>
            <pc:docMk/>
            <pc:sldMk cId="1544931899" sldId="279"/>
            <ac:picMk id="14" creationId="{36BC0A2C-D344-094C-7D04-57E09BE51F78}"/>
          </ac:picMkLst>
        </pc:picChg>
      </pc:sldChg>
      <pc:sldChg chg="addSp delSp modSp mod">
        <pc:chgData name="Franssen Jean-Marc" userId="9710bbaf-11c3-4049-90f0-fa4d0e94a5f8" providerId="ADAL" clId="{F796A638-8FFC-424A-8D37-0F736543A95C}" dt="2023-06-11T09:15:55.532" v="6665" actId="6549"/>
        <pc:sldMkLst>
          <pc:docMk/>
          <pc:sldMk cId="849436704" sldId="280"/>
        </pc:sldMkLst>
        <pc:spChg chg="del">
          <ac:chgData name="Franssen Jean-Marc" userId="9710bbaf-11c3-4049-90f0-fa4d0e94a5f8" providerId="ADAL" clId="{F796A638-8FFC-424A-8D37-0F736543A95C}" dt="2023-05-19T12:30:15.909" v="4578" actId="478"/>
          <ac:spMkLst>
            <pc:docMk/>
            <pc:sldMk cId="849436704" sldId="280"/>
            <ac:spMk id="2" creationId="{4F98E205-0253-082E-D3C6-731D6B05DA5B}"/>
          </ac:spMkLst>
        </pc:spChg>
        <pc:spChg chg="mod">
          <ac:chgData name="Franssen Jean-Marc" userId="9710bbaf-11c3-4049-90f0-fa4d0e94a5f8" providerId="ADAL" clId="{F796A638-8FFC-424A-8D37-0F736543A95C}" dt="2023-05-19T12:30:56.901" v="4590" actId="403"/>
          <ac:spMkLst>
            <pc:docMk/>
            <pc:sldMk cId="849436704" sldId="280"/>
            <ac:spMk id="3" creationId="{C61C0AB5-9458-1773-282C-213ABFCDED38}"/>
          </ac:spMkLst>
        </pc:spChg>
        <pc:spChg chg="add mod">
          <ac:chgData name="Franssen Jean-Marc" userId="9710bbaf-11c3-4049-90f0-fa4d0e94a5f8" providerId="ADAL" clId="{F796A638-8FFC-424A-8D37-0F736543A95C}" dt="2023-05-19T12:32:07.737" v="4610" actId="404"/>
          <ac:spMkLst>
            <pc:docMk/>
            <pc:sldMk cId="849436704" sldId="280"/>
            <ac:spMk id="4" creationId="{5610322A-11F0-CD0A-833B-7384BB8F23F6}"/>
          </ac:spMkLst>
        </pc:spChg>
        <pc:spChg chg="add mod">
          <ac:chgData name="Franssen Jean-Marc" userId="9710bbaf-11c3-4049-90f0-fa4d0e94a5f8" providerId="ADAL" clId="{F796A638-8FFC-424A-8D37-0F736543A95C}" dt="2023-06-11T09:15:55.532" v="6665" actId="6549"/>
          <ac:spMkLst>
            <pc:docMk/>
            <pc:sldMk cId="849436704" sldId="280"/>
            <ac:spMk id="5" creationId="{B257BE16-DCC9-AC07-80A1-C0288D715E6F}"/>
          </ac:spMkLst>
        </pc:spChg>
      </pc:sldChg>
      <pc:sldChg chg="modSp mod modAnim">
        <pc:chgData name="Franssen Jean-Marc" userId="9710bbaf-11c3-4049-90f0-fa4d0e94a5f8" providerId="ADAL" clId="{F796A638-8FFC-424A-8D37-0F736543A95C}" dt="2023-05-30T13:29:50.551" v="5960" actId="20577"/>
        <pc:sldMkLst>
          <pc:docMk/>
          <pc:sldMk cId="2521852828" sldId="281"/>
        </pc:sldMkLst>
        <pc:spChg chg="mod">
          <ac:chgData name="Franssen Jean-Marc" userId="9710bbaf-11c3-4049-90f0-fa4d0e94a5f8" providerId="ADAL" clId="{F796A638-8FFC-424A-8D37-0F736543A95C}" dt="2023-05-19T14:05:45.980" v="5178" actId="207"/>
          <ac:spMkLst>
            <pc:docMk/>
            <pc:sldMk cId="2521852828" sldId="281"/>
            <ac:spMk id="2" creationId="{825C1545-A62C-9177-4969-C2F07311AC73}"/>
          </ac:spMkLst>
        </pc:spChg>
        <pc:spChg chg="mod">
          <ac:chgData name="Franssen Jean-Marc" userId="9710bbaf-11c3-4049-90f0-fa4d0e94a5f8" providerId="ADAL" clId="{F796A638-8FFC-424A-8D37-0F736543A95C}" dt="2023-05-30T13:29:50.551" v="5960" actId="20577"/>
          <ac:spMkLst>
            <pc:docMk/>
            <pc:sldMk cId="2521852828" sldId="281"/>
            <ac:spMk id="3" creationId="{A297390C-AB22-39D2-D35D-FB32389329F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51AF21-5842-5545-6840-D530EED89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28C2CF-196B-BB85-CE33-A89382398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093C1E-80E9-6107-6B0F-44FACDBE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D08-03C2-4569-9A10-EE2958E257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D5A3A7-80CB-5B4C-41C4-5D0C0EB7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595C3B-86EC-4AEC-52D5-7933884B0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3A5-D4E6-4FFE-921F-1AA836D61A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36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773DA6-EFE0-DBF0-9266-2B616E20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D411B2-06C8-2B03-4F97-956E37D0D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DEE286-B182-1A6C-620E-7D7DF7B3A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D08-03C2-4569-9A10-EE2958E257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2DB4E3-3DA6-FA39-3D37-4DA64772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242B87-D283-EC53-4723-97C278E3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3A5-D4E6-4FFE-921F-1AA836D61A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64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AE1977D-F2E7-80E8-0887-180941EFE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489607-54E7-29A0-65C2-95824379F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BE7D72-7EED-52ED-598A-35F92BF8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D08-03C2-4569-9A10-EE2958E257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DE301D-2D79-EBF8-B8DA-0173F798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8D8FFF-B928-496B-23AF-83309F1D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3A5-D4E6-4FFE-921F-1AA836D61A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32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DD8C3-7DA9-728A-6F7B-0DD19CA0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5BCE16-CE03-4CC9-F912-FC70E2362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819A78-CA03-7EDB-6DE1-9FAE94BD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D08-03C2-4569-9A10-EE2958E257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CAF798-50D3-4E62-656B-4EB8C60F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496CC2-486E-BBD1-5666-8C5353DE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3A5-D4E6-4FFE-921F-1AA836D61A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87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E376DF-9673-4ED1-3EAA-0A7DB7C0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B47731-B6CC-4A6C-80BF-FC641AFF7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255F2-4528-E9DA-86AA-C71EDEBC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D08-03C2-4569-9A10-EE2958E257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482670-8B48-6625-F9FA-E284170D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299A94-8584-4C0E-4AD6-7BD166B3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3A5-D4E6-4FFE-921F-1AA836D61A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1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1686C-B614-4468-8A1C-481AF0CEF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AFCE1B-1B80-0211-F84E-C9CD99182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DEFF23-2DC2-C35D-DA6D-67F8357AC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BEECBD-ADB1-B752-731E-E1F2A041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D08-03C2-4569-9A10-EE2958E257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40B26D-3DD2-1818-5485-917686B0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62EB32-B430-CEEF-4030-D33534E1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3A5-D4E6-4FFE-921F-1AA836D61A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17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1BF9F-560B-8FDB-72B2-77504397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C33EB4-C650-4B10-6834-AC9FC227A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71B99C-AE2B-6CAB-E95F-536CC376E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8F47A3-72F2-6ABA-D03B-307D43368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9FFF14-B412-68FA-B24C-04F9801EA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FBE92F2-A339-389E-C343-36FFDE82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D08-03C2-4569-9A10-EE2958E257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5C7F47D-68DA-3A42-36E8-C955D5FD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3A0E3FE-986F-9DE9-D431-738CD77AD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3A5-D4E6-4FFE-921F-1AA836D61A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01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C4C34-C96F-CC76-1ACE-12817294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699D00-8A7C-3D65-04BE-78F472CD0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D08-03C2-4569-9A10-EE2958E257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DF6BE0-BE36-E70B-3872-6A5CB078F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47E481-0A1D-F264-5008-EB73C3D9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3A5-D4E6-4FFE-921F-1AA836D61A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44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FE543A-0819-7386-6715-89D88F52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D08-03C2-4569-9A10-EE2958E257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932E1F-9959-A9A9-81B0-E7F83C2F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D05E3E-9795-22BC-C2E2-7147A092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3A5-D4E6-4FFE-921F-1AA836D61A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59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6A17E-161D-6EF3-50F0-4DCCEFD3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444D1C-8740-C691-20CA-FBB63905D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AF69A9-879D-190C-9C4E-22CA1430F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F790E7-6E19-A80C-0ACB-75F2C686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D08-03C2-4569-9A10-EE2958E257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E3D4AF-8E73-4B8A-207D-C260EABD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44DD1C-34E2-6689-8FA5-DB1E73B9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3A5-D4E6-4FFE-921F-1AA836D61A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254767-BE94-BF91-2AD1-6B122BF0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E4A90B2-E4C0-49F9-B4FC-173C586C5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336ABF-C46C-05BF-7F1B-475ADC4C3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D77F67-0CB3-BF36-DD25-A46BC696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D08-03C2-4569-9A10-EE2958E257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483EEF-544D-F389-5BB6-ECB5C18C5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EDF842-1573-C01C-6008-5FE1FCAA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53A5-D4E6-4FFE-921F-1AA836D61A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79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021617-9438-04F4-AC17-1E3DD5B0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725676-B667-1E20-D943-B1800E97B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9DA226-9DC8-2490-BBD8-1C6A0082D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17D08-03C2-4569-9A10-EE2958E257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A8B532-0509-697D-F0C7-AFBB56983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1BAAAA-4FC0-0735-3DF6-A4E98430B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A53A5-D4E6-4FFE-921F-1AA836D61A8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30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721B51F-3478-9AE4-8F21-5F35A243E27D}"/>
              </a:ext>
            </a:extLst>
          </p:cNvPr>
          <p:cNvSpPr txBox="1"/>
          <p:nvPr/>
        </p:nvSpPr>
        <p:spPr>
          <a:xfrm>
            <a:off x="942393" y="2580533"/>
            <a:ext cx="101330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NATURAL FIRE TESTS ON GLT COLUMNS INCLUDING THE COOLING DOWN PHASE</a:t>
            </a:r>
            <a:endParaRPr lang="en-GB" sz="2000" dirty="0"/>
          </a:p>
        </p:txBody>
      </p:sp>
      <p:pic>
        <p:nvPicPr>
          <p:cNvPr id="6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771DE468-1D22-AD59-D71D-DFF85B1270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" b="6080"/>
          <a:stretch/>
        </p:blipFill>
        <p:spPr bwMode="auto">
          <a:xfrm>
            <a:off x="8725050" y="192676"/>
            <a:ext cx="3166647" cy="787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CD19590-746F-3337-3B70-AA025CC7CD21}"/>
              </a:ext>
            </a:extLst>
          </p:cNvPr>
          <p:cNvSpPr txBox="1"/>
          <p:nvPr/>
        </p:nvSpPr>
        <p:spPr>
          <a:xfrm>
            <a:off x="839754" y="3877357"/>
            <a:ext cx="105249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Fabienne Robert, Silvio Renard, 	Fire Testing Centre, 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CERIB, 			France</a:t>
            </a:r>
          </a:p>
          <a:p>
            <a:r>
              <a:rPr lang="en-GB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Jean-Marc Franssen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		Univ. of Liege, 					Belgium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Jochen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Zehfuß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</a:t>
            </a:r>
            <a:r>
              <a:rPr lang="de-DE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de-DE" sz="20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Sven Brunkhorst, 	</a:t>
            </a:r>
            <a:r>
              <a:rPr lang="de-DE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Techn. Univ. Braunschweig, 			Germany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Patrick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Bamonte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			</a:t>
            </a:r>
            <a:r>
              <a:rPr lang="it-IT" sz="20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Politecnico di Milano, 				Italy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Robert McNamee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		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RISE Res. Inst. of Sweden and Lund Univ., 		Sweden</a:t>
            </a:r>
          </a:p>
          <a:p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Thomas </a:t>
            </a:r>
            <a:r>
              <a:rPr lang="en-GB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Gernay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</a:t>
            </a:r>
            <a:r>
              <a:rPr lang="fr-BE" dirty="0">
                <a:effectLst/>
              </a:rPr>
              <a:t> 			</a:t>
            </a:r>
            <a:r>
              <a:rPr lang="en-GB" sz="18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Johns Hopkins University, 				USA</a:t>
            </a:r>
            <a:endParaRPr lang="fr-BE" sz="1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3729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FA430AE-F364-175D-6F0B-3E1AE0826F6B}"/>
              </a:ext>
            </a:extLst>
          </p:cNvPr>
          <p:cNvSpPr txBox="1"/>
          <p:nvPr/>
        </p:nvSpPr>
        <p:spPr>
          <a:xfrm>
            <a:off x="476250" y="1634801"/>
            <a:ext cx="9609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OK, but these were tests in a furnace, powered by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oil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burners.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016C84-633F-31BB-89F9-106C2B7AE4EE}"/>
              </a:ext>
            </a:extLst>
          </p:cNvPr>
          <p:cNvSpPr txBox="1"/>
          <p:nvPr/>
        </p:nvSpPr>
        <p:spPr>
          <a:xfrm>
            <a:off x="553617" y="2865121"/>
            <a:ext cx="1099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=&gt; Let us go to compartment fires (Fire Testing Centre, CERIB, France).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F1C724B-BD31-7DB0-2E97-5994A273DCB9}"/>
              </a:ext>
            </a:extLst>
          </p:cNvPr>
          <p:cNvSpPr txBox="1"/>
          <p:nvPr/>
        </p:nvSpPr>
        <p:spPr>
          <a:xfrm>
            <a:off x="476250" y="303245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+mn-cs"/>
              </a:rPr>
              <a:t>Gernay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+mn-cs"/>
              </a:rPr>
              <a:t> et al.,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+mn-cs"/>
              </a:rPr>
              <a:t>Experimental investigation of structural failure during the cooling phase of a fire: Timber columns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+mn-cs"/>
              </a:rPr>
              <a:t>, Fire and Materials, 1-16, 2022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69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4662CFB-7ADC-AA97-A817-9A41079F3CA1}"/>
              </a:ext>
            </a:extLst>
          </p:cNvPr>
          <p:cNvSpPr txBox="1"/>
          <p:nvPr/>
        </p:nvSpPr>
        <p:spPr>
          <a:xfrm>
            <a:off x="196594" y="171063"/>
            <a:ext cx="67596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3600" dirty="0">
                <a:solidFill>
                  <a:schemeClr val="bg1">
                    <a:lumMod val="75000"/>
                  </a:schemeClr>
                </a:solidFill>
              </a:rPr>
              <a:t>The context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r>
              <a:rPr lang="en-GB" sz="3600" dirty="0"/>
              <a:t>The recent compartment fires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B0AD7F9-214E-006F-8879-BA1B051AB81C}"/>
              </a:ext>
            </a:extLst>
          </p:cNvPr>
          <p:cNvSpPr txBox="1"/>
          <p:nvPr/>
        </p:nvSpPr>
        <p:spPr>
          <a:xfrm>
            <a:off x="196594" y="2044501"/>
            <a:ext cx="277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2.1	Description</a:t>
            </a:r>
          </a:p>
        </p:txBody>
      </p:sp>
    </p:spTree>
    <p:extLst>
      <p:ext uri="{BB962C8B-B14F-4D97-AF65-F5344CB8AC3E}">
        <p14:creationId xmlns:p14="http://schemas.microsoft.com/office/powerpoint/2010/main" val="114023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397B119-11E3-9A5F-9B26-F75CDA2AEEDE}"/>
              </a:ext>
            </a:extLst>
          </p:cNvPr>
          <p:cNvSpPr txBox="1"/>
          <p:nvPr/>
        </p:nvSpPr>
        <p:spPr>
          <a:xfrm>
            <a:off x="690271" y="700769"/>
            <a:ext cx="2434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 compartment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F351A14-EF30-1B85-B609-90F81E9A250A}"/>
              </a:ext>
            </a:extLst>
          </p:cNvPr>
          <p:cNvSpPr txBox="1"/>
          <p:nvPr/>
        </p:nvSpPr>
        <p:spPr>
          <a:xfrm>
            <a:off x="690271" y="1511559"/>
            <a:ext cx="4002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Length: 6 meters</a:t>
            </a:r>
          </a:p>
          <a:p>
            <a:r>
              <a:rPr lang="en-GB" sz="2400" dirty="0"/>
              <a:t>Width: 4 meters</a:t>
            </a:r>
          </a:p>
          <a:p>
            <a:r>
              <a:rPr lang="en-GB" sz="2400" dirty="0"/>
              <a:t>Height: 3,10 meters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8B0A00B-8E7C-B1D3-0BBE-D821B51F9E1D}"/>
              </a:ext>
            </a:extLst>
          </p:cNvPr>
          <p:cNvSpPr txBox="1"/>
          <p:nvPr/>
        </p:nvSpPr>
        <p:spPr>
          <a:xfrm>
            <a:off x="104775" y="4831913"/>
            <a:ext cx="11496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Floor: concrete + 20 mm of plaster board.</a:t>
            </a:r>
          </a:p>
          <a:p>
            <a:r>
              <a:rPr lang="en-GB" sz="2400" dirty="0"/>
              <a:t>Walls and ceiling: aerated concrete (ceiling protected by mineral wool for tests 11 to 15)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8737E0-054C-640B-1444-6205C6496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896" y="209550"/>
            <a:ext cx="7306926" cy="45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83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253AF11-181F-9737-082E-9BF671821D40}"/>
              </a:ext>
            </a:extLst>
          </p:cNvPr>
          <p:cNvSpPr txBox="1"/>
          <p:nvPr/>
        </p:nvSpPr>
        <p:spPr>
          <a:xfrm>
            <a:off x="8780893" y="4783034"/>
            <a:ext cx="3549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950 MJ/m²</a:t>
            </a:r>
          </a:p>
          <a:p>
            <a:pPr algn="ctr"/>
            <a:r>
              <a:rPr lang="en-GB" sz="2000" dirty="0"/>
              <a:t> </a:t>
            </a:r>
            <a:r>
              <a:rPr lang="en-GB" dirty="0"/>
              <a:t>≈ 80% </a:t>
            </a:r>
            <a:r>
              <a:rPr lang="en-GB" dirty="0" err="1"/>
              <a:t>fractile</a:t>
            </a:r>
            <a:r>
              <a:rPr lang="en-GB" dirty="0"/>
              <a:t> for dwellings in EC1</a:t>
            </a:r>
          </a:p>
          <a:p>
            <a:pPr algn="ctr"/>
            <a:r>
              <a:rPr lang="en-GB" sz="2000" dirty="0"/>
              <a:t>1 test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4CDF5D2-F11B-45EB-30C7-CC67F2BC6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" y="1333440"/>
            <a:ext cx="4197822" cy="31391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6BC0A2C-D344-094C-7D04-57E09BE51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833" y="1352939"/>
            <a:ext cx="4197822" cy="314441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9CD650D-F777-9CF1-A180-EBDAF227C7C5}"/>
              </a:ext>
            </a:extLst>
          </p:cNvPr>
          <p:cNvSpPr txBox="1"/>
          <p:nvPr/>
        </p:nvSpPr>
        <p:spPr>
          <a:xfrm>
            <a:off x="504640" y="4810918"/>
            <a:ext cx="3983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420 MJ/m² </a:t>
            </a:r>
          </a:p>
          <a:p>
            <a:pPr algn="ctr"/>
            <a:r>
              <a:rPr lang="en-GB" dirty="0"/>
              <a:t>Average value for offices in EC1</a:t>
            </a:r>
            <a:endParaRPr lang="en-GB" sz="2000" dirty="0"/>
          </a:p>
          <a:p>
            <a:pPr algn="ctr"/>
            <a:r>
              <a:rPr lang="en-GB" sz="2000" dirty="0"/>
              <a:t> 1 test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F535C9D-034B-6CBE-3CBC-A52C8F148232}"/>
              </a:ext>
            </a:extLst>
          </p:cNvPr>
          <p:cNvSpPr txBox="1"/>
          <p:nvPr/>
        </p:nvSpPr>
        <p:spPr>
          <a:xfrm>
            <a:off x="4628771" y="4810918"/>
            <a:ext cx="4011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780 MJ/m²</a:t>
            </a:r>
          </a:p>
          <a:p>
            <a:pPr algn="ctr"/>
            <a:r>
              <a:rPr lang="en-GB" dirty="0"/>
              <a:t>≈ average value for dwellings in EC1</a:t>
            </a:r>
          </a:p>
          <a:p>
            <a:pPr algn="ctr"/>
            <a:r>
              <a:rPr lang="en-GB" sz="2000" dirty="0"/>
              <a:t>5 tests</a:t>
            </a:r>
          </a:p>
          <a:p>
            <a:pPr algn="ctr"/>
            <a:endParaRPr lang="en-GB" sz="20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23C06A-4EA8-F757-ED08-808203B555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r="9984" b="-2"/>
          <a:stretch/>
        </p:blipFill>
        <p:spPr>
          <a:xfrm>
            <a:off x="8981482" y="1333440"/>
            <a:ext cx="3232289" cy="316391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A2B4F27-28F8-F8DB-263B-5A3007608DC4}"/>
              </a:ext>
            </a:extLst>
          </p:cNvPr>
          <p:cNvSpPr txBox="1"/>
          <p:nvPr/>
        </p:nvSpPr>
        <p:spPr>
          <a:xfrm>
            <a:off x="463767" y="6263254"/>
            <a:ext cx="600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Note: Values of the fire loads including heptane (22,75 MJ.m²).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461E456-89D6-B52E-D2ED-C84DF003D09C}"/>
              </a:ext>
            </a:extLst>
          </p:cNvPr>
          <p:cNvSpPr txBox="1"/>
          <p:nvPr/>
        </p:nvSpPr>
        <p:spPr>
          <a:xfrm>
            <a:off x="690271" y="700769"/>
            <a:ext cx="187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 fire loads</a:t>
            </a:r>
          </a:p>
        </p:txBody>
      </p:sp>
    </p:spTree>
    <p:extLst>
      <p:ext uri="{BB962C8B-B14F-4D97-AF65-F5344CB8AC3E}">
        <p14:creationId xmlns:p14="http://schemas.microsoft.com/office/powerpoint/2010/main" val="1544931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F98E205-0253-082E-D3C6-731D6B05DA5B}"/>
              </a:ext>
            </a:extLst>
          </p:cNvPr>
          <p:cNvSpPr txBox="1"/>
          <p:nvPr/>
        </p:nvSpPr>
        <p:spPr>
          <a:xfrm flipH="1">
            <a:off x="717523" y="414754"/>
            <a:ext cx="2092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Openings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A53E35-CBB8-331D-99EB-2395C9097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816" y="2647849"/>
            <a:ext cx="3922368" cy="28348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F415AA1-EE1A-3C86-A867-2E7D501E3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912" y="3209824"/>
            <a:ext cx="4016088" cy="28348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B5B1785-7931-1529-E928-40FF548AE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6849"/>
            <a:ext cx="3977985" cy="264436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8C46D61-0DB0-DE46-6D6D-99065944FB74}"/>
              </a:ext>
            </a:extLst>
          </p:cNvPr>
          <p:cNvSpPr txBox="1"/>
          <p:nvPr/>
        </p:nvSpPr>
        <p:spPr>
          <a:xfrm flipH="1">
            <a:off x="97408" y="4959515"/>
            <a:ext cx="359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 = 0.032 m^0.5: 1 test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B2DC4AB-C934-C758-2D97-F169A18C4A07}"/>
              </a:ext>
            </a:extLst>
          </p:cNvPr>
          <p:cNvSpPr txBox="1"/>
          <p:nvPr/>
        </p:nvSpPr>
        <p:spPr>
          <a:xfrm flipH="1">
            <a:off x="4242707" y="5868817"/>
            <a:ext cx="4130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 = 0,065 m^0.5: 5 tests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33FA10C-1FE9-BD88-EB13-8CEEE072E672}"/>
              </a:ext>
            </a:extLst>
          </p:cNvPr>
          <p:cNvSpPr txBox="1"/>
          <p:nvPr/>
        </p:nvSpPr>
        <p:spPr>
          <a:xfrm flipH="1">
            <a:off x="8432773" y="6216143"/>
            <a:ext cx="6111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 = 0.144 m^0.5: 1 test</a:t>
            </a:r>
          </a:p>
        </p:txBody>
      </p:sp>
    </p:spTree>
    <p:extLst>
      <p:ext uri="{BB962C8B-B14F-4D97-AF65-F5344CB8AC3E}">
        <p14:creationId xmlns:p14="http://schemas.microsoft.com/office/powerpoint/2010/main" val="1268808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61C0AB5-9458-1773-282C-213ABFCDED38}"/>
              </a:ext>
            </a:extLst>
          </p:cNvPr>
          <p:cNvSpPr txBox="1"/>
          <p:nvPr/>
        </p:nvSpPr>
        <p:spPr>
          <a:xfrm>
            <a:off x="760640" y="455435"/>
            <a:ext cx="5449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column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10322A-11F0-CD0A-833B-7384BB8F23F6}"/>
              </a:ext>
            </a:extLst>
          </p:cNvPr>
          <p:cNvSpPr txBox="1"/>
          <p:nvPr/>
        </p:nvSpPr>
        <p:spPr>
          <a:xfrm>
            <a:off x="646923" y="1186348"/>
            <a:ext cx="5449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 = 3,72 meters - Pinned-pinned;</a:t>
            </a:r>
          </a:p>
          <a:p>
            <a:r>
              <a:rPr lang="en-GB" sz="2400" dirty="0"/>
              <a:t>N = 322 </a:t>
            </a:r>
            <a:r>
              <a:rPr lang="en-GB" sz="2400" dirty="0" err="1"/>
              <a:t>kN</a:t>
            </a:r>
            <a:r>
              <a:rPr lang="en-GB" sz="2400" dirty="0"/>
              <a:t> - e = 20 mm / 20 mm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57BE16-DCC9-AC07-80A1-C0288D715E6F}"/>
              </a:ext>
            </a:extLst>
          </p:cNvPr>
          <p:cNvSpPr txBox="1"/>
          <p:nvPr/>
        </p:nvSpPr>
        <p:spPr>
          <a:xfrm>
            <a:off x="646923" y="2432247"/>
            <a:ext cx="10016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Section;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280 x 280 mm² (section: 1,00 A) 	: 5 tests</a:t>
            </a:r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340 x 340 mm² (section: 1,47 A)	: 1 test</a:t>
            </a:r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360 x 360 mm² (section: 1,65 A)	: 1 test</a:t>
            </a:r>
          </a:p>
        </p:txBody>
      </p:sp>
    </p:spTree>
    <p:extLst>
      <p:ext uri="{BB962C8B-B14F-4D97-AF65-F5344CB8AC3E}">
        <p14:creationId xmlns:p14="http://schemas.microsoft.com/office/powerpoint/2010/main" val="849436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676848C-3122-2181-A6FF-1A5154F7AE33}"/>
              </a:ext>
            </a:extLst>
          </p:cNvPr>
          <p:cNvSpPr txBox="1"/>
          <p:nvPr/>
        </p:nvSpPr>
        <p:spPr>
          <a:xfrm>
            <a:off x="196594" y="171063"/>
            <a:ext cx="67596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3600" dirty="0">
                <a:solidFill>
                  <a:schemeClr val="bg1">
                    <a:lumMod val="75000"/>
                  </a:schemeClr>
                </a:solidFill>
              </a:rPr>
              <a:t>The context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r>
              <a:rPr lang="en-GB" sz="3600" dirty="0"/>
              <a:t>The recent compartment fires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9A94ED-D20A-46CB-247B-E066F2820774}"/>
              </a:ext>
            </a:extLst>
          </p:cNvPr>
          <p:cNvSpPr txBox="1"/>
          <p:nvPr/>
        </p:nvSpPr>
        <p:spPr>
          <a:xfrm>
            <a:off x="196594" y="2044501"/>
            <a:ext cx="2775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2.1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  <a:p>
            <a:r>
              <a:rPr lang="en-GB" sz="2800" dirty="0"/>
              <a:t>2.2	Results</a:t>
            </a:r>
          </a:p>
        </p:txBody>
      </p:sp>
    </p:spTree>
    <p:extLst>
      <p:ext uri="{BB962C8B-B14F-4D97-AF65-F5344CB8AC3E}">
        <p14:creationId xmlns:p14="http://schemas.microsoft.com/office/powerpoint/2010/main" val="1580801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1ABB9A30-CC3D-4211-4725-24E9CFB3B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759291"/>
              </p:ext>
            </p:extLst>
          </p:nvPr>
        </p:nvGraphicFramePr>
        <p:xfrm>
          <a:off x="352038" y="159440"/>
          <a:ext cx="956387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783">
                  <a:extLst>
                    <a:ext uri="{9D8B030D-6E8A-4147-A177-3AD203B41FA5}">
                      <a16:colId xmlns:a16="http://schemas.microsoft.com/office/drawing/2014/main" val="1143967441"/>
                    </a:ext>
                  </a:extLst>
                </a:gridCol>
                <a:gridCol w="1183457">
                  <a:extLst>
                    <a:ext uri="{9D8B030D-6E8A-4147-A177-3AD203B41FA5}">
                      <a16:colId xmlns:a16="http://schemas.microsoft.com/office/drawing/2014/main" val="393723508"/>
                    </a:ext>
                  </a:extLst>
                </a:gridCol>
                <a:gridCol w="1270052">
                  <a:extLst>
                    <a:ext uri="{9D8B030D-6E8A-4147-A177-3AD203B41FA5}">
                      <a16:colId xmlns:a16="http://schemas.microsoft.com/office/drawing/2014/main" val="465748359"/>
                    </a:ext>
                  </a:extLst>
                </a:gridCol>
                <a:gridCol w="1433619">
                  <a:extLst>
                    <a:ext uri="{9D8B030D-6E8A-4147-A177-3AD203B41FA5}">
                      <a16:colId xmlns:a16="http://schemas.microsoft.com/office/drawing/2014/main" val="704456247"/>
                    </a:ext>
                  </a:extLst>
                </a:gridCol>
                <a:gridCol w="1164214">
                  <a:extLst>
                    <a:ext uri="{9D8B030D-6E8A-4147-A177-3AD203B41FA5}">
                      <a16:colId xmlns:a16="http://schemas.microsoft.com/office/drawing/2014/main" val="1326526407"/>
                    </a:ext>
                  </a:extLst>
                </a:gridCol>
                <a:gridCol w="1895457">
                  <a:extLst>
                    <a:ext uri="{9D8B030D-6E8A-4147-A177-3AD203B41FA5}">
                      <a16:colId xmlns:a16="http://schemas.microsoft.com/office/drawing/2014/main" val="3895125426"/>
                    </a:ext>
                  </a:extLst>
                </a:gridCol>
                <a:gridCol w="2001291">
                  <a:extLst>
                    <a:ext uri="{9D8B030D-6E8A-4147-A177-3AD203B41FA5}">
                      <a16:colId xmlns:a16="http://schemas.microsoft.com/office/drawing/2014/main" val="1437724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 [m^0,5]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q </a:t>
                      </a:r>
                    </a:p>
                    <a:p>
                      <a:pPr algn="ctr"/>
                      <a:r>
                        <a:rPr lang="en-GB" sz="2000" dirty="0"/>
                        <a:t>[MJ/m²]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A</a:t>
                      </a:r>
                    </a:p>
                    <a:p>
                      <a:pPr algn="ctr"/>
                      <a:r>
                        <a:rPr lang="en-GB" sz="2000" dirty="0"/>
                        <a:t>[mm²]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T</a:t>
                      </a:r>
                      <a:r>
                        <a:rPr lang="en-GB" sz="2000" baseline="-25000" dirty="0" err="1"/>
                        <a:t>max</a:t>
                      </a:r>
                      <a:endParaRPr lang="en-GB" sz="2000" baseline="-25000" dirty="0"/>
                    </a:p>
                    <a:p>
                      <a:pPr algn="ctr"/>
                      <a:r>
                        <a:rPr lang="en-GB" sz="2000" baseline="0" dirty="0"/>
                        <a:t>[°C]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End of heating phase [min.]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Failure </a:t>
                      </a:r>
                    </a:p>
                    <a:p>
                      <a:pPr algn="ctr"/>
                      <a:r>
                        <a:rPr lang="en-GB" sz="2000" dirty="0"/>
                        <a:t>[min]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867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280 x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828600"/>
                  </a:ext>
                </a:extLst>
              </a:tr>
            </a:tbl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id="{11C984C1-A176-F4FA-ABD1-41173CDFB1BD}"/>
              </a:ext>
            </a:extLst>
          </p:cNvPr>
          <p:cNvGrpSpPr/>
          <p:nvPr/>
        </p:nvGrpSpPr>
        <p:grpSpPr>
          <a:xfrm>
            <a:off x="4029075" y="2064056"/>
            <a:ext cx="6744462" cy="4393131"/>
            <a:chOff x="4029075" y="2064056"/>
            <a:chExt cx="6744462" cy="4393131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A1A1E31-3396-B723-1B16-38378BB1E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9075" y="2064056"/>
              <a:ext cx="6744462" cy="4393131"/>
            </a:xfrm>
            <a:prstGeom prst="rect">
              <a:avLst/>
            </a:prstGeom>
          </p:spPr>
        </p:pic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677D5365-77CD-36E4-225E-5501F1DDAEC7}"/>
                </a:ext>
              </a:extLst>
            </p:cNvPr>
            <p:cNvGrpSpPr/>
            <p:nvPr/>
          </p:nvGrpSpPr>
          <p:grpSpPr>
            <a:xfrm>
              <a:off x="6481187" y="2602523"/>
              <a:ext cx="3938953" cy="2069961"/>
              <a:chOff x="6531429" y="2803490"/>
              <a:chExt cx="3938953" cy="2069961"/>
            </a:xfrm>
          </p:grpSpPr>
          <p:cxnSp>
            <p:nvCxnSpPr>
              <p:cNvPr id="5" name="Connecteur droit 4">
                <a:extLst>
                  <a:ext uri="{FF2B5EF4-FFF2-40B4-BE49-F238E27FC236}">
                    <a16:creationId xmlns:a16="http://schemas.microsoft.com/office/drawing/2014/main" id="{09CBF8D2-4328-DCDB-4796-E9AA0EB26D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31429" y="2803490"/>
                <a:ext cx="3938953" cy="2069961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A75C92B-3469-AD98-6BDE-C2244998A9B0}"/>
                  </a:ext>
                </a:extLst>
              </p:cNvPr>
              <p:cNvSpPr txBox="1"/>
              <p:nvPr/>
            </p:nvSpPr>
            <p:spPr>
              <a:xfrm rot="1572169">
                <a:off x="8754248" y="3838471"/>
                <a:ext cx="1140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-10°C/min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0119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1ABB9A30-CC3D-4211-4725-24E9CFB3B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602618"/>
              </p:ext>
            </p:extLst>
          </p:nvPr>
        </p:nvGraphicFramePr>
        <p:xfrm>
          <a:off x="447482" y="149225"/>
          <a:ext cx="9563873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783">
                  <a:extLst>
                    <a:ext uri="{9D8B030D-6E8A-4147-A177-3AD203B41FA5}">
                      <a16:colId xmlns:a16="http://schemas.microsoft.com/office/drawing/2014/main" val="1143967441"/>
                    </a:ext>
                  </a:extLst>
                </a:gridCol>
                <a:gridCol w="1183457">
                  <a:extLst>
                    <a:ext uri="{9D8B030D-6E8A-4147-A177-3AD203B41FA5}">
                      <a16:colId xmlns:a16="http://schemas.microsoft.com/office/drawing/2014/main" val="393723508"/>
                    </a:ext>
                  </a:extLst>
                </a:gridCol>
                <a:gridCol w="1270052">
                  <a:extLst>
                    <a:ext uri="{9D8B030D-6E8A-4147-A177-3AD203B41FA5}">
                      <a16:colId xmlns:a16="http://schemas.microsoft.com/office/drawing/2014/main" val="465748359"/>
                    </a:ext>
                  </a:extLst>
                </a:gridCol>
                <a:gridCol w="1433619">
                  <a:extLst>
                    <a:ext uri="{9D8B030D-6E8A-4147-A177-3AD203B41FA5}">
                      <a16:colId xmlns:a16="http://schemas.microsoft.com/office/drawing/2014/main" val="704456247"/>
                    </a:ext>
                  </a:extLst>
                </a:gridCol>
                <a:gridCol w="1164214">
                  <a:extLst>
                    <a:ext uri="{9D8B030D-6E8A-4147-A177-3AD203B41FA5}">
                      <a16:colId xmlns:a16="http://schemas.microsoft.com/office/drawing/2014/main" val="1326526407"/>
                    </a:ext>
                  </a:extLst>
                </a:gridCol>
                <a:gridCol w="1895457">
                  <a:extLst>
                    <a:ext uri="{9D8B030D-6E8A-4147-A177-3AD203B41FA5}">
                      <a16:colId xmlns:a16="http://schemas.microsoft.com/office/drawing/2014/main" val="3895125426"/>
                    </a:ext>
                  </a:extLst>
                </a:gridCol>
                <a:gridCol w="2001291">
                  <a:extLst>
                    <a:ext uri="{9D8B030D-6E8A-4147-A177-3AD203B41FA5}">
                      <a16:colId xmlns:a16="http://schemas.microsoft.com/office/drawing/2014/main" val="1437724428"/>
                    </a:ext>
                  </a:extLst>
                </a:gridCol>
              </a:tblGrid>
              <a:tr h="64458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 [m^0,5]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q </a:t>
                      </a:r>
                    </a:p>
                    <a:p>
                      <a:pPr algn="ctr"/>
                      <a:r>
                        <a:rPr lang="en-GB" sz="2000" dirty="0"/>
                        <a:t>[MJ/m²]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A</a:t>
                      </a:r>
                    </a:p>
                    <a:p>
                      <a:pPr algn="ctr"/>
                      <a:r>
                        <a:rPr lang="en-GB" sz="2000" dirty="0"/>
                        <a:t>[mm²]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T</a:t>
                      </a:r>
                      <a:r>
                        <a:rPr lang="en-GB" sz="2000" baseline="-25000" dirty="0" err="1"/>
                        <a:t>max</a:t>
                      </a:r>
                      <a:endParaRPr lang="en-GB" sz="2000" baseline="-25000" dirty="0"/>
                    </a:p>
                    <a:p>
                      <a:pPr algn="ctr"/>
                      <a:r>
                        <a:rPr lang="en-GB" sz="2000" baseline="0" dirty="0"/>
                        <a:t>[°C]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End of heating phase [min.]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Failure </a:t>
                      </a:r>
                    </a:p>
                    <a:p>
                      <a:pPr algn="ctr"/>
                      <a:r>
                        <a:rPr lang="en-GB" sz="2000" dirty="0"/>
                        <a:t>[min]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867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280 x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82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highlight>
                            <a:srgbClr val="FFFF00"/>
                          </a:highlight>
                        </a:rPr>
                        <a:t>0,144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280 x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419743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F5841C32-B53C-EB6F-11FE-3642BF31A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199" y="2052960"/>
            <a:ext cx="6849237" cy="4461378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E5DAE44E-6A7F-21EB-E5EE-FF709793FD0C}"/>
              </a:ext>
            </a:extLst>
          </p:cNvPr>
          <p:cNvGrpSpPr/>
          <p:nvPr/>
        </p:nvGrpSpPr>
        <p:grpSpPr>
          <a:xfrm>
            <a:off x="6330462" y="3177791"/>
            <a:ext cx="3938953" cy="2069961"/>
            <a:chOff x="6531429" y="2803490"/>
            <a:chExt cx="3938953" cy="2069961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B4F057C7-653D-B58B-3DB7-D8270FB3DAFA}"/>
                </a:ext>
              </a:extLst>
            </p:cNvPr>
            <p:cNvCxnSpPr>
              <a:cxnSpLocks/>
            </p:cNvCxnSpPr>
            <p:nvPr/>
          </p:nvCxnSpPr>
          <p:spPr>
            <a:xfrm>
              <a:off x="6531429" y="2803490"/>
              <a:ext cx="3938953" cy="2069961"/>
            </a:xfrm>
            <a:prstGeom prst="line">
              <a:avLst/>
            </a:prstGeom>
            <a:ln w="127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1E2B2C0-3F05-808C-C0BA-146BB0FC0831}"/>
                </a:ext>
              </a:extLst>
            </p:cNvPr>
            <p:cNvSpPr txBox="1"/>
            <p:nvPr/>
          </p:nvSpPr>
          <p:spPr>
            <a:xfrm rot="1572169">
              <a:off x="8754248" y="3838471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-10°C/min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5546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1ABB9A30-CC3D-4211-4725-24E9CFB3B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424146"/>
              </p:ext>
            </p:extLst>
          </p:nvPr>
        </p:nvGraphicFramePr>
        <p:xfrm>
          <a:off x="342707" y="140390"/>
          <a:ext cx="956387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783">
                  <a:extLst>
                    <a:ext uri="{9D8B030D-6E8A-4147-A177-3AD203B41FA5}">
                      <a16:colId xmlns:a16="http://schemas.microsoft.com/office/drawing/2014/main" val="1143967441"/>
                    </a:ext>
                  </a:extLst>
                </a:gridCol>
                <a:gridCol w="1183457">
                  <a:extLst>
                    <a:ext uri="{9D8B030D-6E8A-4147-A177-3AD203B41FA5}">
                      <a16:colId xmlns:a16="http://schemas.microsoft.com/office/drawing/2014/main" val="393723508"/>
                    </a:ext>
                  </a:extLst>
                </a:gridCol>
                <a:gridCol w="1270052">
                  <a:extLst>
                    <a:ext uri="{9D8B030D-6E8A-4147-A177-3AD203B41FA5}">
                      <a16:colId xmlns:a16="http://schemas.microsoft.com/office/drawing/2014/main" val="465748359"/>
                    </a:ext>
                  </a:extLst>
                </a:gridCol>
                <a:gridCol w="1433619">
                  <a:extLst>
                    <a:ext uri="{9D8B030D-6E8A-4147-A177-3AD203B41FA5}">
                      <a16:colId xmlns:a16="http://schemas.microsoft.com/office/drawing/2014/main" val="704456247"/>
                    </a:ext>
                  </a:extLst>
                </a:gridCol>
                <a:gridCol w="1164214">
                  <a:extLst>
                    <a:ext uri="{9D8B030D-6E8A-4147-A177-3AD203B41FA5}">
                      <a16:colId xmlns:a16="http://schemas.microsoft.com/office/drawing/2014/main" val="1326526407"/>
                    </a:ext>
                  </a:extLst>
                </a:gridCol>
                <a:gridCol w="1895457">
                  <a:extLst>
                    <a:ext uri="{9D8B030D-6E8A-4147-A177-3AD203B41FA5}">
                      <a16:colId xmlns:a16="http://schemas.microsoft.com/office/drawing/2014/main" val="3895125426"/>
                    </a:ext>
                  </a:extLst>
                </a:gridCol>
                <a:gridCol w="2001291">
                  <a:extLst>
                    <a:ext uri="{9D8B030D-6E8A-4147-A177-3AD203B41FA5}">
                      <a16:colId xmlns:a16="http://schemas.microsoft.com/office/drawing/2014/main" val="1437724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 [m^0,5]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q </a:t>
                      </a:r>
                    </a:p>
                    <a:p>
                      <a:pPr algn="ctr"/>
                      <a:r>
                        <a:rPr lang="en-GB" sz="2000" dirty="0"/>
                        <a:t>[MJ/m²]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A</a:t>
                      </a:r>
                    </a:p>
                    <a:p>
                      <a:pPr algn="ctr"/>
                      <a:r>
                        <a:rPr lang="en-GB" sz="2000" dirty="0"/>
                        <a:t>[mm²]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T</a:t>
                      </a:r>
                      <a:r>
                        <a:rPr lang="en-GB" sz="2000" baseline="-25000" dirty="0" err="1"/>
                        <a:t>max</a:t>
                      </a:r>
                      <a:endParaRPr lang="en-GB" sz="2000" baseline="-25000" dirty="0"/>
                    </a:p>
                    <a:p>
                      <a:pPr algn="ctr"/>
                      <a:r>
                        <a:rPr lang="en-GB" sz="2000" baseline="0" dirty="0"/>
                        <a:t>[°C]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End of heating phase [min.]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Failure </a:t>
                      </a:r>
                    </a:p>
                    <a:p>
                      <a:pPr algn="ctr"/>
                      <a:r>
                        <a:rPr lang="en-GB" sz="2000" dirty="0"/>
                        <a:t>[min]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867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280 x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82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highlight>
                            <a:srgbClr val="FFFF00"/>
                          </a:highlight>
                        </a:rPr>
                        <a:t>0,144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280 x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419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highlight>
                            <a:srgbClr val="FFFF00"/>
                          </a:highlight>
                        </a:rPr>
                        <a:t>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280 x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988669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C5BFE2E9-6155-FCDA-E8C8-8B51BDDE2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2275002"/>
            <a:ext cx="6801612" cy="4430356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4C952952-4A7F-C207-C72C-C1BC73328CB2}"/>
              </a:ext>
            </a:extLst>
          </p:cNvPr>
          <p:cNvGrpSpPr/>
          <p:nvPr/>
        </p:nvGrpSpPr>
        <p:grpSpPr>
          <a:xfrm>
            <a:off x="6310366" y="2695470"/>
            <a:ext cx="3938953" cy="2069961"/>
            <a:chOff x="6531429" y="2803490"/>
            <a:chExt cx="3938953" cy="2069961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6582E473-B79E-D22A-B5A0-8ABD0E952CCA}"/>
                </a:ext>
              </a:extLst>
            </p:cNvPr>
            <p:cNvCxnSpPr>
              <a:cxnSpLocks/>
            </p:cNvCxnSpPr>
            <p:nvPr/>
          </p:nvCxnSpPr>
          <p:spPr>
            <a:xfrm>
              <a:off x="6531429" y="2803490"/>
              <a:ext cx="3938953" cy="2069961"/>
            </a:xfrm>
            <a:prstGeom prst="line">
              <a:avLst/>
            </a:prstGeom>
            <a:ln w="127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4AA9C6BA-59A6-E006-E453-AFDBEA5CD897}"/>
                </a:ext>
              </a:extLst>
            </p:cNvPr>
            <p:cNvSpPr txBox="1"/>
            <p:nvPr/>
          </p:nvSpPr>
          <p:spPr>
            <a:xfrm rot="1572169">
              <a:off x="8754248" y="3838471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-10°C/min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375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366FD28-BB38-51B9-3BC5-A41D9A3FEC77}"/>
              </a:ext>
            </a:extLst>
          </p:cNvPr>
          <p:cNvSpPr txBox="1"/>
          <p:nvPr/>
        </p:nvSpPr>
        <p:spPr>
          <a:xfrm>
            <a:off x="196594" y="163603"/>
            <a:ext cx="2839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1. The context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655801-3DE1-3E2B-8B9D-1AB31F9D26B0}"/>
              </a:ext>
            </a:extLst>
          </p:cNvPr>
          <p:cNvSpPr txBox="1"/>
          <p:nvPr/>
        </p:nvSpPr>
        <p:spPr>
          <a:xfrm>
            <a:off x="196594" y="1053901"/>
            <a:ext cx="6559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1.1	Timber columns in non-standard fires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D24A594-3E0E-9E92-7E9F-1210055C3F7E}"/>
              </a:ext>
            </a:extLst>
          </p:cNvPr>
          <p:cNvSpPr txBox="1"/>
          <p:nvPr/>
        </p:nvSpPr>
        <p:spPr>
          <a:xfrm>
            <a:off x="281085" y="2851529"/>
            <a:ext cx="674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Fires that last longer than the Fire Resistance Rating?</a:t>
            </a:r>
          </a:p>
          <a:p>
            <a:r>
              <a:rPr lang="en-GB" sz="2400" dirty="0"/>
              <a:t>No.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A1EEBA1-71E2-F60B-B288-607BFAEFB4FE}"/>
              </a:ext>
            </a:extLst>
          </p:cNvPr>
          <p:cNvSpPr txBox="1"/>
          <p:nvPr/>
        </p:nvSpPr>
        <p:spPr>
          <a:xfrm>
            <a:off x="281085" y="4801871"/>
            <a:ext cx="9116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Fires that are shorter than the Fire Resistance Rating?</a:t>
            </a:r>
          </a:p>
          <a:p>
            <a:r>
              <a:rPr lang="en-GB" sz="2400" dirty="0"/>
              <a:t>Yes (majority of the fires)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56BC9CBC-950F-8EA3-3F80-B3B36E6443AC}"/>
              </a:ext>
            </a:extLst>
          </p:cNvPr>
          <p:cNvGrpSpPr/>
          <p:nvPr/>
        </p:nvGrpSpPr>
        <p:grpSpPr>
          <a:xfrm>
            <a:off x="7228133" y="4959973"/>
            <a:ext cx="2931286" cy="1606626"/>
            <a:chOff x="7266233" y="5236198"/>
            <a:chExt cx="2931286" cy="1606626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16C32DD2-A143-DE05-3517-577167C26A6F}"/>
                </a:ext>
              </a:extLst>
            </p:cNvPr>
            <p:cNvGrpSpPr/>
            <p:nvPr/>
          </p:nvGrpSpPr>
          <p:grpSpPr>
            <a:xfrm>
              <a:off x="7266233" y="5400893"/>
              <a:ext cx="2931286" cy="1417457"/>
              <a:chOff x="7259798" y="3962617"/>
              <a:chExt cx="2936248" cy="1417457"/>
            </a:xfrm>
          </p:grpSpPr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85CEBC1F-2D89-C097-0F3A-EF2F95854FD8}"/>
                  </a:ext>
                </a:extLst>
              </p:cNvPr>
              <p:cNvGrpSpPr/>
              <p:nvPr/>
            </p:nvGrpSpPr>
            <p:grpSpPr>
              <a:xfrm>
                <a:off x="7259798" y="3962617"/>
                <a:ext cx="2936248" cy="1416758"/>
                <a:chOff x="7532699" y="1279789"/>
                <a:chExt cx="2936248" cy="1416758"/>
              </a:xfrm>
            </p:grpSpPr>
            <p:cxnSp>
              <p:nvCxnSpPr>
                <p:cNvPr id="35" name="Connecteur droit avec flèche 34">
                  <a:extLst>
                    <a:ext uri="{FF2B5EF4-FFF2-40B4-BE49-F238E27FC236}">
                      <a16:creationId xmlns:a16="http://schemas.microsoft.com/office/drawing/2014/main" id="{439C7B40-02E7-E9D9-FF6D-47D4B051E029}"/>
                    </a:ext>
                  </a:extLst>
                </p:cNvPr>
                <p:cNvCxnSpPr/>
                <p:nvPr/>
              </p:nvCxnSpPr>
              <p:spPr>
                <a:xfrm>
                  <a:off x="7539135" y="2696547"/>
                  <a:ext cx="292981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avec flèche 35">
                  <a:extLst>
                    <a:ext uri="{FF2B5EF4-FFF2-40B4-BE49-F238E27FC236}">
                      <a16:creationId xmlns:a16="http://schemas.microsoft.com/office/drawing/2014/main" id="{B0A1695C-C179-E6B3-6149-6A9C9DAD43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532699" y="1279789"/>
                  <a:ext cx="6436" cy="141675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03595376-3CE7-895A-84EE-1B7258795983}"/>
                  </a:ext>
                </a:extLst>
              </p:cNvPr>
              <p:cNvSpPr/>
              <p:nvPr/>
            </p:nvSpPr>
            <p:spPr>
              <a:xfrm>
                <a:off x="7272671" y="3962617"/>
                <a:ext cx="2370498" cy="1417457"/>
              </a:xfrm>
              <a:custGeom>
                <a:avLst/>
                <a:gdLst>
                  <a:gd name="connsiteX0" fmla="*/ 0 w 3795823"/>
                  <a:gd name="connsiteY0" fmla="*/ 1417457 h 1417457"/>
                  <a:gd name="connsiteX1" fmla="*/ 265814 w 3795823"/>
                  <a:gd name="connsiteY1" fmla="*/ 673178 h 1417457"/>
                  <a:gd name="connsiteX2" fmla="*/ 829339 w 3795823"/>
                  <a:gd name="connsiteY2" fmla="*/ 141550 h 1417457"/>
                  <a:gd name="connsiteX3" fmla="*/ 1552353 w 3795823"/>
                  <a:gd name="connsiteY3" fmla="*/ 3327 h 1417457"/>
                  <a:gd name="connsiteX4" fmla="*/ 2009553 w 3795823"/>
                  <a:gd name="connsiteY4" fmla="*/ 109653 h 1417457"/>
                  <a:gd name="connsiteX5" fmla="*/ 2551814 w 3795823"/>
                  <a:gd name="connsiteY5" fmla="*/ 758239 h 1417457"/>
                  <a:gd name="connsiteX6" fmla="*/ 3157870 w 3795823"/>
                  <a:gd name="connsiteY6" fmla="*/ 1268602 h 1417457"/>
                  <a:gd name="connsiteX7" fmla="*/ 3795823 w 3795823"/>
                  <a:gd name="connsiteY7" fmla="*/ 1300499 h 1417457"/>
                  <a:gd name="connsiteX0" fmla="*/ 0 w 5750241"/>
                  <a:gd name="connsiteY0" fmla="*/ 1417457 h 1417457"/>
                  <a:gd name="connsiteX1" fmla="*/ 265814 w 5750241"/>
                  <a:gd name="connsiteY1" fmla="*/ 673178 h 1417457"/>
                  <a:gd name="connsiteX2" fmla="*/ 829339 w 5750241"/>
                  <a:gd name="connsiteY2" fmla="*/ 141550 h 1417457"/>
                  <a:gd name="connsiteX3" fmla="*/ 1552353 w 5750241"/>
                  <a:gd name="connsiteY3" fmla="*/ 3327 h 1417457"/>
                  <a:gd name="connsiteX4" fmla="*/ 2009553 w 5750241"/>
                  <a:gd name="connsiteY4" fmla="*/ 109653 h 1417457"/>
                  <a:gd name="connsiteX5" fmla="*/ 2551814 w 5750241"/>
                  <a:gd name="connsiteY5" fmla="*/ 758239 h 1417457"/>
                  <a:gd name="connsiteX6" fmla="*/ 3157870 w 5750241"/>
                  <a:gd name="connsiteY6" fmla="*/ 1268602 h 1417457"/>
                  <a:gd name="connsiteX7" fmla="*/ 5750241 w 5750241"/>
                  <a:gd name="connsiteY7" fmla="*/ 1300499 h 1417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0241" h="1417457">
                    <a:moveTo>
                      <a:pt x="0" y="1417457"/>
                    </a:moveTo>
                    <a:cubicBezTo>
                      <a:pt x="63795" y="1151643"/>
                      <a:pt x="127591" y="885829"/>
                      <a:pt x="265814" y="673178"/>
                    </a:cubicBezTo>
                    <a:cubicBezTo>
                      <a:pt x="404037" y="460527"/>
                      <a:pt x="614916" y="253192"/>
                      <a:pt x="829339" y="141550"/>
                    </a:cubicBezTo>
                    <a:cubicBezTo>
                      <a:pt x="1043762" y="29908"/>
                      <a:pt x="1355651" y="8643"/>
                      <a:pt x="1552353" y="3327"/>
                    </a:cubicBezTo>
                    <a:cubicBezTo>
                      <a:pt x="1749055" y="-1989"/>
                      <a:pt x="1842976" y="-16166"/>
                      <a:pt x="2009553" y="109653"/>
                    </a:cubicBezTo>
                    <a:cubicBezTo>
                      <a:pt x="2176130" y="235472"/>
                      <a:pt x="2360428" y="565081"/>
                      <a:pt x="2551814" y="758239"/>
                    </a:cubicBezTo>
                    <a:cubicBezTo>
                      <a:pt x="2743200" y="951397"/>
                      <a:pt x="2950535" y="1178225"/>
                      <a:pt x="3157870" y="1268602"/>
                    </a:cubicBezTo>
                    <a:cubicBezTo>
                      <a:pt x="3365205" y="1358979"/>
                      <a:pt x="5534932" y="1329739"/>
                      <a:pt x="5750241" y="1300499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38687244-C40B-A265-3A69-8E60127D3F28}"/>
                </a:ext>
              </a:extLst>
            </p:cNvPr>
            <p:cNvCxnSpPr>
              <a:cxnSpLocks/>
            </p:cNvCxnSpPr>
            <p:nvPr/>
          </p:nvCxnSpPr>
          <p:spPr>
            <a:xfrm>
              <a:off x="8659017" y="5236198"/>
              <a:ext cx="0" cy="1606626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81C4462A-8290-F51F-65D3-8C02C4F935BA}"/>
              </a:ext>
            </a:extLst>
          </p:cNvPr>
          <p:cNvGrpSpPr/>
          <p:nvPr/>
        </p:nvGrpSpPr>
        <p:grpSpPr>
          <a:xfrm>
            <a:off x="7287724" y="2920684"/>
            <a:ext cx="3802259" cy="1747839"/>
            <a:chOff x="7279084" y="3005354"/>
            <a:chExt cx="3802259" cy="1747839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B360DB1-11A8-342B-14E9-58CBA2EBD26F}"/>
                </a:ext>
              </a:extLst>
            </p:cNvPr>
            <p:cNvGrpSpPr/>
            <p:nvPr/>
          </p:nvGrpSpPr>
          <p:grpSpPr>
            <a:xfrm>
              <a:off x="7279084" y="3185295"/>
              <a:ext cx="3802259" cy="1499190"/>
              <a:chOff x="7266234" y="3880884"/>
              <a:chExt cx="3802259" cy="1499190"/>
            </a:xfrm>
          </p:grpSpPr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34E088CF-7001-3424-2146-C0D3A4F11180}"/>
                  </a:ext>
                </a:extLst>
              </p:cNvPr>
              <p:cNvGrpSpPr/>
              <p:nvPr/>
            </p:nvGrpSpPr>
            <p:grpSpPr>
              <a:xfrm>
                <a:off x="7266234" y="3880884"/>
                <a:ext cx="2929812" cy="1498491"/>
                <a:chOff x="7539135" y="1198056"/>
                <a:chExt cx="2929812" cy="1498491"/>
              </a:xfrm>
            </p:grpSpPr>
            <p:cxnSp>
              <p:nvCxnSpPr>
                <p:cNvPr id="19" name="Connecteur droit avec flèche 18">
                  <a:extLst>
                    <a:ext uri="{FF2B5EF4-FFF2-40B4-BE49-F238E27FC236}">
                      <a16:creationId xmlns:a16="http://schemas.microsoft.com/office/drawing/2014/main" id="{468E0934-6C02-547C-457E-91C3325A3184}"/>
                    </a:ext>
                  </a:extLst>
                </p:cNvPr>
                <p:cNvCxnSpPr/>
                <p:nvPr/>
              </p:nvCxnSpPr>
              <p:spPr>
                <a:xfrm>
                  <a:off x="7539135" y="2696547"/>
                  <a:ext cx="292981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avec flèche 19">
                  <a:extLst>
                    <a:ext uri="{FF2B5EF4-FFF2-40B4-BE49-F238E27FC236}">
                      <a16:creationId xmlns:a16="http://schemas.microsoft.com/office/drawing/2014/main" id="{94F12B86-BEB1-09E4-94F1-833EC26CB9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39135" y="1198056"/>
                  <a:ext cx="6436" cy="149849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B865B426-5285-723C-BE0C-AB72D596AAA8}"/>
                  </a:ext>
                </a:extLst>
              </p:cNvPr>
              <p:cNvSpPr/>
              <p:nvPr/>
            </p:nvSpPr>
            <p:spPr>
              <a:xfrm>
                <a:off x="7272670" y="3962617"/>
                <a:ext cx="3795823" cy="1417457"/>
              </a:xfrm>
              <a:custGeom>
                <a:avLst/>
                <a:gdLst>
                  <a:gd name="connsiteX0" fmla="*/ 0 w 3795823"/>
                  <a:gd name="connsiteY0" fmla="*/ 1417457 h 1417457"/>
                  <a:gd name="connsiteX1" fmla="*/ 265814 w 3795823"/>
                  <a:gd name="connsiteY1" fmla="*/ 673178 h 1417457"/>
                  <a:gd name="connsiteX2" fmla="*/ 829339 w 3795823"/>
                  <a:gd name="connsiteY2" fmla="*/ 141550 h 1417457"/>
                  <a:gd name="connsiteX3" fmla="*/ 1552353 w 3795823"/>
                  <a:gd name="connsiteY3" fmla="*/ 3327 h 1417457"/>
                  <a:gd name="connsiteX4" fmla="*/ 2009553 w 3795823"/>
                  <a:gd name="connsiteY4" fmla="*/ 109653 h 1417457"/>
                  <a:gd name="connsiteX5" fmla="*/ 2551814 w 3795823"/>
                  <a:gd name="connsiteY5" fmla="*/ 758239 h 1417457"/>
                  <a:gd name="connsiteX6" fmla="*/ 3157870 w 3795823"/>
                  <a:gd name="connsiteY6" fmla="*/ 1268602 h 1417457"/>
                  <a:gd name="connsiteX7" fmla="*/ 3795823 w 3795823"/>
                  <a:gd name="connsiteY7" fmla="*/ 1300499 h 1417457"/>
                  <a:gd name="connsiteX0" fmla="*/ 0 w 3795823"/>
                  <a:gd name="connsiteY0" fmla="*/ 1417457 h 1417457"/>
                  <a:gd name="connsiteX1" fmla="*/ 265814 w 3795823"/>
                  <a:gd name="connsiteY1" fmla="*/ 673178 h 1417457"/>
                  <a:gd name="connsiteX2" fmla="*/ 829339 w 3795823"/>
                  <a:gd name="connsiteY2" fmla="*/ 141550 h 1417457"/>
                  <a:gd name="connsiteX3" fmla="*/ 1552353 w 3795823"/>
                  <a:gd name="connsiteY3" fmla="*/ 3327 h 1417457"/>
                  <a:gd name="connsiteX4" fmla="*/ 2009553 w 3795823"/>
                  <a:gd name="connsiteY4" fmla="*/ 109653 h 1417457"/>
                  <a:gd name="connsiteX5" fmla="*/ 2551814 w 3795823"/>
                  <a:gd name="connsiteY5" fmla="*/ 758239 h 1417457"/>
                  <a:gd name="connsiteX6" fmla="*/ 3157870 w 3795823"/>
                  <a:gd name="connsiteY6" fmla="*/ 1268602 h 1417457"/>
                  <a:gd name="connsiteX7" fmla="*/ 3795823 w 3795823"/>
                  <a:gd name="connsiteY7" fmla="*/ 1334365 h 1417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95823" h="1417457">
                    <a:moveTo>
                      <a:pt x="0" y="1417457"/>
                    </a:moveTo>
                    <a:cubicBezTo>
                      <a:pt x="63795" y="1151643"/>
                      <a:pt x="127591" y="885829"/>
                      <a:pt x="265814" y="673178"/>
                    </a:cubicBezTo>
                    <a:cubicBezTo>
                      <a:pt x="404037" y="460527"/>
                      <a:pt x="614916" y="253192"/>
                      <a:pt x="829339" y="141550"/>
                    </a:cubicBezTo>
                    <a:cubicBezTo>
                      <a:pt x="1043762" y="29908"/>
                      <a:pt x="1355651" y="8643"/>
                      <a:pt x="1552353" y="3327"/>
                    </a:cubicBezTo>
                    <a:cubicBezTo>
                      <a:pt x="1749055" y="-1989"/>
                      <a:pt x="1842976" y="-16166"/>
                      <a:pt x="2009553" y="109653"/>
                    </a:cubicBezTo>
                    <a:cubicBezTo>
                      <a:pt x="2176130" y="235472"/>
                      <a:pt x="2360428" y="565081"/>
                      <a:pt x="2551814" y="758239"/>
                    </a:cubicBezTo>
                    <a:cubicBezTo>
                      <a:pt x="2743200" y="951397"/>
                      <a:pt x="2950535" y="1178225"/>
                      <a:pt x="3157870" y="1268602"/>
                    </a:cubicBezTo>
                    <a:cubicBezTo>
                      <a:pt x="3365205" y="1358979"/>
                      <a:pt x="3580514" y="1363605"/>
                      <a:pt x="3795823" y="1334365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88A22751-7D41-19E7-0D7A-9183E4272532}"/>
                </a:ext>
              </a:extLst>
            </p:cNvPr>
            <p:cNvCxnSpPr>
              <a:cxnSpLocks/>
            </p:cNvCxnSpPr>
            <p:nvPr/>
          </p:nvCxnSpPr>
          <p:spPr>
            <a:xfrm>
              <a:off x="8619140" y="3005354"/>
              <a:ext cx="0" cy="1747839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id="{AA179322-FAEF-74A6-ED88-2A0C6D072B21}"/>
              </a:ext>
            </a:extLst>
          </p:cNvPr>
          <p:cNvSpPr txBox="1"/>
          <p:nvPr/>
        </p:nvSpPr>
        <p:spPr>
          <a:xfrm>
            <a:off x="196594" y="171063"/>
            <a:ext cx="2839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1. The context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3F4285F8-0E17-19B1-76B4-7108D93EBF1F}"/>
              </a:ext>
            </a:extLst>
          </p:cNvPr>
          <p:cNvGrpSpPr/>
          <p:nvPr/>
        </p:nvGrpSpPr>
        <p:grpSpPr>
          <a:xfrm>
            <a:off x="6738317" y="705780"/>
            <a:ext cx="3726749" cy="1790437"/>
            <a:chOff x="6738317" y="705780"/>
            <a:chExt cx="3726749" cy="1790437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5D9E9A6E-9322-17A8-7201-0C2FB876E639}"/>
                </a:ext>
              </a:extLst>
            </p:cNvPr>
            <p:cNvGrpSpPr/>
            <p:nvPr/>
          </p:nvGrpSpPr>
          <p:grpSpPr>
            <a:xfrm>
              <a:off x="7145732" y="748378"/>
              <a:ext cx="2929812" cy="1747839"/>
              <a:chOff x="7145731" y="1034134"/>
              <a:chExt cx="2929812" cy="1747839"/>
            </a:xfrm>
          </p:grpSpPr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2B3F1B02-DEF3-DA48-BE6D-D7CE6F3F37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10636" y="1034134"/>
                <a:ext cx="0" cy="1747839"/>
              </a:xfrm>
              <a:prstGeom prst="line">
                <a:avLst/>
              </a:prstGeom>
              <a:ln w="158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F3FA5311-0209-DEDE-0E18-DFFADD0D5910}"/>
                  </a:ext>
                </a:extLst>
              </p:cNvPr>
              <p:cNvGrpSpPr/>
              <p:nvPr/>
            </p:nvGrpSpPr>
            <p:grpSpPr>
              <a:xfrm>
                <a:off x="7145731" y="1189984"/>
                <a:ext cx="2929812" cy="1429722"/>
                <a:chOff x="7539135" y="1266825"/>
                <a:chExt cx="2929812" cy="1429722"/>
              </a:xfrm>
            </p:grpSpPr>
            <p:cxnSp>
              <p:nvCxnSpPr>
                <p:cNvPr id="6" name="Connecteur droit avec flèche 5">
                  <a:extLst>
                    <a:ext uri="{FF2B5EF4-FFF2-40B4-BE49-F238E27FC236}">
                      <a16:creationId xmlns:a16="http://schemas.microsoft.com/office/drawing/2014/main" id="{BE64FDE2-0AF7-686A-87A6-6A6741950456}"/>
                    </a:ext>
                  </a:extLst>
                </p:cNvPr>
                <p:cNvCxnSpPr/>
                <p:nvPr/>
              </p:nvCxnSpPr>
              <p:spPr>
                <a:xfrm>
                  <a:off x="7539135" y="2696547"/>
                  <a:ext cx="292981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Connecteur droit avec flèche 6">
                  <a:extLst>
                    <a:ext uri="{FF2B5EF4-FFF2-40B4-BE49-F238E27FC236}">
                      <a16:creationId xmlns:a16="http://schemas.microsoft.com/office/drawing/2014/main" id="{59828FCF-4050-6B22-F1B1-FDEEFD6A5D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39135" y="1266825"/>
                  <a:ext cx="7620" cy="142972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Forme libre : forme 9">
                  <a:extLst>
                    <a:ext uri="{FF2B5EF4-FFF2-40B4-BE49-F238E27FC236}">
                      <a16:creationId xmlns:a16="http://schemas.microsoft.com/office/drawing/2014/main" id="{C55606F1-DD60-2D37-99B1-A88FC979E7BA}"/>
                    </a:ext>
                  </a:extLst>
                </p:cNvPr>
                <p:cNvSpPr/>
                <p:nvPr/>
              </p:nvSpPr>
              <p:spPr>
                <a:xfrm>
                  <a:off x="7546755" y="1266825"/>
                  <a:ext cx="1466850" cy="1400175"/>
                </a:xfrm>
                <a:custGeom>
                  <a:avLst/>
                  <a:gdLst>
                    <a:gd name="connsiteX0" fmla="*/ 0 w 1466850"/>
                    <a:gd name="connsiteY0" fmla="*/ 1400175 h 1400175"/>
                    <a:gd name="connsiteX1" fmla="*/ 342900 w 1466850"/>
                    <a:gd name="connsiteY1" fmla="*/ 438150 h 1400175"/>
                    <a:gd name="connsiteX2" fmla="*/ 1466850 w 1466850"/>
                    <a:gd name="connsiteY2" fmla="*/ 0 h 140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66850" h="1400175">
                      <a:moveTo>
                        <a:pt x="0" y="1400175"/>
                      </a:moveTo>
                      <a:cubicBezTo>
                        <a:pt x="49212" y="1035843"/>
                        <a:pt x="98425" y="671512"/>
                        <a:pt x="342900" y="438150"/>
                      </a:cubicBezTo>
                      <a:cubicBezTo>
                        <a:pt x="587375" y="204788"/>
                        <a:pt x="1027112" y="102394"/>
                        <a:pt x="1466850" y="0"/>
                      </a:cubicBezTo>
                    </a:path>
                  </a:pathLst>
                </a:custGeom>
                <a:noFill/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E33484D3-731D-5F6B-0F8D-AD0D7F327EE3}"/>
                    </a:ext>
                  </a:extLst>
                </p:cNvPr>
                <p:cNvSpPr txBox="1"/>
                <p:nvPr/>
              </p:nvSpPr>
              <p:spPr>
                <a:xfrm>
                  <a:off x="8927873" y="1755907"/>
                  <a:ext cx="1199329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Fire Resistance Rating</a:t>
                  </a:r>
                </a:p>
              </p:txBody>
            </p:sp>
          </p:grpSp>
        </p:grp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EE760EC-FE92-3944-697F-81825386181E}"/>
                </a:ext>
              </a:extLst>
            </p:cNvPr>
            <p:cNvSpPr txBox="1"/>
            <p:nvPr/>
          </p:nvSpPr>
          <p:spPr>
            <a:xfrm>
              <a:off x="9815529" y="1970539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Time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D75CD2E-4001-482B-EE69-BDE942EE23F1}"/>
                </a:ext>
              </a:extLst>
            </p:cNvPr>
            <p:cNvSpPr txBox="1"/>
            <p:nvPr/>
          </p:nvSpPr>
          <p:spPr>
            <a:xfrm rot="16200000">
              <a:off x="6616553" y="827544"/>
              <a:ext cx="612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Tfire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1639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1ABB9A30-CC3D-4211-4725-24E9CFB3B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530605"/>
              </p:ext>
            </p:extLst>
          </p:nvPr>
        </p:nvGraphicFramePr>
        <p:xfrm>
          <a:off x="0" y="0"/>
          <a:ext cx="956387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783">
                  <a:extLst>
                    <a:ext uri="{9D8B030D-6E8A-4147-A177-3AD203B41FA5}">
                      <a16:colId xmlns:a16="http://schemas.microsoft.com/office/drawing/2014/main" val="1143967441"/>
                    </a:ext>
                  </a:extLst>
                </a:gridCol>
                <a:gridCol w="1183457">
                  <a:extLst>
                    <a:ext uri="{9D8B030D-6E8A-4147-A177-3AD203B41FA5}">
                      <a16:colId xmlns:a16="http://schemas.microsoft.com/office/drawing/2014/main" val="393723508"/>
                    </a:ext>
                  </a:extLst>
                </a:gridCol>
                <a:gridCol w="1270052">
                  <a:extLst>
                    <a:ext uri="{9D8B030D-6E8A-4147-A177-3AD203B41FA5}">
                      <a16:colId xmlns:a16="http://schemas.microsoft.com/office/drawing/2014/main" val="465748359"/>
                    </a:ext>
                  </a:extLst>
                </a:gridCol>
                <a:gridCol w="1433619">
                  <a:extLst>
                    <a:ext uri="{9D8B030D-6E8A-4147-A177-3AD203B41FA5}">
                      <a16:colId xmlns:a16="http://schemas.microsoft.com/office/drawing/2014/main" val="704456247"/>
                    </a:ext>
                  </a:extLst>
                </a:gridCol>
                <a:gridCol w="1164214">
                  <a:extLst>
                    <a:ext uri="{9D8B030D-6E8A-4147-A177-3AD203B41FA5}">
                      <a16:colId xmlns:a16="http://schemas.microsoft.com/office/drawing/2014/main" val="1326526407"/>
                    </a:ext>
                  </a:extLst>
                </a:gridCol>
                <a:gridCol w="1895457">
                  <a:extLst>
                    <a:ext uri="{9D8B030D-6E8A-4147-A177-3AD203B41FA5}">
                      <a16:colId xmlns:a16="http://schemas.microsoft.com/office/drawing/2014/main" val="3895125426"/>
                    </a:ext>
                  </a:extLst>
                </a:gridCol>
                <a:gridCol w="2001291">
                  <a:extLst>
                    <a:ext uri="{9D8B030D-6E8A-4147-A177-3AD203B41FA5}">
                      <a16:colId xmlns:a16="http://schemas.microsoft.com/office/drawing/2014/main" val="1437724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 [m^0,5]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q </a:t>
                      </a:r>
                    </a:p>
                    <a:p>
                      <a:pPr algn="ctr"/>
                      <a:r>
                        <a:rPr lang="en-GB" sz="2000" dirty="0"/>
                        <a:t>[MJ/m²]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A</a:t>
                      </a:r>
                    </a:p>
                    <a:p>
                      <a:pPr algn="ctr"/>
                      <a:r>
                        <a:rPr lang="en-GB" sz="2000" dirty="0"/>
                        <a:t>[mm²]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T</a:t>
                      </a:r>
                      <a:r>
                        <a:rPr lang="en-GB" sz="2000" baseline="-25000" dirty="0" err="1"/>
                        <a:t>max</a:t>
                      </a:r>
                      <a:endParaRPr lang="en-GB" sz="2000" baseline="-25000" dirty="0"/>
                    </a:p>
                    <a:p>
                      <a:pPr algn="ctr"/>
                      <a:r>
                        <a:rPr lang="en-GB" sz="2000" baseline="0" dirty="0"/>
                        <a:t>[°C]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End of heating phase [min.]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Failure </a:t>
                      </a:r>
                    </a:p>
                    <a:p>
                      <a:pPr algn="ctr"/>
                      <a:r>
                        <a:rPr lang="en-GB" sz="2000" dirty="0"/>
                        <a:t>[min]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867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280 x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82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highlight>
                            <a:srgbClr val="FFFF00"/>
                          </a:highlight>
                        </a:rPr>
                        <a:t>0,144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280 x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419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highlight>
                            <a:srgbClr val="FFFF00"/>
                          </a:highlight>
                        </a:rPr>
                        <a:t>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280 x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98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highlight>
                            <a:srgbClr val="FFFF00"/>
                          </a:highlight>
                        </a:rPr>
                        <a:t>340 x 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423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A6C70E9E-3988-C224-1035-233A960D9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475" y="2287765"/>
            <a:ext cx="7016358" cy="4570235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7F189F10-9A88-DB6B-0584-C5228D46209B}"/>
              </a:ext>
            </a:extLst>
          </p:cNvPr>
          <p:cNvGrpSpPr/>
          <p:nvPr/>
        </p:nvGrpSpPr>
        <p:grpSpPr>
          <a:xfrm>
            <a:off x="7355395" y="2906485"/>
            <a:ext cx="3938953" cy="2069961"/>
            <a:chOff x="6531429" y="2803490"/>
            <a:chExt cx="3938953" cy="2069961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7A87F038-9CDA-D686-73DF-A69BEF61608B}"/>
                </a:ext>
              </a:extLst>
            </p:cNvPr>
            <p:cNvCxnSpPr>
              <a:cxnSpLocks/>
            </p:cNvCxnSpPr>
            <p:nvPr/>
          </p:nvCxnSpPr>
          <p:spPr>
            <a:xfrm>
              <a:off x="6531429" y="2803490"/>
              <a:ext cx="3938953" cy="2069961"/>
            </a:xfrm>
            <a:prstGeom prst="line">
              <a:avLst/>
            </a:prstGeom>
            <a:ln w="127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5C3A960-B64B-007C-4615-ACDBFB05A4BD}"/>
                </a:ext>
              </a:extLst>
            </p:cNvPr>
            <p:cNvSpPr txBox="1"/>
            <p:nvPr/>
          </p:nvSpPr>
          <p:spPr>
            <a:xfrm rot="1572169">
              <a:off x="8754248" y="3838471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-10°C/min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737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1ABB9A30-CC3D-4211-4725-24E9CFB3B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22577"/>
              </p:ext>
            </p:extLst>
          </p:nvPr>
        </p:nvGraphicFramePr>
        <p:xfrm>
          <a:off x="0" y="0"/>
          <a:ext cx="9563873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783">
                  <a:extLst>
                    <a:ext uri="{9D8B030D-6E8A-4147-A177-3AD203B41FA5}">
                      <a16:colId xmlns:a16="http://schemas.microsoft.com/office/drawing/2014/main" val="1143967441"/>
                    </a:ext>
                  </a:extLst>
                </a:gridCol>
                <a:gridCol w="1183457">
                  <a:extLst>
                    <a:ext uri="{9D8B030D-6E8A-4147-A177-3AD203B41FA5}">
                      <a16:colId xmlns:a16="http://schemas.microsoft.com/office/drawing/2014/main" val="393723508"/>
                    </a:ext>
                  </a:extLst>
                </a:gridCol>
                <a:gridCol w="1270052">
                  <a:extLst>
                    <a:ext uri="{9D8B030D-6E8A-4147-A177-3AD203B41FA5}">
                      <a16:colId xmlns:a16="http://schemas.microsoft.com/office/drawing/2014/main" val="465748359"/>
                    </a:ext>
                  </a:extLst>
                </a:gridCol>
                <a:gridCol w="1433619">
                  <a:extLst>
                    <a:ext uri="{9D8B030D-6E8A-4147-A177-3AD203B41FA5}">
                      <a16:colId xmlns:a16="http://schemas.microsoft.com/office/drawing/2014/main" val="704456247"/>
                    </a:ext>
                  </a:extLst>
                </a:gridCol>
                <a:gridCol w="1164214">
                  <a:extLst>
                    <a:ext uri="{9D8B030D-6E8A-4147-A177-3AD203B41FA5}">
                      <a16:colId xmlns:a16="http://schemas.microsoft.com/office/drawing/2014/main" val="1326526407"/>
                    </a:ext>
                  </a:extLst>
                </a:gridCol>
                <a:gridCol w="1895457">
                  <a:extLst>
                    <a:ext uri="{9D8B030D-6E8A-4147-A177-3AD203B41FA5}">
                      <a16:colId xmlns:a16="http://schemas.microsoft.com/office/drawing/2014/main" val="3895125426"/>
                    </a:ext>
                  </a:extLst>
                </a:gridCol>
                <a:gridCol w="2001291">
                  <a:extLst>
                    <a:ext uri="{9D8B030D-6E8A-4147-A177-3AD203B41FA5}">
                      <a16:colId xmlns:a16="http://schemas.microsoft.com/office/drawing/2014/main" val="1437724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 [m^0,5]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q </a:t>
                      </a:r>
                    </a:p>
                    <a:p>
                      <a:pPr algn="ctr"/>
                      <a:r>
                        <a:rPr lang="en-GB" sz="1800" dirty="0"/>
                        <a:t>[MJ/m²]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</a:p>
                    <a:p>
                      <a:pPr algn="ctr"/>
                      <a:r>
                        <a:rPr lang="en-GB" sz="1800" dirty="0"/>
                        <a:t>[mm²]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T</a:t>
                      </a:r>
                      <a:r>
                        <a:rPr lang="en-GB" sz="1800" baseline="-25000" dirty="0" err="1"/>
                        <a:t>max</a:t>
                      </a:r>
                      <a:endParaRPr lang="en-GB" sz="1800" baseline="-25000" dirty="0"/>
                    </a:p>
                    <a:p>
                      <a:pPr algn="ctr"/>
                      <a:r>
                        <a:rPr lang="en-GB" sz="1800" baseline="0" dirty="0"/>
                        <a:t>[°C]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End of heating phase [min.]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Failure </a:t>
                      </a:r>
                    </a:p>
                    <a:p>
                      <a:pPr algn="ctr"/>
                      <a:r>
                        <a:rPr lang="en-GB" sz="1800" dirty="0"/>
                        <a:t>[min]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867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280 x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82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highlight>
                            <a:srgbClr val="FFFF00"/>
                          </a:highlight>
                        </a:rPr>
                        <a:t>0,144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280 x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419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highlight>
                            <a:srgbClr val="FFFF00"/>
                          </a:highlight>
                        </a:rPr>
                        <a:t>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280 x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98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highlight>
                            <a:srgbClr val="FFFF00"/>
                          </a:highlight>
                        </a:rPr>
                        <a:t>340 x 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highlight>
                            <a:srgbClr val="FFFF00"/>
                          </a:highlight>
                        </a:rPr>
                        <a:t>360 x 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1 180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Test stopped at 98’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5920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783426DB-BE3B-A51E-0C58-32FE8ED7F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690" y="2494280"/>
            <a:ext cx="6699309" cy="4363720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24CF5957-F9B9-D55A-F4DC-5C16CD708BCA}"/>
              </a:ext>
            </a:extLst>
          </p:cNvPr>
          <p:cNvGrpSpPr/>
          <p:nvPr/>
        </p:nvGrpSpPr>
        <p:grpSpPr>
          <a:xfrm>
            <a:off x="7938199" y="2968839"/>
            <a:ext cx="3938953" cy="2069961"/>
            <a:chOff x="6531429" y="2803490"/>
            <a:chExt cx="3938953" cy="2069961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98C281D6-EEB3-EF17-1F56-B19C0E84F5B6}"/>
                </a:ext>
              </a:extLst>
            </p:cNvPr>
            <p:cNvCxnSpPr>
              <a:cxnSpLocks/>
            </p:cNvCxnSpPr>
            <p:nvPr/>
          </p:nvCxnSpPr>
          <p:spPr>
            <a:xfrm>
              <a:off x="6531429" y="2803490"/>
              <a:ext cx="3938953" cy="2069961"/>
            </a:xfrm>
            <a:prstGeom prst="line">
              <a:avLst/>
            </a:prstGeom>
            <a:ln w="127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531CA36-51D3-EFE7-D17E-6F44A67A1B70}"/>
                </a:ext>
              </a:extLst>
            </p:cNvPr>
            <p:cNvSpPr txBox="1"/>
            <p:nvPr/>
          </p:nvSpPr>
          <p:spPr>
            <a:xfrm rot="1572169">
              <a:off x="7910191" y="3426494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-10°C/min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333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1ABB9A30-CC3D-4211-4725-24E9CFB3B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738125"/>
              </p:ext>
            </p:extLst>
          </p:nvPr>
        </p:nvGraphicFramePr>
        <p:xfrm>
          <a:off x="0" y="0"/>
          <a:ext cx="9563873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783">
                  <a:extLst>
                    <a:ext uri="{9D8B030D-6E8A-4147-A177-3AD203B41FA5}">
                      <a16:colId xmlns:a16="http://schemas.microsoft.com/office/drawing/2014/main" val="1143967441"/>
                    </a:ext>
                  </a:extLst>
                </a:gridCol>
                <a:gridCol w="1183457">
                  <a:extLst>
                    <a:ext uri="{9D8B030D-6E8A-4147-A177-3AD203B41FA5}">
                      <a16:colId xmlns:a16="http://schemas.microsoft.com/office/drawing/2014/main" val="393723508"/>
                    </a:ext>
                  </a:extLst>
                </a:gridCol>
                <a:gridCol w="1270052">
                  <a:extLst>
                    <a:ext uri="{9D8B030D-6E8A-4147-A177-3AD203B41FA5}">
                      <a16:colId xmlns:a16="http://schemas.microsoft.com/office/drawing/2014/main" val="465748359"/>
                    </a:ext>
                  </a:extLst>
                </a:gridCol>
                <a:gridCol w="1433619">
                  <a:extLst>
                    <a:ext uri="{9D8B030D-6E8A-4147-A177-3AD203B41FA5}">
                      <a16:colId xmlns:a16="http://schemas.microsoft.com/office/drawing/2014/main" val="704456247"/>
                    </a:ext>
                  </a:extLst>
                </a:gridCol>
                <a:gridCol w="1125002">
                  <a:extLst>
                    <a:ext uri="{9D8B030D-6E8A-4147-A177-3AD203B41FA5}">
                      <a16:colId xmlns:a16="http://schemas.microsoft.com/office/drawing/2014/main" val="1326526407"/>
                    </a:ext>
                  </a:extLst>
                </a:gridCol>
                <a:gridCol w="1934669">
                  <a:extLst>
                    <a:ext uri="{9D8B030D-6E8A-4147-A177-3AD203B41FA5}">
                      <a16:colId xmlns:a16="http://schemas.microsoft.com/office/drawing/2014/main" val="3895125426"/>
                    </a:ext>
                  </a:extLst>
                </a:gridCol>
                <a:gridCol w="2001291">
                  <a:extLst>
                    <a:ext uri="{9D8B030D-6E8A-4147-A177-3AD203B41FA5}">
                      <a16:colId xmlns:a16="http://schemas.microsoft.com/office/drawing/2014/main" val="1437724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 [m^0,5]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q </a:t>
                      </a:r>
                    </a:p>
                    <a:p>
                      <a:pPr algn="ctr"/>
                      <a:r>
                        <a:rPr lang="en-GB" sz="1800" dirty="0"/>
                        <a:t>[MJ/m²]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</a:p>
                    <a:p>
                      <a:pPr algn="ctr"/>
                      <a:r>
                        <a:rPr lang="en-GB" sz="1800" dirty="0"/>
                        <a:t>[mm²]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T</a:t>
                      </a:r>
                      <a:r>
                        <a:rPr lang="en-GB" sz="1800" baseline="-25000" dirty="0" err="1"/>
                        <a:t>max</a:t>
                      </a:r>
                      <a:endParaRPr lang="en-GB" sz="1800" baseline="-25000" dirty="0"/>
                    </a:p>
                    <a:p>
                      <a:pPr algn="ctr"/>
                      <a:r>
                        <a:rPr lang="en-GB" sz="1800" baseline="0" dirty="0"/>
                        <a:t>[°C]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End of heating phase [min.]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Failure </a:t>
                      </a:r>
                    </a:p>
                    <a:p>
                      <a:pPr algn="ctr"/>
                      <a:r>
                        <a:rPr lang="en-GB" sz="1800" dirty="0"/>
                        <a:t>[min]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867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280 x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82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highlight>
                            <a:srgbClr val="FFFF00"/>
                          </a:highlight>
                        </a:rPr>
                        <a:t>0,144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280 x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419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highlight>
                            <a:srgbClr val="FFFF00"/>
                          </a:highlight>
                        </a:rPr>
                        <a:t>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280 x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98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highlight>
                            <a:srgbClr val="FFFF00"/>
                          </a:highlight>
                        </a:rPr>
                        <a:t>340 x 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highlight>
                            <a:srgbClr val="FFFF00"/>
                          </a:highlight>
                        </a:rPr>
                        <a:t>360 x 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1 180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Test stopped at 98’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280 x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600(*)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439578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B97E97A6-D024-A88B-652B-90DD098D953F}"/>
              </a:ext>
            </a:extLst>
          </p:cNvPr>
          <p:cNvSpPr txBox="1"/>
          <p:nvPr/>
        </p:nvSpPr>
        <p:spPr>
          <a:xfrm>
            <a:off x="0" y="2845290"/>
            <a:ext cx="30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(*) ≈ 1 000°C during 7 minutes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242F84-A45F-183F-B5D7-6AB09BB3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87258"/>
            <a:ext cx="6096000" cy="3970742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F2C1A9ED-9429-90EE-E813-B161D78895B9}"/>
              </a:ext>
            </a:extLst>
          </p:cNvPr>
          <p:cNvGrpSpPr/>
          <p:nvPr/>
        </p:nvGrpSpPr>
        <p:grpSpPr>
          <a:xfrm>
            <a:off x="8730344" y="4921598"/>
            <a:ext cx="2581589" cy="1424355"/>
            <a:chOff x="6531429" y="2803490"/>
            <a:chExt cx="3938953" cy="2069961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BA86F6C1-1DB1-33FA-5BCC-BAF004F1D94E}"/>
                </a:ext>
              </a:extLst>
            </p:cNvPr>
            <p:cNvCxnSpPr>
              <a:cxnSpLocks/>
            </p:cNvCxnSpPr>
            <p:nvPr/>
          </p:nvCxnSpPr>
          <p:spPr>
            <a:xfrm>
              <a:off x="6531429" y="2803490"/>
              <a:ext cx="3938953" cy="2069961"/>
            </a:xfrm>
            <a:prstGeom prst="line">
              <a:avLst/>
            </a:prstGeom>
            <a:ln w="127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E802E31-B8AB-B8A1-D3E0-A59D80A4AF16}"/>
                </a:ext>
              </a:extLst>
            </p:cNvPr>
            <p:cNvSpPr txBox="1"/>
            <p:nvPr/>
          </p:nvSpPr>
          <p:spPr>
            <a:xfrm rot="1572169">
              <a:off x="7189609" y="3561625"/>
              <a:ext cx="1140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-10°C/min</a:t>
              </a:r>
            </a:p>
          </p:txBody>
        </p:sp>
      </p:grpSp>
      <p:sp>
        <p:nvSpPr>
          <p:cNvPr id="8" name="Ellipse 7">
            <a:extLst>
              <a:ext uri="{FF2B5EF4-FFF2-40B4-BE49-F238E27FC236}">
                <a16:creationId xmlns:a16="http://schemas.microsoft.com/office/drawing/2014/main" id="{614952B2-559A-5DAF-A297-77D6F7274E6A}"/>
              </a:ext>
            </a:extLst>
          </p:cNvPr>
          <p:cNvSpPr/>
          <p:nvPr/>
        </p:nvSpPr>
        <p:spPr>
          <a:xfrm>
            <a:off x="6714931" y="3641272"/>
            <a:ext cx="511629" cy="14922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89576E0-2B45-E6D6-D6AF-C170E1AA885B}"/>
              </a:ext>
            </a:extLst>
          </p:cNvPr>
          <p:cNvSpPr txBox="1"/>
          <p:nvPr/>
        </p:nvSpPr>
        <p:spPr>
          <a:xfrm rot="16200000">
            <a:off x="6874329" y="4194398"/>
            <a:ext cx="98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Heptane</a:t>
            </a:r>
          </a:p>
        </p:txBody>
      </p:sp>
    </p:spTree>
    <p:extLst>
      <p:ext uri="{BB962C8B-B14F-4D97-AF65-F5344CB8AC3E}">
        <p14:creationId xmlns:p14="http://schemas.microsoft.com/office/powerpoint/2010/main" val="398758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1ABB9A30-CC3D-4211-4725-24E9CFB3B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109088"/>
              </p:ext>
            </p:extLst>
          </p:nvPr>
        </p:nvGraphicFramePr>
        <p:xfrm>
          <a:off x="1" y="-45720"/>
          <a:ext cx="8591549" cy="2932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179">
                  <a:extLst>
                    <a:ext uri="{9D8B030D-6E8A-4147-A177-3AD203B41FA5}">
                      <a16:colId xmlns:a16="http://schemas.microsoft.com/office/drawing/2014/main" val="1143967441"/>
                    </a:ext>
                  </a:extLst>
                </a:gridCol>
                <a:gridCol w="1063139">
                  <a:extLst>
                    <a:ext uri="{9D8B030D-6E8A-4147-A177-3AD203B41FA5}">
                      <a16:colId xmlns:a16="http://schemas.microsoft.com/office/drawing/2014/main" val="393723508"/>
                    </a:ext>
                  </a:extLst>
                </a:gridCol>
                <a:gridCol w="1140931">
                  <a:extLst>
                    <a:ext uri="{9D8B030D-6E8A-4147-A177-3AD203B41FA5}">
                      <a16:colId xmlns:a16="http://schemas.microsoft.com/office/drawing/2014/main" val="465748359"/>
                    </a:ext>
                  </a:extLst>
                </a:gridCol>
                <a:gridCol w="1287868">
                  <a:extLst>
                    <a:ext uri="{9D8B030D-6E8A-4147-A177-3AD203B41FA5}">
                      <a16:colId xmlns:a16="http://schemas.microsoft.com/office/drawing/2014/main" val="704456247"/>
                    </a:ext>
                  </a:extLst>
                </a:gridCol>
                <a:gridCol w="1010627">
                  <a:extLst>
                    <a:ext uri="{9D8B030D-6E8A-4147-A177-3AD203B41FA5}">
                      <a16:colId xmlns:a16="http://schemas.microsoft.com/office/drawing/2014/main" val="1326526407"/>
                    </a:ext>
                  </a:extLst>
                </a:gridCol>
                <a:gridCol w="1737978">
                  <a:extLst>
                    <a:ext uri="{9D8B030D-6E8A-4147-A177-3AD203B41FA5}">
                      <a16:colId xmlns:a16="http://schemas.microsoft.com/office/drawing/2014/main" val="3895125426"/>
                    </a:ext>
                  </a:extLst>
                </a:gridCol>
                <a:gridCol w="1797827">
                  <a:extLst>
                    <a:ext uri="{9D8B030D-6E8A-4147-A177-3AD203B41FA5}">
                      <a16:colId xmlns:a16="http://schemas.microsoft.com/office/drawing/2014/main" val="1437724428"/>
                    </a:ext>
                  </a:extLst>
                </a:gridCol>
              </a:tblGrid>
              <a:tr h="58573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 [m^0,5]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q </a:t>
                      </a:r>
                    </a:p>
                    <a:p>
                      <a:pPr algn="ctr"/>
                      <a:r>
                        <a:rPr lang="en-GB" sz="1600" dirty="0"/>
                        <a:t>[MJ/m²]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</a:t>
                      </a:r>
                    </a:p>
                    <a:p>
                      <a:pPr algn="ctr"/>
                      <a:r>
                        <a:rPr lang="en-GB" sz="1600" dirty="0"/>
                        <a:t>[mm²]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T</a:t>
                      </a:r>
                      <a:r>
                        <a:rPr lang="en-GB" sz="1600" baseline="-25000" dirty="0" err="1"/>
                        <a:t>max</a:t>
                      </a:r>
                      <a:endParaRPr lang="en-GB" sz="1600" baseline="-25000" dirty="0"/>
                    </a:p>
                    <a:p>
                      <a:pPr algn="ctr"/>
                      <a:r>
                        <a:rPr lang="en-GB" sz="1600" baseline="0" dirty="0"/>
                        <a:t>[°C]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End of heating phase [min.]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Failure </a:t>
                      </a:r>
                    </a:p>
                    <a:p>
                      <a:pPr algn="ctr"/>
                      <a:r>
                        <a:rPr lang="en-GB" sz="1600" dirty="0"/>
                        <a:t>[min]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867295"/>
                  </a:ext>
                </a:extLst>
              </a:tr>
              <a:tr h="33106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280 x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828600"/>
                  </a:ext>
                </a:extLst>
              </a:tr>
              <a:tr h="33106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highlight>
                            <a:srgbClr val="FFFF00"/>
                          </a:highlight>
                        </a:rPr>
                        <a:t>0,144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280 x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419743"/>
                  </a:ext>
                </a:extLst>
              </a:tr>
              <a:tr h="33106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highlight>
                            <a:srgbClr val="FFFF00"/>
                          </a:highlight>
                        </a:rPr>
                        <a:t>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280 x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988669"/>
                  </a:ext>
                </a:extLst>
              </a:tr>
              <a:tr h="33106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highlight>
                            <a:srgbClr val="FFFF00"/>
                          </a:highlight>
                        </a:rPr>
                        <a:t>340 x 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423"/>
                  </a:ext>
                </a:extLst>
              </a:tr>
              <a:tr h="33106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highlight>
                            <a:srgbClr val="FFFF00"/>
                          </a:highlight>
                        </a:rPr>
                        <a:t>360 x 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1 180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&gt; 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5920"/>
                  </a:ext>
                </a:extLst>
              </a:tr>
              <a:tr h="33106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280 x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600(*)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439578"/>
                  </a:ext>
                </a:extLst>
              </a:tr>
              <a:tr h="33106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0.032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280 x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071503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1543125C-63C6-43A5-7C64-6961D4399DBA}"/>
              </a:ext>
            </a:extLst>
          </p:cNvPr>
          <p:cNvSpPr txBox="1"/>
          <p:nvPr/>
        </p:nvSpPr>
        <p:spPr>
          <a:xfrm>
            <a:off x="87862" y="2886977"/>
            <a:ext cx="30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(*) ≈ 1 000°C during 7 minutes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F9C602-2F78-E667-5FDC-845284617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87258"/>
            <a:ext cx="6095999" cy="3970742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01015AD6-E694-525E-3CF8-BF4BE22414E1}"/>
              </a:ext>
            </a:extLst>
          </p:cNvPr>
          <p:cNvGrpSpPr/>
          <p:nvPr/>
        </p:nvGrpSpPr>
        <p:grpSpPr>
          <a:xfrm>
            <a:off x="9024259" y="3234537"/>
            <a:ext cx="2581589" cy="1424355"/>
            <a:chOff x="6531429" y="2803490"/>
            <a:chExt cx="3938953" cy="2069961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87056EE1-59CB-9494-9592-51F0E6F0F5FF}"/>
                </a:ext>
              </a:extLst>
            </p:cNvPr>
            <p:cNvCxnSpPr>
              <a:cxnSpLocks/>
            </p:cNvCxnSpPr>
            <p:nvPr/>
          </p:nvCxnSpPr>
          <p:spPr>
            <a:xfrm>
              <a:off x="6531429" y="2803490"/>
              <a:ext cx="3938953" cy="2069961"/>
            </a:xfrm>
            <a:prstGeom prst="line">
              <a:avLst/>
            </a:prstGeom>
            <a:ln w="127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E7CF3D8A-45FB-A12C-5B9F-699644D07701}"/>
                </a:ext>
              </a:extLst>
            </p:cNvPr>
            <p:cNvSpPr txBox="1"/>
            <p:nvPr/>
          </p:nvSpPr>
          <p:spPr>
            <a:xfrm rot="1572169">
              <a:off x="7189609" y="3561625"/>
              <a:ext cx="1140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-10°C/min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1753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25C1545-A62C-9177-4969-C2F07311AC73}"/>
              </a:ext>
            </a:extLst>
          </p:cNvPr>
          <p:cNvSpPr txBox="1"/>
          <p:nvPr/>
        </p:nvSpPr>
        <p:spPr>
          <a:xfrm>
            <a:off x="196594" y="171063"/>
            <a:ext cx="65255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3600" dirty="0">
                <a:solidFill>
                  <a:schemeClr val="bg1">
                    <a:lumMod val="75000"/>
                  </a:schemeClr>
                </a:solidFill>
              </a:rPr>
              <a:t>The context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r>
              <a:rPr lang="en-GB" sz="3600" dirty="0">
                <a:solidFill>
                  <a:schemeClr val="bg1">
                    <a:lumMod val="75000"/>
                  </a:schemeClr>
                </a:solidFill>
              </a:rPr>
              <a:t>The recent compartment fires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r>
              <a:rPr lang="en-GB" sz="3600" dirty="0"/>
              <a:t>Conclusions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97390C-AB22-39D2-D35D-FB32389329F8}"/>
              </a:ext>
            </a:extLst>
          </p:cNvPr>
          <p:cNvSpPr txBox="1"/>
          <p:nvPr/>
        </p:nvSpPr>
        <p:spPr>
          <a:xfrm>
            <a:off x="542924" y="3429000"/>
            <a:ext cx="9248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Timber columns can collapse in the decay phase of a fire.</a:t>
            </a:r>
          </a:p>
          <a:p>
            <a:endParaRPr lang="en-GB" sz="2400" dirty="0"/>
          </a:p>
          <a:p>
            <a:r>
              <a:rPr lang="en-GB" sz="2400" dirty="0"/>
              <a:t>Self extinction of the column does not solve the problem.</a:t>
            </a:r>
          </a:p>
          <a:p>
            <a:endParaRPr lang="en-GB" sz="2400" dirty="0"/>
          </a:p>
          <a:p>
            <a:r>
              <a:rPr lang="en-GB" sz="2400" dirty="0"/>
              <a:t>We are still looking for a solution to design timber columns for survival to non-standard fires. </a:t>
            </a:r>
          </a:p>
        </p:txBody>
      </p:sp>
    </p:spTree>
    <p:extLst>
      <p:ext uri="{BB962C8B-B14F-4D97-AF65-F5344CB8AC3E}">
        <p14:creationId xmlns:p14="http://schemas.microsoft.com/office/powerpoint/2010/main" val="357688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25C1545-A62C-9177-4969-C2F07311AC73}"/>
              </a:ext>
            </a:extLst>
          </p:cNvPr>
          <p:cNvSpPr txBox="1"/>
          <p:nvPr/>
        </p:nvSpPr>
        <p:spPr>
          <a:xfrm>
            <a:off x="196594" y="171063"/>
            <a:ext cx="652556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context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recent compartment fires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3600" dirty="0">
              <a:solidFill>
                <a:prstClr val="black"/>
              </a:solidFill>
              <a:latin typeface="Calibri" panose="020F0502020204030204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tests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97390C-AB22-39D2-D35D-FB32389329F8}"/>
              </a:ext>
            </a:extLst>
          </p:cNvPr>
          <p:cNvSpPr txBox="1"/>
          <p:nvPr/>
        </p:nvSpPr>
        <p:spPr>
          <a:xfrm>
            <a:off x="513184" y="4141381"/>
            <a:ext cx="9908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test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lower compartment temperatures, section 280x280 mm²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test where the fire will be supressed after a certain time to simulate fire fighter intervention, section 280x280 mm².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prstClr val="black"/>
                </a:solidFill>
              </a:rPr>
              <a:t>One test with a higher section 400x400 mm².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185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78E43D2-EE55-CEFF-6B9C-FF99C05DDF60}"/>
              </a:ext>
            </a:extLst>
          </p:cNvPr>
          <p:cNvSpPr txBox="1"/>
          <p:nvPr/>
        </p:nvSpPr>
        <p:spPr>
          <a:xfrm>
            <a:off x="4924425" y="1685925"/>
            <a:ext cx="2767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6593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0E6ABF3-A262-BD46-5D7D-961CE5D5650D}"/>
              </a:ext>
            </a:extLst>
          </p:cNvPr>
          <p:cNvSpPr txBox="1"/>
          <p:nvPr/>
        </p:nvSpPr>
        <p:spPr>
          <a:xfrm>
            <a:off x="507407" y="2471230"/>
            <a:ext cx="106153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heat wave continues propagating in the section after the peak of the fire.</a:t>
            </a:r>
          </a:p>
          <a:p>
            <a:endParaRPr lang="en-GB" sz="2400" dirty="0"/>
          </a:p>
          <a:p>
            <a:r>
              <a:rPr lang="en-GB" sz="2400" dirty="0"/>
              <a:t>Note: The same happens in other materials.</a:t>
            </a:r>
          </a:p>
          <a:p>
            <a:endParaRPr lang="en-GB" sz="2400" dirty="0"/>
          </a:p>
          <a:p>
            <a:r>
              <a:rPr lang="en-GB" sz="2400" dirty="0"/>
              <a:t>Problem for timber is that:</a:t>
            </a:r>
          </a:p>
          <a:p>
            <a:r>
              <a:rPr lang="en-GB" sz="2400" dirty="0"/>
              <a:t> 	temperatures in the centre of the section as low as 200°C or 100°C </a:t>
            </a:r>
          </a:p>
          <a:p>
            <a:r>
              <a:rPr lang="en-GB" sz="2400" dirty="0"/>
              <a:t>		lead to a significant reduction of compressive strength.</a:t>
            </a:r>
          </a:p>
          <a:p>
            <a:endParaRPr lang="en-GB" sz="2400" dirty="0"/>
          </a:p>
          <a:p>
            <a:r>
              <a:rPr lang="en-GB" sz="2400" dirty="0"/>
              <a:t>		f</a:t>
            </a:r>
            <a:r>
              <a:rPr lang="en-GB" sz="2400" baseline="-25000" dirty="0"/>
              <a:t>c</a:t>
            </a:r>
            <a:r>
              <a:rPr lang="en-GB" sz="2400" dirty="0"/>
              <a:t>(100°C) = 1/4 f</a:t>
            </a:r>
            <a:r>
              <a:rPr lang="en-GB" sz="2400" baseline="-25000" dirty="0"/>
              <a:t>c</a:t>
            </a:r>
            <a:r>
              <a:rPr lang="en-GB" sz="2400" dirty="0"/>
              <a:t>(20°C) according to Eurocode 5.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799D01C-C371-29E5-230B-26BE0FC28C38}"/>
              </a:ext>
            </a:extLst>
          </p:cNvPr>
          <p:cNvSpPr txBox="1"/>
          <p:nvPr/>
        </p:nvSpPr>
        <p:spPr>
          <a:xfrm>
            <a:off x="196594" y="171063"/>
            <a:ext cx="2839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1. The context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61A42EA-7D72-CCD3-F625-3C14E78FC684}"/>
              </a:ext>
            </a:extLst>
          </p:cNvPr>
          <p:cNvSpPr txBox="1"/>
          <p:nvPr/>
        </p:nvSpPr>
        <p:spPr>
          <a:xfrm>
            <a:off x="196594" y="1053901"/>
            <a:ext cx="65596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1.1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Timber columns in non-standard fires</a:t>
            </a:r>
          </a:p>
          <a:p>
            <a:r>
              <a:rPr lang="en-GB" sz="2800" dirty="0"/>
              <a:t>1.2	General concern</a:t>
            </a:r>
          </a:p>
        </p:txBody>
      </p:sp>
    </p:spTree>
    <p:extLst>
      <p:ext uri="{BB962C8B-B14F-4D97-AF65-F5344CB8AC3E}">
        <p14:creationId xmlns:p14="http://schemas.microsoft.com/office/powerpoint/2010/main" val="416953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2460A4BF-7156-FFDC-6F7B-689D4E27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6" y="688704"/>
            <a:ext cx="4582668" cy="2752344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E6E16835-E28A-2180-C046-DF70D4AA249B}"/>
              </a:ext>
            </a:extLst>
          </p:cNvPr>
          <p:cNvGrpSpPr/>
          <p:nvPr/>
        </p:nvGrpSpPr>
        <p:grpSpPr>
          <a:xfrm>
            <a:off x="261366" y="3558698"/>
            <a:ext cx="4582668" cy="2752344"/>
            <a:chOff x="261366" y="3558698"/>
            <a:chExt cx="4582668" cy="2752344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BC8944A-47B6-C5B4-3C28-9D472B4C6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366" y="3558698"/>
              <a:ext cx="4582668" cy="2752344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2629D67-3145-035A-6E1C-E802E9E157DD}"/>
                </a:ext>
              </a:extLst>
            </p:cNvPr>
            <p:cNvSpPr txBox="1"/>
            <p:nvPr/>
          </p:nvSpPr>
          <p:spPr>
            <a:xfrm>
              <a:off x="2390775" y="4897717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70C0"/>
                  </a:solidFill>
                </a:rPr>
                <a:t>-43°C/min.</a:t>
              </a: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5E325141-2638-AE40-BD57-69B56EB8664C}"/>
              </a:ext>
            </a:extLst>
          </p:cNvPr>
          <p:cNvSpPr txBox="1"/>
          <p:nvPr/>
        </p:nvSpPr>
        <p:spPr>
          <a:xfrm>
            <a:off x="261366" y="0"/>
            <a:ext cx="473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Illustration: GLT section 280 mm x 280 mm</a:t>
            </a:r>
          </a:p>
          <a:p>
            <a:r>
              <a:rPr lang="en-GB" sz="2000" dirty="0"/>
              <a:t>Designed to have FRR = 60 minutes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C5657A7-2890-B9E8-B5E6-C297A1210DEC}"/>
              </a:ext>
            </a:extLst>
          </p:cNvPr>
          <p:cNvGrpSpPr/>
          <p:nvPr/>
        </p:nvGrpSpPr>
        <p:grpSpPr>
          <a:xfrm>
            <a:off x="5059361" y="-3731"/>
            <a:ext cx="7132637" cy="3558698"/>
            <a:chOff x="5059361" y="-3731"/>
            <a:chExt cx="7132637" cy="3558698"/>
          </a:xfrm>
        </p:grpSpPr>
        <p:pic>
          <p:nvPicPr>
            <p:cNvPr id="13" name="Image 12" descr="Une image contenant texte, capture d’écran, Logiciel multimédia, Logiciel de graphisme&#10;&#10;Description générée automatiquement">
              <a:extLst>
                <a:ext uri="{FF2B5EF4-FFF2-40B4-BE49-F238E27FC236}">
                  <a16:creationId xmlns:a16="http://schemas.microsoft.com/office/drawing/2014/main" id="{213B2852-F39B-173B-AB4D-254921EB1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9361" y="-3731"/>
              <a:ext cx="7132637" cy="3558698"/>
            </a:xfrm>
            <a:prstGeom prst="rect">
              <a:avLst/>
            </a:prstGeom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71A5D662-91E9-DA09-9C63-F0015A281C50}"/>
                </a:ext>
              </a:extLst>
            </p:cNvPr>
            <p:cNvSpPr txBox="1"/>
            <p:nvPr/>
          </p:nvSpPr>
          <p:spPr>
            <a:xfrm>
              <a:off x="6792686" y="214780"/>
              <a:ext cx="1635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 at 40 minutes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D661BCF3-BC06-9B66-9C4B-CA385EAD95DF}"/>
              </a:ext>
            </a:extLst>
          </p:cNvPr>
          <p:cNvGrpSpPr/>
          <p:nvPr/>
        </p:nvGrpSpPr>
        <p:grpSpPr>
          <a:xfrm>
            <a:off x="5059362" y="3554967"/>
            <a:ext cx="7132638" cy="3558699"/>
            <a:chOff x="5059362" y="3554967"/>
            <a:chExt cx="7132638" cy="3558699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67E9CA5B-7946-B470-CF12-F34F6DCA6803}"/>
                </a:ext>
              </a:extLst>
            </p:cNvPr>
            <p:cNvGrpSpPr/>
            <p:nvPr/>
          </p:nvGrpSpPr>
          <p:grpSpPr>
            <a:xfrm>
              <a:off x="5059362" y="3554967"/>
              <a:ext cx="7132638" cy="3558699"/>
              <a:chOff x="2849562" y="3290358"/>
              <a:chExt cx="7132638" cy="3558699"/>
            </a:xfrm>
          </p:grpSpPr>
          <p:pic>
            <p:nvPicPr>
              <p:cNvPr id="15" name="Image 14" descr="Une image contenant texte, capture d’écran, Logiciel de graphisme, Logiciel multimédia&#10;&#10;Description générée automatiquement">
                <a:extLst>
                  <a:ext uri="{FF2B5EF4-FFF2-40B4-BE49-F238E27FC236}">
                    <a16:creationId xmlns:a16="http://schemas.microsoft.com/office/drawing/2014/main" id="{5E1ECCFE-A47A-3B42-5A16-6744F7FD7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9562" y="3290358"/>
                <a:ext cx="7132638" cy="3558699"/>
              </a:xfrm>
              <a:prstGeom prst="rect">
                <a:avLst/>
              </a:prstGeom>
            </p:spPr>
          </p:pic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B0A5587B-F266-34F8-B687-9E175CEC9898}"/>
                  </a:ext>
                </a:extLst>
              </p:cNvPr>
              <p:cNvSpPr txBox="1"/>
              <p:nvPr/>
            </p:nvSpPr>
            <p:spPr>
              <a:xfrm>
                <a:off x="8022007" y="4780981"/>
                <a:ext cx="17316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MAXIMUM</a:t>
                </a: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F5D9C521-9856-3926-6FFE-403D59CB380D}"/>
                </a:ext>
              </a:extLst>
            </p:cNvPr>
            <p:cNvSpPr txBox="1"/>
            <p:nvPr/>
          </p:nvSpPr>
          <p:spPr>
            <a:xfrm>
              <a:off x="6359931" y="3773496"/>
              <a:ext cx="226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T</a:t>
              </a:r>
              <a:r>
                <a:rPr lang="en-GB" baseline="-25000" dirty="0" err="1"/>
                <a:t>max</a:t>
              </a:r>
              <a:r>
                <a:rPr lang="en-GB" dirty="0"/>
                <a:t> after 120 minutes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38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C38B381-9196-CA20-981D-053623489BBC}"/>
              </a:ext>
            </a:extLst>
          </p:cNvPr>
          <p:cNvSpPr txBox="1"/>
          <p:nvPr/>
        </p:nvSpPr>
        <p:spPr>
          <a:xfrm>
            <a:off x="819246" y="2490737"/>
            <a:ext cx="11178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Gernay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Fire resistance and burnout resistance of timber columns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Fire Safety Journal, 122, 103350, 2021</a:t>
            </a:r>
            <a:endParaRPr lang="en-GB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EDEFD8-D55E-1491-86E7-1B6AB9B99979}"/>
              </a:ext>
            </a:extLst>
          </p:cNvPr>
          <p:cNvSpPr txBox="1"/>
          <p:nvPr/>
        </p:nvSpPr>
        <p:spPr>
          <a:xfrm>
            <a:off x="542926" y="3038397"/>
            <a:ext cx="10879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Þ"/>
            </a:pPr>
            <a:r>
              <a:rPr lang="en-GB" sz="2400" dirty="0"/>
              <a:t>A timber column that has a certain Fire Resistance Rating “FRR” </a:t>
            </a:r>
          </a:p>
          <a:p>
            <a:r>
              <a:rPr lang="en-GB" sz="2400" dirty="0"/>
              <a:t>	cannot survive a complete fire </a:t>
            </a:r>
          </a:p>
          <a:p>
            <a:r>
              <a:rPr lang="en-GB" sz="2400" dirty="0"/>
              <a:t>		if the heating phase of the fire does not stop </a:t>
            </a:r>
          </a:p>
          <a:p>
            <a:r>
              <a:rPr lang="en-GB" sz="2400" dirty="0"/>
              <a:t>			before a duration of 20% to 50% of this FRR.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8E6DE8-1296-CEA3-0F8C-4BB9C0B90587}"/>
              </a:ext>
            </a:extLst>
          </p:cNvPr>
          <p:cNvSpPr txBox="1"/>
          <p:nvPr/>
        </p:nvSpPr>
        <p:spPr>
          <a:xfrm>
            <a:off x="542926" y="4930379"/>
            <a:ext cx="11567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Example: </a:t>
            </a:r>
          </a:p>
          <a:p>
            <a:r>
              <a:rPr lang="en-GB" sz="2400" dirty="0"/>
              <a:t>A timber column has a FRR of 60 minutes.</a:t>
            </a:r>
          </a:p>
          <a:p>
            <a:r>
              <a:rPr lang="en-GB" sz="2400" dirty="0"/>
              <a:t>	If the heating phase lasts for more than 30 minutes, </a:t>
            </a:r>
          </a:p>
          <a:p>
            <a:r>
              <a:rPr lang="en-GB" sz="2400" dirty="0"/>
              <a:t>		the column will collapse at a later stage.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34E78E-65C3-B2D9-8556-3EE614D71F9E}"/>
              </a:ext>
            </a:extLst>
          </p:cNvPr>
          <p:cNvSpPr txBox="1"/>
          <p:nvPr/>
        </p:nvSpPr>
        <p:spPr>
          <a:xfrm>
            <a:off x="196594" y="171063"/>
            <a:ext cx="2839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1. The context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C82706D-6B5C-E721-9A49-11AB17A249C2}"/>
              </a:ext>
            </a:extLst>
          </p:cNvPr>
          <p:cNvSpPr txBox="1"/>
          <p:nvPr/>
        </p:nvSpPr>
        <p:spPr>
          <a:xfrm>
            <a:off x="196594" y="1053901"/>
            <a:ext cx="65596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1.1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Timber columns in non-standard fires</a:t>
            </a:r>
          </a:p>
          <a:p>
            <a:r>
              <a:rPr lang="en-GB" sz="2800" dirty="0"/>
              <a:t>1.2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General concern</a:t>
            </a:r>
          </a:p>
          <a:p>
            <a:r>
              <a:rPr lang="en-GB" sz="2800" dirty="0"/>
              <a:t>1.3	Numerical analyses with SAFIR</a:t>
            </a:r>
            <a:r>
              <a:rPr lang="en-GB" sz="2800" baseline="30000" dirty="0"/>
              <a:t>®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8572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C750FE5-D86B-741A-4BEE-374BB9901E87}"/>
              </a:ext>
            </a:extLst>
          </p:cNvPr>
          <p:cNvSpPr txBox="1"/>
          <p:nvPr/>
        </p:nvSpPr>
        <p:spPr>
          <a:xfrm>
            <a:off x="877076" y="3014371"/>
            <a:ext cx="9638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OK, but these simulations are based on several hypotheses, </a:t>
            </a:r>
          </a:p>
          <a:p>
            <a:r>
              <a:rPr lang="en-GB" sz="2400" dirty="0"/>
              <a:t>	especially when timber is cooling from a certain temperature </a:t>
            </a:r>
            <a:r>
              <a:rPr lang="en-GB" sz="2400" dirty="0" err="1"/>
              <a:t>T</a:t>
            </a:r>
            <a:r>
              <a:rPr lang="en-GB" sz="2400" baseline="-25000" dirty="0" err="1"/>
              <a:t>max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 err="1"/>
              <a:t>Hyp</a:t>
            </a:r>
            <a:r>
              <a:rPr lang="en-GB" sz="2400" dirty="0"/>
              <a:t>.: all properties have been assumed as irreversible during cooling.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76519BB-E2A3-5708-69A3-62273DC1D83C}"/>
              </a:ext>
            </a:extLst>
          </p:cNvPr>
          <p:cNvSpPr txBox="1"/>
          <p:nvPr/>
        </p:nvSpPr>
        <p:spPr>
          <a:xfrm>
            <a:off x="3272783" y="4644126"/>
            <a:ext cx="473774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Property at T = Property at </a:t>
            </a:r>
            <a:r>
              <a:rPr lang="en-GB" sz="2400" dirty="0" err="1"/>
              <a:t>T</a:t>
            </a:r>
            <a:r>
              <a:rPr lang="en-GB" sz="2400" baseline="-25000" dirty="0" err="1"/>
              <a:t>max</a:t>
            </a:r>
            <a:endParaRPr lang="en-GB" sz="2400" baseline="-25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901AA4-BDD5-4DD0-8C29-7D123F2D28F3}"/>
              </a:ext>
            </a:extLst>
          </p:cNvPr>
          <p:cNvSpPr txBox="1"/>
          <p:nvPr/>
        </p:nvSpPr>
        <p:spPr>
          <a:xfrm>
            <a:off x="877077" y="5804099"/>
            <a:ext cx="761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=&gt; Let us go to the furnace (</a:t>
            </a:r>
            <a:r>
              <a:rPr lang="en-GB" sz="2400" dirty="0" err="1"/>
              <a:t>iBMB</a:t>
            </a:r>
            <a:r>
              <a:rPr lang="en-GB" sz="2400" dirty="0"/>
              <a:t>, Braunschweig) 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37718F-8DD2-2F04-F114-99A11E5569A8}"/>
              </a:ext>
            </a:extLst>
          </p:cNvPr>
          <p:cNvSpPr txBox="1"/>
          <p:nvPr/>
        </p:nvSpPr>
        <p:spPr>
          <a:xfrm>
            <a:off x="196594" y="171063"/>
            <a:ext cx="2839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1. The context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A8FEE1-4B7E-CECB-8FD0-AFCE554E8EAF}"/>
              </a:ext>
            </a:extLst>
          </p:cNvPr>
          <p:cNvSpPr txBox="1"/>
          <p:nvPr/>
        </p:nvSpPr>
        <p:spPr>
          <a:xfrm>
            <a:off x="196594" y="1053901"/>
            <a:ext cx="65596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1.1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Timber columns in non-standard fires</a:t>
            </a:r>
          </a:p>
          <a:p>
            <a:r>
              <a:rPr lang="en-GB" sz="2800" dirty="0"/>
              <a:t>1.2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General concern</a:t>
            </a:r>
          </a:p>
          <a:p>
            <a:r>
              <a:rPr lang="en-GB" sz="2800" dirty="0"/>
              <a:t>1.3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Numerical </a:t>
            </a:r>
            <a:r>
              <a:rPr lang="en-GB" sz="2800" dirty="0" err="1">
                <a:solidFill>
                  <a:schemeClr val="bg1">
                    <a:lumMod val="75000"/>
                  </a:schemeClr>
                </a:solidFill>
              </a:rPr>
              <a:t>analyseswith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 SAFIR®</a:t>
            </a:r>
          </a:p>
          <a:p>
            <a:r>
              <a:rPr lang="en-GB" sz="2800" dirty="0"/>
              <a:t>1.4	Furnace tests</a:t>
            </a:r>
          </a:p>
        </p:txBody>
      </p:sp>
    </p:spTree>
    <p:extLst>
      <p:ext uri="{BB962C8B-B14F-4D97-AF65-F5344CB8AC3E}">
        <p14:creationId xmlns:p14="http://schemas.microsoft.com/office/powerpoint/2010/main" val="241510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97BFF10-5FBB-252D-7047-BC76CFB3770D}"/>
              </a:ext>
            </a:extLst>
          </p:cNvPr>
          <p:cNvSpPr txBox="1"/>
          <p:nvPr/>
        </p:nvSpPr>
        <p:spPr>
          <a:xfrm>
            <a:off x="405493" y="1241096"/>
            <a:ext cx="1052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Loaded GLT Column, 280 mm x 280 mm,  designed to have a FRR of 60 minutes.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F1C724B-BD31-7DB0-2E97-5994A273DCB9}"/>
              </a:ext>
            </a:extLst>
          </p:cNvPr>
          <p:cNvSpPr txBox="1"/>
          <p:nvPr/>
        </p:nvSpPr>
        <p:spPr>
          <a:xfrm>
            <a:off x="476250" y="303245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Gernay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et al., </a:t>
            </a:r>
            <a:r>
              <a:rPr lang="en-GB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Experimental investigation of structural failure during the cooling phase of a fire: Timber columns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Fire and Materials, 1-16, 2022</a:t>
            </a:r>
            <a:endParaRPr lang="en-GB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F9E03A4-C53A-BF90-1710-54E71A41B7C2}"/>
              </a:ext>
            </a:extLst>
          </p:cNvPr>
          <p:cNvSpPr txBox="1"/>
          <p:nvPr/>
        </p:nvSpPr>
        <p:spPr>
          <a:xfrm>
            <a:off x="476250" y="1938761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 = 55 and 58 min (2 specimens)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E50E947-8E27-57DC-C64F-E10B71FD2ED0}"/>
              </a:ext>
            </a:extLst>
          </p:cNvPr>
          <p:cNvGrpSpPr/>
          <p:nvPr/>
        </p:nvGrpSpPr>
        <p:grpSpPr>
          <a:xfrm>
            <a:off x="4820477" y="2169593"/>
            <a:ext cx="6707495" cy="4385162"/>
            <a:chOff x="4820477" y="2169593"/>
            <a:chExt cx="6707495" cy="4385162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288BC281-004A-E0C9-8F7F-B85BB6C85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0477" y="2169593"/>
              <a:ext cx="6707495" cy="4385162"/>
            </a:xfrm>
            <a:prstGeom prst="rect">
              <a:avLst/>
            </a:prstGeom>
          </p:spPr>
        </p:pic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85F6DA9C-1B7E-3849-3958-B92260911F63}"/>
                </a:ext>
              </a:extLst>
            </p:cNvPr>
            <p:cNvCxnSpPr/>
            <p:nvPr/>
          </p:nvCxnSpPr>
          <p:spPr>
            <a:xfrm>
              <a:off x="9377663" y="2400426"/>
              <a:ext cx="0" cy="3860415"/>
            </a:xfrm>
            <a:prstGeom prst="line">
              <a:avLst/>
            </a:prstGeom>
            <a:ln w="254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54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ABD6D5A-5133-F830-E512-5B4F8AF98CB6}"/>
              </a:ext>
            </a:extLst>
          </p:cNvPr>
          <p:cNvSpPr txBox="1"/>
          <p:nvPr/>
        </p:nvSpPr>
        <p:spPr>
          <a:xfrm>
            <a:off x="466521" y="634744"/>
            <a:ext cx="9942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Same columns, heating for 10 minutes =&gt; cooling at -10°C/min</a:t>
            </a:r>
          </a:p>
          <a:p>
            <a:endParaRPr lang="en-GB" sz="2400" dirty="0"/>
          </a:p>
          <a:p>
            <a:r>
              <a:rPr lang="en-GB" sz="2400" dirty="0"/>
              <a:t>No collapse (2 specimens)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EAEA431-D008-9764-83FE-4887A6AE2142}"/>
              </a:ext>
            </a:extLst>
          </p:cNvPr>
          <p:cNvCxnSpPr/>
          <p:nvPr/>
        </p:nvCxnSpPr>
        <p:spPr>
          <a:xfrm>
            <a:off x="7578047" y="2332332"/>
            <a:ext cx="0" cy="3860415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>
            <a:extLst>
              <a:ext uri="{FF2B5EF4-FFF2-40B4-BE49-F238E27FC236}">
                <a16:creationId xmlns:a16="http://schemas.microsoft.com/office/drawing/2014/main" id="{4D1338D3-82CD-6E2E-D32C-A1BA7F516D26}"/>
              </a:ext>
            </a:extLst>
          </p:cNvPr>
          <p:cNvGrpSpPr/>
          <p:nvPr/>
        </p:nvGrpSpPr>
        <p:grpSpPr>
          <a:xfrm>
            <a:off x="4514850" y="1981199"/>
            <a:ext cx="7406397" cy="4774837"/>
            <a:chOff x="4899795" y="1994170"/>
            <a:chExt cx="7021452" cy="4590418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56E7FE90-3B17-18D6-EE6A-42CCD5178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9795" y="1994170"/>
              <a:ext cx="7021452" cy="4590418"/>
            </a:xfrm>
            <a:prstGeom prst="rect">
              <a:avLst/>
            </a:prstGeom>
          </p:spPr>
        </p:pic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59DC8358-879A-5991-45C0-4A24C44DA4C8}"/>
                </a:ext>
              </a:extLst>
            </p:cNvPr>
            <p:cNvGrpSpPr/>
            <p:nvPr/>
          </p:nvGrpSpPr>
          <p:grpSpPr>
            <a:xfrm>
              <a:off x="5865368" y="3358303"/>
              <a:ext cx="2252265" cy="2669273"/>
              <a:chOff x="6531429" y="2803490"/>
              <a:chExt cx="3938953" cy="2069961"/>
            </a:xfrm>
          </p:grpSpPr>
          <p:cxnSp>
            <p:nvCxnSpPr>
              <p:cNvPr id="5" name="Connecteur droit 4">
                <a:extLst>
                  <a:ext uri="{FF2B5EF4-FFF2-40B4-BE49-F238E27FC236}">
                    <a16:creationId xmlns:a16="http://schemas.microsoft.com/office/drawing/2014/main" id="{942E45D2-635B-B710-8ECE-A0DEB7A43B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31429" y="2803490"/>
                <a:ext cx="3938953" cy="2069961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560B8D1-85DE-B307-604F-2B46B0FD92A7}"/>
                  </a:ext>
                </a:extLst>
              </p:cNvPr>
              <p:cNvSpPr txBox="1"/>
              <p:nvPr/>
            </p:nvSpPr>
            <p:spPr>
              <a:xfrm rot="3124287">
                <a:off x="7776310" y="2934507"/>
                <a:ext cx="505515" cy="83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-10°C/min</a:t>
                </a:r>
              </a:p>
            </p:txBody>
          </p:sp>
        </p:grpSp>
      </p:grp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A94FD44-A7D6-F571-6DDE-5EC6288B901E}"/>
              </a:ext>
            </a:extLst>
          </p:cNvPr>
          <p:cNvCxnSpPr/>
          <p:nvPr/>
        </p:nvCxnSpPr>
        <p:spPr>
          <a:xfrm>
            <a:off x="7344583" y="2478247"/>
            <a:ext cx="0" cy="3860415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38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ABD6D5A-5133-F830-E512-5B4F8AF98CB6}"/>
              </a:ext>
            </a:extLst>
          </p:cNvPr>
          <p:cNvSpPr txBox="1"/>
          <p:nvPr/>
        </p:nvSpPr>
        <p:spPr>
          <a:xfrm>
            <a:off x="359518" y="402461"/>
            <a:ext cx="8425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columns, heating for 15 minutes =&gt; cooling at -10°C/min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ollapse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after 98 and 153 minutes (2 specimens)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C089B1-226C-4F6A-94BA-AD9342D6B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363" y="2009775"/>
            <a:ext cx="7357758" cy="4717562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940D618-E18B-29DB-2635-08DC245A8233}"/>
              </a:ext>
            </a:extLst>
          </p:cNvPr>
          <p:cNvCxnSpPr/>
          <p:nvPr/>
        </p:nvCxnSpPr>
        <p:spPr>
          <a:xfrm>
            <a:off x="7344583" y="2478247"/>
            <a:ext cx="0" cy="3860415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57A0071-9D6F-24D5-7DC1-4A27B2BC2289}"/>
              </a:ext>
            </a:extLst>
          </p:cNvPr>
          <p:cNvCxnSpPr>
            <a:cxnSpLocks/>
          </p:cNvCxnSpPr>
          <p:nvPr/>
        </p:nvCxnSpPr>
        <p:spPr>
          <a:xfrm>
            <a:off x="5770118" y="3177328"/>
            <a:ext cx="2449957" cy="2918672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122DD736-2332-CC8C-610B-EB61A953B2DC}"/>
              </a:ext>
            </a:extLst>
          </p:cNvPr>
          <p:cNvSpPr txBox="1"/>
          <p:nvPr/>
        </p:nvSpPr>
        <p:spPr>
          <a:xfrm rot="3124287">
            <a:off x="6267574" y="3673336"/>
            <a:ext cx="1119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-10°C/min</a:t>
            </a:r>
          </a:p>
        </p:txBody>
      </p:sp>
    </p:spTree>
    <p:extLst>
      <p:ext uri="{BB962C8B-B14F-4D97-AF65-F5344CB8AC3E}">
        <p14:creationId xmlns:p14="http://schemas.microsoft.com/office/powerpoint/2010/main" val="12394681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1554</Words>
  <Application>Microsoft Office PowerPoint</Application>
  <PresentationFormat>Grand écran</PresentationFormat>
  <Paragraphs>418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Franssen Jean-Marc</dc:creator>
  <cp:lastModifiedBy>Franssen Jean-Marc</cp:lastModifiedBy>
  <cp:revision>1</cp:revision>
  <dcterms:created xsi:type="dcterms:W3CDTF">2023-05-03T13:49:41Z</dcterms:created>
  <dcterms:modified xsi:type="dcterms:W3CDTF">2023-06-14T06:31:18Z</dcterms:modified>
</cp:coreProperties>
</file>