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4"/>
  </p:notesMasterIdLst>
  <p:sldIdLst>
    <p:sldId id="290" r:id="rId3"/>
    <p:sldId id="258" r:id="rId4"/>
    <p:sldId id="291" r:id="rId5"/>
    <p:sldId id="292" r:id="rId6"/>
    <p:sldId id="293" r:id="rId7"/>
    <p:sldId id="260" r:id="rId8"/>
    <p:sldId id="294" r:id="rId9"/>
    <p:sldId id="270" r:id="rId10"/>
    <p:sldId id="295" r:id="rId11"/>
    <p:sldId id="296"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190"/>
    <a:srgbClr val="F1BF95"/>
    <a:srgbClr val="D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146" autoAdjust="0"/>
  </p:normalViewPr>
  <p:slideViewPr>
    <p:cSldViewPr snapToGrid="0">
      <p:cViewPr varScale="1">
        <p:scale>
          <a:sx n="98" d="100"/>
          <a:sy n="98" d="100"/>
        </p:scale>
        <p:origin x="512" y="5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8D26F-A766-A94A-86BC-B4DA4F15D2F0}"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66116-0BBB-7E4C-B2AC-AD3F262468AF}" type="slidenum">
              <a:rPr lang="en-US" smtClean="0"/>
              <a:t>‹#›</a:t>
            </a:fld>
            <a:endParaRPr lang="en-US"/>
          </a:p>
        </p:txBody>
      </p:sp>
    </p:spTree>
    <p:extLst>
      <p:ext uri="{BB962C8B-B14F-4D97-AF65-F5344CB8AC3E}">
        <p14:creationId xmlns:p14="http://schemas.microsoft.com/office/powerpoint/2010/main" val="256837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dpi.com/2073-445X/11/12/2291#B88-land-11-0229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dpi.com/2073-445X/11/12/2291#B98-land-11-0229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87CA80-8F0C-45A4-9C2E-FBFB1DF3051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22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109070958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109070958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0d6672ae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0d6672ae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state reform of 1993, Belgium has undergone a significant political transformation with a decentralization of land-planning policies from the state level to regional </a:t>
            </a:r>
            <a:r>
              <a:rPr lang="en-US" dirty="0" err="1"/>
              <a:t>authoritiesFor</a:t>
            </a:r>
            <a:r>
              <a:rPr lang="en-US" dirty="0"/>
              <a:t> Flanders and the Brussels Capital Region, slope and distance to roadways are the most significant drivers explaining densification, whereas densification in Wallonia is predominantly influenced by land-use policies, especially the zoning regime. These results highlight the impact of considering cross-regional divergences in the implementation of planning policies at the metropolitan level, especially in those metropolitan areas that are expanding into different regions with divergent planning policies.</a:t>
            </a:r>
          </a:p>
          <a:p>
            <a:endParaRPr lang="en-BE" dirty="0"/>
          </a:p>
        </p:txBody>
      </p:sp>
      <p:sp>
        <p:nvSpPr>
          <p:cNvPr id="4" name="Slide Number Placeholder 3"/>
          <p:cNvSpPr>
            <a:spLocks noGrp="1"/>
          </p:cNvSpPr>
          <p:nvPr>
            <p:ph type="sldNum" sz="quarter" idx="5"/>
          </p:nvPr>
        </p:nvSpPr>
        <p:spPr/>
        <p:txBody>
          <a:bodyPr/>
          <a:lstStyle/>
          <a:p>
            <a:fld id="{05C66116-0BBB-7E4C-B2AC-AD3F262468AF}" type="slidenum">
              <a:rPr lang="en-US" smtClean="0"/>
              <a:t>3</a:t>
            </a:fld>
            <a:endParaRPr lang="en-US"/>
          </a:p>
        </p:txBody>
      </p:sp>
    </p:spTree>
    <p:extLst>
      <p:ext uri="{BB962C8B-B14F-4D97-AF65-F5344CB8AC3E}">
        <p14:creationId xmlns:p14="http://schemas.microsoft.com/office/powerpoint/2010/main" val="152702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The focus of the present paper is to provide a framework to analyze the process of urban densification in the Brussels metropolitan area (BMA). As the BMA is expanding over three different regions, i.e., the Brussels Capital Region, Wallonia, and Flanders, our study compares the impact of drivers on densification in these three regions so as to highlight the potential effects of different policies on land-use processes. We also examined the relationship between several built-up densities and other variables in order to identify the drivers of densification. We support our claims by using multinomial logistic regression (MLR) through the period of 2000–2020. The distribution of the studied variables was analyzed at a statistical level for socioeconomic, regional, and spatial planning characteristics.</a:t>
            </a:r>
            <a:endParaRPr lang="en-BE" dirty="0"/>
          </a:p>
        </p:txBody>
      </p:sp>
      <p:sp>
        <p:nvSpPr>
          <p:cNvPr id="4" name="Slide Number Placeholder 3"/>
          <p:cNvSpPr>
            <a:spLocks noGrp="1"/>
          </p:cNvSpPr>
          <p:nvPr>
            <p:ph type="sldNum" sz="quarter" idx="5"/>
          </p:nvPr>
        </p:nvSpPr>
        <p:spPr/>
        <p:txBody>
          <a:bodyPr/>
          <a:lstStyle/>
          <a:p>
            <a:fld id="{05C66116-0BBB-7E4C-B2AC-AD3F262468AF}" type="slidenum">
              <a:rPr lang="en-US" smtClean="0"/>
              <a:t>4</a:t>
            </a:fld>
            <a:endParaRPr lang="en-US"/>
          </a:p>
        </p:txBody>
      </p:sp>
    </p:spTree>
    <p:extLst>
      <p:ext uri="{BB962C8B-B14F-4D97-AF65-F5344CB8AC3E}">
        <p14:creationId xmlns:p14="http://schemas.microsoft.com/office/powerpoint/2010/main" val="204927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Belgium is Europe’s one of the most urbanized nations</a:t>
            </a:r>
          </a:p>
          <a:p>
            <a:r>
              <a:rPr lang="en-US" dirty="0"/>
              <a:t>Where, Brussels capital region and cities like Antwerp (508,000 inhabitants), Ghent (249,000 inhabitants), Charleroi(204,000 inhabitants) and Liège (196,000 inhabitants) creates the, while Wallonia and north of Flanders experience strong rural landscape structure with fragmented urban growth</a:t>
            </a:r>
          </a:p>
          <a:p>
            <a:endParaRPr lang="en-BE" dirty="0"/>
          </a:p>
        </p:txBody>
      </p:sp>
      <p:sp>
        <p:nvSpPr>
          <p:cNvPr id="4" name="Slide Number Placeholder 3"/>
          <p:cNvSpPr>
            <a:spLocks noGrp="1"/>
          </p:cNvSpPr>
          <p:nvPr>
            <p:ph type="sldNum" sz="quarter" idx="5"/>
          </p:nvPr>
        </p:nvSpPr>
        <p:spPr/>
        <p:txBody>
          <a:bodyPr/>
          <a:lstStyle/>
          <a:p>
            <a:fld id="{05C66116-0BBB-7E4C-B2AC-AD3F262468AF}" type="slidenum">
              <a:rPr lang="en-US" smtClean="0"/>
              <a:t>5</a:t>
            </a:fld>
            <a:endParaRPr lang="en-US"/>
          </a:p>
        </p:txBody>
      </p:sp>
    </p:spTree>
    <p:extLst>
      <p:ext uri="{BB962C8B-B14F-4D97-AF65-F5344CB8AC3E}">
        <p14:creationId xmlns:p14="http://schemas.microsoft.com/office/powerpoint/2010/main" val="395271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The Belgian cadastral data is vector-based data provided by the land registry consisting of building footprint information at a two-dimensional level. This data were used to create built-up density maps for the years 2000, 2010 and 2020 . These cadastral maps were rasterized at a very fine resolution of 2 ∗ 2 m cells in order to avoid any but due to prolonged computation time, as a result of which, the 2 ∗ 2 m images were aggregated to a 100 ∗ 100 m resolution. Most data were available in statistical and municipality level. Thereby these data were standardized and classified in different density classes – Low , Medium and High using a geometric classification techniques. Once done, we perform MLR test followed by validation using receiver operating characteristics(ROC) curve.</a:t>
            </a:r>
            <a:endParaRPr lang="en-BE" dirty="0"/>
          </a:p>
        </p:txBody>
      </p:sp>
      <p:sp>
        <p:nvSpPr>
          <p:cNvPr id="4" name="Slide Number Placeholder 3"/>
          <p:cNvSpPr>
            <a:spLocks noGrp="1"/>
          </p:cNvSpPr>
          <p:nvPr>
            <p:ph type="sldNum" sz="quarter" idx="5"/>
          </p:nvPr>
        </p:nvSpPr>
        <p:spPr/>
        <p:txBody>
          <a:bodyPr/>
          <a:lstStyle/>
          <a:p>
            <a:fld id="{41E8AB9D-38E0-4E01-88C5-7F0E85704262}" type="slidenum">
              <a:rPr lang="en-BE" smtClean="0"/>
              <a:t>6</a:t>
            </a:fld>
            <a:endParaRPr lang="en-BE"/>
          </a:p>
        </p:txBody>
      </p:sp>
    </p:spTree>
    <p:extLst>
      <p:ext uri="{BB962C8B-B14F-4D97-AF65-F5344CB8AC3E}">
        <p14:creationId xmlns:p14="http://schemas.microsoft.com/office/powerpoint/2010/main" val="414705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It is important to select accurate drivers for efficient modelling. It is often possible to have two drivers with different information that are highly correlated to each other. </a:t>
            </a:r>
          </a:p>
          <a:p>
            <a:r>
              <a:rPr lang="en-US" b="0" i="0" dirty="0">
                <a:solidFill>
                  <a:srgbClr val="222222"/>
                </a:solidFill>
                <a:effectLst/>
                <a:latin typeface="Arial" panose="020B0604020202020204" pitchFamily="34" charset="0"/>
              </a:rPr>
              <a:t>In our study, variation inflation factor (VIF) was conducted to test multicollinearity. The test exhibits a value for each driver considered and ideally a variable with a VIF value of less than 4 is taken into consideration for modelling. Many authors considered 10 as a severe limit for correlation while others use 4 as their threshold value [</a:t>
            </a:r>
            <a:r>
              <a:rPr lang="en-US" b="1" i="0" u="none" strike="noStrike" dirty="0">
                <a:solidFill>
                  <a:srgbClr val="4F5671"/>
                </a:solidFill>
                <a:effectLst/>
                <a:latin typeface="Arial" panose="020B0604020202020204" pitchFamily="34" charset="0"/>
                <a:hlinkClick r:id="rId3"/>
              </a:rPr>
              <a:t>88</a:t>
            </a:r>
            <a:r>
              <a:rPr lang="en-US" b="0" i="0" dirty="0">
                <a:solidFill>
                  <a:srgbClr val="222222"/>
                </a:solidFill>
                <a:effectLst/>
                <a:latin typeface="Arial" panose="020B0604020202020204" pitchFamily="34" charset="0"/>
              </a:rPr>
              <a:t>]. So, the variables considered in our study satisfy both criteria. A value exceeding 4 or 10 depicts that there is high correlation between the drivers. Our test was conducted for two consecutive runs. During first test run there was a high correlation between housing and household with values of 63.24 and 66.25, respectively. This is due to the fact that earlier household and housing data were treated the same, and their X matrix holds a linear constraint. Because our work involves urban densification, the number of households was chosen as it has a significance in terms of floor area ratio and infill development </a:t>
            </a:r>
            <a:endParaRPr lang="en-BE" dirty="0"/>
          </a:p>
        </p:txBody>
      </p:sp>
      <p:sp>
        <p:nvSpPr>
          <p:cNvPr id="4" name="Slide Number Placeholder 3"/>
          <p:cNvSpPr>
            <a:spLocks noGrp="1"/>
          </p:cNvSpPr>
          <p:nvPr>
            <p:ph type="sldNum" sz="quarter" idx="5"/>
          </p:nvPr>
        </p:nvSpPr>
        <p:spPr/>
        <p:txBody>
          <a:bodyPr/>
          <a:lstStyle/>
          <a:p>
            <a:fld id="{05C66116-0BBB-7E4C-B2AC-AD3F262468AF}" type="slidenum">
              <a:rPr lang="en-US" smtClean="0"/>
              <a:t>7</a:t>
            </a:fld>
            <a:endParaRPr lang="en-US"/>
          </a:p>
        </p:txBody>
      </p:sp>
    </p:spTree>
    <p:extLst>
      <p:ext uri="{BB962C8B-B14F-4D97-AF65-F5344CB8AC3E}">
        <p14:creationId xmlns:p14="http://schemas.microsoft.com/office/powerpoint/2010/main" val="157610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0e3f503ce2_2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0e3f503ce2_2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22222"/>
                </a:solidFill>
                <a:effectLst/>
                <a:latin typeface="Arial" panose="020B0604020202020204" pitchFamily="34" charset="0"/>
              </a:rPr>
              <a:t>Flanders’ spatial plan places special emphasis on sustainable development, particularly in the urban areas, whereas Brussels follows a two-tier system with the key priority of striking a balance between the socioeconomic, demographic and accessibility aspects of the region</a:t>
            </a:r>
          </a:p>
          <a:p>
            <a:pPr marL="0" lvl="0" indent="0" algn="l" rtl="0">
              <a:spcBef>
                <a:spcPts val="0"/>
              </a:spcBef>
              <a:spcAft>
                <a:spcPts val="0"/>
              </a:spcAft>
              <a:buNone/>
            </a:pPr>
            <a:r>
              <a:rPr lang="en-US" b="0" i="0" dirty="0">
                <a:solidFill>
                  <a:srgbClr val="222222"/>
                </a:solidFill>
                <a:effectLst/>
                <a:latin typeface="Arial" panose="020B0604020202020204" pitchFamily="34" charset="0"/>
              </a:rPr>
              <a:t>Recent densification nearby railway hubs is much more important in Flanders than in RBC, which may be since the vicinity of railway stations is already very dense in RBC, which was not the case in Flanders in the early 2000s. By contrast, one does not observe densification around railway hubs in Walloon Brabant. The implementation of transit-oriented development policies appears to be far more advanced in Flanders and RBC than in Walloon Brabant. The population of the three regions is unequally distributed with 1.14 million in Flanders in the north, 0.45 million in Walloon Brabant in the south and 1.22 million in Brussels. It is crucial to emphasize that the Flemish Region completely envelops and connects Brussels, making it more than just a crossroads of Europe. As a result, the demand for new infrastructure and housing units has increased, adding to the difficulty of demographic growth.</a:t>
            </a:r>
          </a:p>
          <a:p>
            <a:pPr marL="0" lvl="0" indent="0" algn="l" rtl="0">
              <a:spcBef>
                <a:spcPts val="0"/>
              </a:spcBef>
              <a:spcAft>
                <a:spcPts val="0"/>
              </a:spcAft>
              <a:buNone/>
            </a:pPr>
            <a:endParaRPr lang="en-US" b="0" i="0" dirty="0">
              <a:solidFill>
                <a:srgbClr val="222222"/>
              </a:solidFill>
              <a:effectLst/>
              <a:latin typeface="Arial" panose="020B0604020202020204" pitchFamily="34" charset="0"/>
            </a:endParaRPr>
          </a:p>
          <a:p>
            <a:pPr marL="0" lvl="0" indent="0" algn="l" rtl="0">
              <a:spcBef>
                <a:spcPts val="0"/>
              </a:spcBef>
              <a:spcAft>
                <a:spcPts val="0"/>
              </a:spcAft>
              <a:buNone/>
            </a:pPr>
            <a:r>
              <a:rPr lang="en-US" b="0" i="0" dirty="0">
                <a:solidFill>
                  <a:srgbClr val="222222"/>
                </a:solidFill>
                <a:effectLst/>
                <a:latin typeface="Arial" panose="020B0604020202020204" pitchFamily="34" charset="0"/>
              </a:rPr>
              <a:t>The year 2019 saw an approximately 10-point regional variation in unemployment rates in Belgium, with the Flemish region’s rate falling to 3.3% and the Brussels Capital Region’s rate rising to 12.8% [</a:t>
            </a:r>
            <a:r>
              <a:rPr lang="en-US" b="1" i="0" u="none" strike="noStrike" dirty="0">
                <a:solidFill>
                  <a:srgbClr val="4F5671"/>
                </a:solidFill>
                <a:effectLst/>
                <a:latin typeface="Arial" panose="020B0604020202020204" pitchFamily="34" charset="0"/>
                <a:hlinkClick r:id="rId3"/>
              </a:rPr>
              <a:t>98</a:t>
            </a:r>
            <a:r>
              <a:rPr lang="en-US" b="0" i="0" dirty="0">
                <a:solidFill>
                  <a:srgbClr val="222222"/>
                </a:solidFill>
                <a:effectLst/>
                <a:latin typeface="Arial" panose="020B0604020202020204" pitchFamily="34" charset="0"/>
              </a:rPr>
              <a:t>]. A key feature of infill development is not only that it is happening faster than before, but that it is also happening in medium-density areas where job opportunities are relatively low. Accessibility to cities and road networks have increased job search efficiency and intensity in Flanders and Brussels. The ease of access to the </a:t>
            </a:r>
            <a:r>
              <a:rPr lang="en-US" b="0" i="0" dirty="0" err="1">
                <a:solidFill>
                  <a:srgbClr val="222222"/>
                </a:solidFill>
                <a:effectLst/>
                <a:latin typeface="Arial" panose="020B0604020202020204" pitchFamily="34" charset="0"/>
              </a:rPr>
              <a:t>labour</a:t>
            </a:r>
            <a:r>
              <a:rPr lang="en-US" b="0" i="0" dirty="0">
                <a:solidFill>
                  <a:srgbClr val="222222"/>
                </a:solidFill>
                <a:effectLst/>
                <a:latin typeface="Arial" panose="020B0604020202020204" pitchFamily="34" charset="0"/>
              </a:rPr>
              <a:t> market is a small but significant controlling factor in the Flemish province: new built-up land is primarily developing in the areas with a higher employment potential in the vicinity of the city of Leuven and in the west of the study area close to the employment </a:t>
            </a:r>
            <a:r>
              <a:rPr lang="en-US" b="0" i="0" dirty="0" err="1">
                <a:solidFill>
                  <a:srgbClr val="222222"/>
                </a:solidFill>
                <a:effectLst/>
                <a:latin typeface="Arial" panose="020B0604020202020204" pitchFamily="34" charset="0"/>
              </a:rPr>
              <a:t>centres</a:t>
            </a:r>
            <a:r>
              <a:rPr lang="en-US" b="0" i="0" dirty="0">
                <a:solidFill>
                  <a:srgbClr val="222222"/>
                </a:solidFill>
                <a:effectLst/>
                <a:latin typeface="Arial" panose="020B0604020202020204" pitchFamily="34" charset="0"/>
              </a:rPr>
              <a:t> in the Brussels area. Jobs in Wallonia have a big attraction effect on the high-density area. As expected, it is generally rising from medium- to high-density areas due to an influx of opportunity, particularly in city </a:t>
            </a:r>
            <a:r>
              <a:rPr lang="en-US" b="0" i="0" dirty="0" err="1">
                <a:solidFill>
                  <a:srgbClr val="222222"/>
                </a:solidFill>
                <a:effectLst/>
                <a:latin typeface="Arial" panose="020B0604020202020204" pitchFamily="34" charset="0"/>
              </a:rPr>
              <a:t>centres</a:t>
            </a:r>
            <a:r>
              <a:rPr lang="en-US" b="0" i="0" dirty="0">
                <a:solidFill>
                  <a:srgbClr val="222222"/>
                </a:solidFill>
                <a:effectLst/>
                <a:latin typeface="Arial" panose="020B0604020202020204" pitchFamily="34" charset="0"/>
              </a:rPr>
              <a:t> such as Tienen, Liege etc.</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0e3f503ce2_2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0e3f503ce2_2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82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E677D-65B4-12EB-0ABD-8F817D9865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3BB86C-737C-C8DD-DA5C-D07E1F045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D3B43A1-12DA-E954-14F0-7442FE51A3B5}"/>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5" name="Footer Placeholder 4">
            <a:extLst>
              <a:ext uri="{FF2B5EF4-FFF2-40B4-BE49-F238E27FC236}">
                <a16:creationId xmlns:a16="http://schemas.microsoft.com/office/drawing/2014/main" id="{6856E8E2-2550-E7B3-1CE8-C0FBC3111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249E1E-9BB3-A7CD-6EC4-D483CDCBA38B}"/>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338791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3EAF-378B-5710-7D72-B141EFEF29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DF53CF-B13D-1EF6-FE07-D40F6944654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96F78D-1687-28C0-66B4-D9E64247F2C5}"/>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5" name="Footer Placeholder 4">
            <a:extLst>
              <a:ext uri="{FF2B5EF4-FFF2-40B4-BE49-F238E27FC236}">
                <a16:creationId xmlns:a16="http://schemas.microsoft.com/office/drawing/2014/main" id="{FD208979-F174-1930-6320-AB1613D27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689FA9-E85B-4B0F-6E27-041ED1F1B6F3}"/>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369637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5BA18-4B9B-971B-A2FF-CA9B4413625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3F3B5E-F23B-D25A-0AEC-79926BC39F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13EC59-BE4D-7639-3DFE-AFCA2FEAEAE1}"/>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5" name="Footer Placeholder 4">
            <a:extLst>
              <a:ext uri="{FF2B5EF4-FFF2-40B4-BE49-F238E27FC236}">
                <a16:creationId xmlns:a16="http://schemas.microsoft.com/office/drawing/2014/main" id="{926D187D-6C93-C637-79E9-5D0573160B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292EF4-21D9-A7EB-0128-5E6F164674B5}"/>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304004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re avec photo">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9027"/>
            <a:ext cx="9687153" cy="6458102"/>
          </a:xfrm>
          <a:prstGeom prst="rect">
            <a:avLst/>
          </a:prstGeom>
        </p:spPr>
      </p:pic>
      <p:sp>
        <p:nvSpPr>
          <p:cNvPr id="12" name="Triangle isocèle 4"/>
          <p:cNvSpPr/>
          <p:nvPr/>
        </p:nvSpPr>
        <p:spPr>
          <a:xfrm rot="5400000" flipH="1" flipV="1">
            <a:off x="3377012" y="-1956987"/>
            <a:ext cx="6467131" cy="11162847"/>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530695"/>
              <a:gd name="connsiteY0" fmla="*/ 910958 h 914400"/>
              <a:gd name="connsiteX1" fmla="*/ 343 w 530695"/>
              <a:gd name="connsiteY1" fmla="*/ 0 h 914400"/>
              <a:gd name="connsiteX2" fmla="*/ 530695 w 530695"/>
              <a:gd name="connsiteY2" fmla="*/ 914400 h 914400"/>
              <a:gd name="connsiteX3" fmla="*/ 0 w 530695"/>
              <a:gd name="connsiteY3" fmla="*/ 910958 h 914400"/>
              <a:gd name="connsiteX0" fmla="*/ 0 w 530695"/>
              <a:gd name="connsiteY0" fmla="*/ 916027 h 916027"/>
              <a:gd name="connsiteX1" fmla="*/ 343 w 530695"/>
              <a:gd name="connsiteY1" fmla="*/ 0 h 916027"/>
              <a:gd name="connsiteX2" fmla="*/ 530695 w 530695"/>
              <a:gd name="connsiteY2" fmla="*/ 914400 h 916027"/>
              <a:gd name="connsiteX3" fmla="*/ 0 w 530695"/>
              <a:gd name="connsiteY3" fmla="*/ 916027 h 916027"/>
            </a:gdLst>
            <a:ahLst/>
            <a:cxnLst>
              <a:cxn ang="0">
                <a:pos x="connsiteX0" y="connsiteY0"/>
              </a:cxn>
              <a:cxn ang="0">
                <a:pos x="connsiteX1" y="connsiteY1"/>
              </a:cxn>
              <a:cxn ang="0">
                <a:pos x="connsiteX2" y="connsiteY2"/>
              </a:cxn>
              <a:cxn ang="0">
                <a:pos x="connsiteX3" y="connsiteY3"/>
              </a:cxn>
            </a:cxnLst>
            <a:rect l="l" t="t" r="r" b="b"/>
            <a:pathLst>
              <a:path w="530695" h="916027">
                <a:moveTo>
                  <a:pt x="0" y="916027"/>
                </a:moveTo>
                <a:cubicBezTo>
                  <a:pt x="114" y="612374"/>
                  <a:pt x="229" y="303653"/>
                  <a:pt x="343" y="0"/>
                </a:cubicBezTo>
                <a:lnTo>
                  <a:pt x="530695" y="914400"/>
                </a:lnTo>
                <a:lnTo>
                  <a:pt x="0" y="916027"/>
                </a:lnTo>
                <a:close/>
              </a:path>
            </a:pathLst>
          </a:custGeom>
          <a:solidFill>
            <a:srgbClr val="E6E6E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dirty="0"/>
          </a:p>
        </p:txBody>
      </p:sp>
      <p:sp>
        <p:nvSpPr>
          <p:cNvPr id="11" name="Titre 10"/>
          <p:cNvSpPr>
            <a:spLocks noGrp="1"/>
          </p:cNvSpPr>
          <p:nvPr>
            <p:ph type="title"/>
          </p:nvPr>
        </p:nvSpPr>
        <p:spPr>
          <a:xfrm>
            <a:off x="4875700" y="4809816"/>
            <a:ext cx="6869827" cy="695069"/>
          </a:xfrm>
        </p:spPr>
        <p:txBody>
          <a:bodyPr>
            <a:normAutofit/>
          </a:bodyPr>
          <a:lstStyle>
            <a:lvl1pPr algn="r">
              <a:defRPr sz="3200" b="1">
                <a:solidFill>
                  <a:srgbClr val="F07F3C"/>
                </a:solidFill>
              </a:defRPr>
            </a:lvl1pPr>
          </a:lstStyle>
          <a:p>
            <a:r>
              <a:rPr lang="en-US"/>
              <a:t>Click to edit Master title style</a:t>
            </a:r>
            <a:endParaRPr lang="fr-FR" dirty="0"/>
          </a:p>
        </p:txBody>
      </p:sp>
      <p:sp>
        <p:nvSpPr>
          <p:cNvPr id="22" name="Espace réservé du texte 6"/>
          <p:cNvSpPr>
            <a:spLocks noGrp="1"/>
          </p:cNvSpPr>
          <p:nvPr>
            <p:ph type="body" sz="quarter" idx="10" hasCustomPrompt="1"/>
          </p:nvPr>
        </p:nvSpPr>
        <p:spPr>
          <a:xfrm>
            <a:off x="4875700" y="5568901"/>
            <a:ext cx="6869827" cy="780931"/>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a:t>Cliquez et modifier le texte</a:t>
            </a:r>
          </a:p>
        </p:txBody>
      </p:sp>
      <p:sp>
        <p:nvSpPr>
          <p:cNvPr id="9" name="Triangle isocèle 4"/>
          <p:cNvSpPr/>
          <p:nvPr/>
        </p:nvSpPr>
        <p:spPr>
          <a:xfrm rot="16200000" flipH="1">
            <a:off x="7331621" y="-1297470"/>
            <a:ext cx="3573865" cy="6168812"/>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530695"/>
              <a:gd name="connsiteY0" fmla="*/ 910958 h 914400"/>
              <a:gd name="connsiteX1" fmla="*/ 343 w 530695"/>
              <a:gd name="connsiteY1" fmla="*/ 0 h 914400"/>
              <a:gd name="connsiteX2" fmla="*/ 530695 w 530695"/>
              <a:gd name="connsiteY2" fmla="*/ 914400 h 914400"/>
              <a:gd name="connsiteX3" fmla="*/ 0 w 530695"/>
              <a:gd name="connsiteY3" fmla="*/ 910958 h 914400"/>
              <a:gd name="connsiteX0" fmla="*/ 0 w 530695"/>
              <a:gd name="connsiteY0" fmla="*/ 916027 h 916027"/>
              <a:gd name="connsiteX1" fmla="*/ 343 w 530695"/>
              <a:gd name="connsiteY1" fmla="*/ 0 h 916027"/>
              <a:gd name="connsiteX2" fmla="*/ 530695 w 530695"/>
              <a:gd name="connsiteY2" fmla="*/ 914400 h 916027"/>
              <a:gd name="connsiteX3" fmla="*/ 0 w 530695"/>
              <a:gd name="connsiteY3" fmla="*/ 916027 h 916027"/>
            </a:gdLst>
            <a:ahLst/>
            <a:cxnLst>
              <a:cxn ang="0">
                <a:pos x="connsiteX0" y="connsiteY0"/>
              </a:cxn>
              <a:cxn ang="0">
                <a:pos x="connsiteX1" y="connsiteY1"/>
              </a:cxn>
              <a:cxn ang="0">
                <a:pos x="connsiteX2" y="connsiteY2"/>
              </a:cxn>
              <a:cxn ang="0">
                <a:pos x="connsiteX3" y="connsiteY3"/>
              </a:cxn>
            </a:cxnLst>
            <a:rect l="l" t="t" r="r" b="b"/>
            <a:pathLst>
              <a:path w="530695" h="916027">
                <a:moveTo>
                  <a:pt x="0" y="916027"/>
                </a:moveTo>
                <a:cubicBezTo>
                  <a:pt x="114" y="612374"/>
                  <a:pt x="229" y="303653"/>
                  <a:pt x="343" y="0"/>
                </a:cubicBezTo>
                <a:lnTo>
                  <a:pt x="530695" y="914400"/>
                </a:lnTo>
                <a:lnTo>
                  <a:pt x="0" y="916027"/>
                </a:lnTo>
                <a:close/>
              </a:path>
            </a:pathLst>
          </a:cu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dirty="0"/>
          </a:p>
        </p:txBody>
      </p:sp>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231" y="26508"/>
            <a:ext cx="1942739" cy="624369"/>
          </a:xfrm>
          <a:prstGeom prst="rect">
            <a:avLst/>
          </a:prstGeom>
        </p:spPr>
      </p:pic>
      <p:sp>
        <p:nvSpPr>
          <p:cNvPr id="10" name="Triangle isocèle 4"/>
          <p:cNvSpPr/>
          <p:nvPr/>
        </p:nvSpPr>
        <p:spPr>
          <a:xfrm rot="16200000" flipV="1">
            <a:off x="1297476" y="1986663"/>
            <a:ext cx="3573865" cy="6168812"/>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530695"/>
              <a:gd name="connsiteY0" fmla="*/ 910958 h 914400"/>
              <a:gd name="connsiteX1" fmla="*/ 343 w 530695"/>
              <a:gd name="connsiteY1" fmla="*/ 0 h 914400"/>
              <a:gd name="connsiteX2" fmla="*/ 530695 w 530695"/>
              <a:gd name="connsiteY2" fmla="*/ 914400 h 914400"/>
              <a:gd name="connsiteX3" fmla="*/ 0 w 530695"/>
              <a:gd name="connsiteY3" fmla="*/ 910958 h 914400"/>
              <a:gd name="connsiteX0" fmla="*/ 0 w 530695"/>
              <a:gd name="connsiteY0" fmla="*/ 916027 h 916027"/>
              <a:gd name="connsiteX1" fmla="*/ 343 w 530695"/>
              <a:gd name="connsiteY1" fmla="*/ 0 h 916027"/>
              <a:gd name="connsiteX2" fmla="*/ 530695 w 530695"/>
              <a:gd name="connsiteY2" fmla="*/ 914400 h 916027"/>
              <a:gd name="connsiteX3" fmla="*/ 0 w 530695"/>
              <a:gd name="connsiteY3" fmla="*/ 916027 h 916027"/>
            </a:gdLst>
            <a:ahLst/>
            <a:cxnLst>
              <a:cxn ang="0">
                <a:pos x="connsiteX0" y="connsiteY0"/>
              </a:cxn>
              <a:cxn ang="0">
                <a:pos x="connsiteX1" y="connsiteY1"/>
              </a:cxn>
              <a:cxn ang="0">
                <a:pos x="connsiteX2" y="connsiteY2"/>
              </a:cxn>
              <a:cxn ang="0">
                <a:pos x="connsiteX3" y="connsiteY3"/>
              </a:cxn>
            </a:cxnLst>
            <a:rect l="l" t="t" r="r" b="b"/>
            <a:pathLst>
              <a:path w="530695" h="916027">
                <a:moveTo>
                  <a:pt x="0" y="916027"/>
                </a:moveTo>
                <a:cubicBezTo>
                  <a:pt x="114" y="612374"/>
                  <a:pt x="229" y="303653"/>
                  <a:pt x="343" y="0"/>
                </a:cubicBezTo>
                <a:lnTo>
                  <a:pt x="530695" y="914400"/>
                </a:lnTo>
                <a:lnTo>
                  <a:pt x="0" y="916027"/>
                </a:lnTo>
                <a:close/>
              </a:path>
            </a:pathLst>
          </a:custGeom>
          <a:solidFill>
            <a:srgbClr val="F07F3C">
              <a:alpha val="7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800" dirty="0"/>
          </a:p>
        </p:txBody>
      </p:sp>
      <p:pic>
        <p:nvPicPr>
          <p:cNvPr id="14" name="Picture 13" descr="Text&#10;&#10;Description automatically generated">
            <a:extLst>
              <a:ext uri="{FF2B5EF4-FFF2-40B4-BE49-F238E27FC236}">
                <a16:creationId xmlns:a16="http://schemas.microsoft.com/office/drawing/2014/main" id="{08F6DC5A-C2B4-185E-E4A5-23B5BC1E89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02198" y="52619"/>
            <a:ext cx="1788495" cy="444346"/>
          </a:xfrm>
          <a:prstGeom prst="rect">
            <a:avLst/>
          </a:prstGeom>
        </p:spPr>
      </p:pic>
      <p:pic>
        <p:nvPicPr>
          <p:cNvPr id="2" name="Picture 4" descr="AAG Annual Meeting 2021 - MRI">
            <a:extLst>
              <a:ext uri="{FF2B5EF4-FFF2-40B4-BE49-F238E27FC236}">
                <a16:creationId xmlns:a16="http://schemas.microsoft.com/office/drawing/2014/main" id="{FA310E33-218D-966B-F68E-B78BBC587118}"/>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479910" y="63900"/>
            <a:ext cx="876558" cy="58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55500" y="524659"/>
            <a:ext cx="6982000" cy="3740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355500" y="4436733"/>
            <a:ext cx="4102000" cy="166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4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cxnSp>
        <p:nvCxnSpPr>
          <p:cNvPr id="12" name="Google Shape;12;p2"/>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4" name="Google Shape;14;p2"/>
          <p:cNvSpPr txBox="1">
            <a:spLocks noGrp="1"/>
          </p:cNvSpPr>
          <p:nvPr>
            <p:ph type="subTitle" idx="2"/>
          </p:nvPr>
        </p:nvSpPr>
        <p:spPr>
          <a:xfrm>
            <a:off x="8543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5" name="Google Shape;15;p2"/>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6" name="Google Shape;16;p2"/>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15409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355500" y="2564000"/>
            <a:ext cx="6984400" cy="10376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9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cxnSp>
        <p:nvCxnSpPr>
          <p:cNvPr id="19" name="Google Shape;19;p3"/>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3"/>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1" name="Google Shape;21;p3"/>
          <p:cNvSpPr txBox="1">
            <a:spLocks noGrp="1"/>
          </p:cNvSpPr>
          <p:nvPr>
            <p:ph type="title" idx="2"/>
          </p:nvPr>
        </p:nvSpPr>
        <p:spPr>
          <a:xfrm>
            <a:off x="4357800" y="102000"/>
            <a:ext cx="3755600" cy="2462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2" name="Google Shape;22;p3"/>
          <p:cNvSpPr txBox="1">
            <a:spLocks noGrp="1"/>
          </p:cNvSpPr>
          <p:nvPr>
            <p:ph type="subTitle" idx="1"/>
          </p:nvPr>
        </p:nvSpPr>
        <p:spPr>
          <a:xfrm>
            <a:off x="4355500" y="4436733"/>
            <a:ext cx="42340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3"/>
          <p:cNvSpPr txBox="1">
            <a:spLocks noGrp="1"/>
          </p:cNvSpPr>
          <p:nvPr>
            <p:ph type="subTitle" idx="3"/>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4" name="Google Shape;24;p3"/>
          <p:cNvSpPr txBox="1">
            <a:spLocks noGrp="1"/>
          </p:cNvSpPr>
          <p:nvPr>
            <p:ph type="subTitle" idx="4"/>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25" name="Google Shape;25;p3"/>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4182425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4267"/>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854400" y="1562833"/>
            <a:ext cx="10483200" cy="4535600"/>
          </a:xfrm>
          <a:prstGeom prst="rect">
            <a:avLst/>
          </a:prstGeom>
        </p:spPr>
        <p:txBody>
          <a:bodyPr spcFirstLastPara="1" wrap="square" lIns="91425" tIns="91425" rIns="91425" bIns="91425" anchor="t" anchorCtr="0">
            <a:noAutofit/>
          </a:bodyPr>
          <a:lstStyle>
            <a:lvl1pPr marL="609585" lvl="0" indent="-465655">
              <a:lnSpc>
                <a:spcPct val="100000"/>
              </a:lnSpc>
              <a:spcBef>
                <a:spcPts val="0"/>
              </a:spcBef>
              <a:spcAft>
                <a:spcPts val="0"/>
              </a:spcAft>
              <a:buSzPts val="1900"/>
              <a:buAutoNum type="arabicPeriod"/>
              <a:defRPr sz="1467"/>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cxnSp>
        <p:nvCxnSpPr>
          <p:cNvPr id="29" name="Google Shape;29;p4"/>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4"/>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1" name="Google Shape;31;p4"/>
          <p:cNvSpPr txBox="1">
            <a:spLocks noGrp="1"/>
          </p:cNvSpPr>
          <p:nvPr>
            <p:ph type="subTitle" idx="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2" name="Google Shape;32;p4"/>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33" name="Google Shape;33;p4"/>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2063378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cxnSp>
        <p:nvCxnSpPr>
          <p:cNvPr id="35" name="Google Shape;35;p5"/>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36" name="Google Shape;36;p5"/>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7" name="Google Shape;37;p5"/>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 name="Google Shape;38;p5"/>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9" name="Google Shape;39;p5"/>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40" name="Google Shape;40;p5"/>
          <p:cNvSpPr txBox="1">
            <a:spLocks noGrp="1"/>
          </p:cNvSpPr>
          <p:nvPr>
            <p:ph type="title" idx="3"/>
          </p:nvPr>
        </p:nvSpPr>
        <p:spPr>
          <a:xfrm>
            <a:off x="847933" y="1894267"/>
            <a:ext cx="31328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1" name="Google Shape;41;p5"/>
          <p:cNvSpPr txBox="1">
            <a:spLocks noGrp="1"/>
          </p:cNvSpPr>
          <p:nvPr>
            <p:ph type="subTitle" idx="4"/>
          </p:nvPr>
        </p:nvSpPr>
        <p:spPr>
          <a:xfrm>
            <a:off x="854367" y="2762267"/>
            <a:ext cx="4924800" cy="129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2" name="Google Shape;42;p5"/>
          <p:cNvSpPr txBox="1">
            <a:spLocks noGrp="1"/>
          </p:cNvSpPr>
          <p:nvPr>
            <p:ph type="title" idx="5"/>
          </p:nvPr>
        </p:nvSpPr>
        <p:spPr>
          <a:xfrm>
            <a:off x="6406367" y="1894267"/>
            <a:ext cx="31328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3" name="Google Shape;43;p5"/>
          <p:cNvSpPr txBox="1">
            <a:spLocks noGrp="1"/>
          </p:cNvSpPr>
          <p:nvPr>
            <p:ph type="subTitle" idx="6"/>
          </p:nvPr>
        </p:nvSpPr>
        <p:spPr>
          <a:xfrm>
            <a:off x="6412700" y="2762321"/>
            <a:ext cx="4924800" cy="129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5"/>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46765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cxnSp>
        <p:nvCxnSpPr>
          <p:cNvPr id="46" name="Google Shape;46;p6"/>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47" name="Google Shape;47;p6"/>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48" name="Google Shape;48;p6"/>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6"/>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50" name="Google Shape;50;p6"/>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51" name="Google Shape;51;p6"/>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655436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52"/>
        <p:cNvGrpSpPr/>
        <p:nvPr/>
      </p:nvGrpSpPr>
      <p:grpSpPr>
        <a:xfrm>
          <a:off x="0" y="0"/>
          <a:ext cx="0" cy="0"/>
          <a:chOff x="0" y="0"/>
          <a:chExt cx="0" cy="0"/>
        </a:xfrm>
      </p:grpSpPr>
      <p:sp>
        <p:nvSpPr>
          <p:cNvPr id="53" name="Google Shape;53;p7"/>
          <p:cNvSpPr txBox="1">
            <a:spLocks noGrp="1"/>
          </p:cNvSpPr>
          <p:nvPr>
            <p:ph type="body" idx="1"/>
          </p:nvPr>
        </p:nvSpPr>
        <p:spPr>
          <a:xfrm>
            <a:off x="854400" y="2465567"/>
            <a:ext cx="5241600" cy="3632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cxnSp>
        <p:nvCxnSpPr>
          <p:cNvPr id="54" name="Google Shape;54;p7"/>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7"/>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56" name="Google Shape;56;p7"/>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 name="Google Shape;57;p7"/>
          <p:cNvSpPr txBox="1">
            <a:spLocks noGrp="1"/>
          </p:cNvSpPr>
          <p:nvPr>
            <p:ph type="subTitle" idx="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58" name="Google Shape;58;p7"/>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59" name="Google Shape;59;p7"/>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88470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56700" y="101965"/>
            <a:ext cx="10480800" cy="5996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cxnSp>
        <p:nvCxnSpPr>
          <p:cNvPr id="62" name="Google Shape;62;p8"/>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8"/>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64" name="Google Shape;64;p8"/>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65" name="Google Shape;65;p8"/>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66" name="Google Shape;66;p8"/>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222386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E4B5-D67A-DEF9-0359-990E703F6A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8A368-C8EF-1492-3DA5-51F578F725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EEB6E6-B13E-5272-31F5-58A26D8A59F9}"/>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5" name="Footer Placeholder 4">
            <a:extLst>
              <a:ext uri="{FF2B5EF4-FFF2-40B4-BE49-F238E27FC236}">
                <a16:creationId xmlns:a16="http://schemas.microsoft.com/office/drawing/2014/main" id="{69B9B62D-851C-CD9C-8ABC-3609F03ACB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370AD3-E5AA-5A07-3DB5-F57600CA845E}"/>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123799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7"/>
        <p:cNvGrpSpPr/>
        <p:nvPr/>
      </p:nvGrpSpPr>
      <p:grpSpPr>
        <a:xfrm>
          <a:off x="0" y="0"/>
          <a:ext cx="0" cy="0"/>
          <a:chOff x="0" y="0"/>
          <a:chExt cx="0" cy="0"/>
        </a:xfrm>
      </p:grpSpPr>
      <p:sp>
        <p:nvSpPr>
          <p:cNvPr id="68" name="Google Shape;68;p9"/>
          <p:cNvSpPr txBox="1">
            <a:spLocks noGrp="1"/>
          </p:cNvSpPr>
          <p:nvPr>
            <p:ph type="body" idx="1"/>
          </p:nvPr>
        </p:nvSpPr>
        <p:spPr>
          <a:xfrm>
            <a:off x="4913933" y="4385200"/>
            <a:ext cx="6423600" cy="1713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cxnSp>
        <p:nvCxnSpPr>
          <p:cNvPr id="69" name="Google Shape;69;p9"/>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70" name="Google Shape;70;p9"/>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71" name="Google Shape;71;p9"/>
          <p:cNvSpPr txBox="1">
            <a:spLocks noGrp="1"/>
          </p:cNvSpPr>
          <p:nvPr>
            <p:ph type="subTitle" idx="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72" name="Google Shape;72;p9"/>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73" name="Google Shape;73;p9"/>
          <p:cNvSpPr txBox="1">
            <a:spLocks noGrp="1"/>
          </p:cNvSpPr>
          <p:nvPr>
            <p:ph type="title"/>
          </p:nvPr>
        </p:nvSpPr>
        <p:spPr>
          <a:xfrm>
            <a:off x="4914067" y="2891200"/>
            <a:ext cx="6423600" cy="149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4" name="Google Shape;74;p9"/>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98663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75"/>
        <p:cNvGrpSpPr/>
        <p:nvPr/>
      </p:nvGrpSpPr>
      <p:grpSpPr>
        <a:xfrm>
          <a:off x="0" y="0"/>
          <a:ext cx="0" cy="0"/>
          <a:chOff x="0" y="0"/>
          <a:chExt cx="0" cy="0"/>
        </a:xfrm>
      </p:grpSpPr>
      <p:cxnSp>
        <p:nvCxnSpPr>
          <p:cNvPr id="76" name="Google Shape;76;p10"/>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77" name="Google Shape;77;p10"/>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78" name="Google Shape;78;p10"/>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79" name="Google Shape;79;p10"/>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80" name="Google Shape;80;p10"/>
          <p:cNvSpPr txBox="1">
            <a:spLocks noGrp="1"/>
          </p:cNvSpPr>
          <p:nvPr>
            <p:ph type="title"/>
          </p:nvPr>
        </p:nvSpPr>
        <p:spPr>
          <a:xfrm>
            <a:off x="854400" y="534867"/>
            <a:ext cx="6853600" cy="281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0"/>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10183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
        <p:cNvGrpSpPr/>
        <p:nvPr/>
      </p:nvGrpSpPr>
      <p:grpSpPr>
        <a:xfrm>
          <a:off x="0" y="0"/>
          <a:ext cx="0" cy="0"/>
          <a:chOff x="0" y="0"/>
          <a:chExt cx="0" cy="0"/>
        </a:xfrm>
      </p:grpSpPr>
      <p:sp>
        <p:nvSpPr>
          <p:cNvPr id="83" name="Google Shape;83;p11"/>
          <p:cNvSpPr txBox="1">
            <a:spLocks noGrp="1"/>
          </p:cNvSpPr>
          <p:nvPr>
            <p:ph type="title" hasCustomPrompt="1"/>
          </p:nvPr>
        </p:nvSpPr>
        <p:spPr>
          <a:xfrm>
            <a:off x="854400" y="118933"/>
            <a:ext cx="10487600" cy="3310000"/>
          </a:xfrm>
          <a:prstGeom prst="rect">
            <a:avLst/>
          </a:prstGeom>
        </p:spPr>
        <p:txBody>
          <a:bodyPr spcFirstLastPara="1" wrap="square" lIns="91425" tIns="91425" rIns="91425" bIns="91425" anchor="t" anchorCtr="0">
            <a:noAutofit/>
          </a:bodyPr>
          <a:lstStyle>
            <a:lvl1pPr lvl="0">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84" name="Google Shape;84;p11"/>
          <p:cNvSpPr txBox="1">
            <a:spLocks noGrp="1"/>
          </p:cNvSpPr>
          <p:nvPr>
            <p:ph type="body" idx="1"/>
          </p:nvPr>
        </p:nvSpPr>
        <p:spPr>
          <a:xfrm>
            <a:off x="854400" y="4492200"/>
            <a:ext cx="3629600" cy="16616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Char char="●"/>
              <a:defRPr sz="240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cxnSp>
        <p:nvCxnSpPr>
          <p:cNvPr id="85" name="Google Shape;85;p11"/>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86" name="Google Shape;86;p11"/>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87" name="Google Shape;87;p11"/>
          <p:cNvSpPr txBox="1">
            <a:spLocks noGrp="1"/>
          </p:cNvSpPr>
          <p:nvPr>
            <p:ph type="subTitle" idx="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88" name="Google Shape;88;p11"/>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89" name="Google Shape;89;p11"/>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226894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90"/>
        <p:cNvGrpSpPr/>
        <p:nvPr/>
      </p:nvGrpSpPr>
      <p:grpSpPr>
        <a:xfrm>
          <a:off x="0" y="0"/>
          <a:ext cx="0" cy="0"/>
          <a:chOff x="0" y="0"/>
          <a:chExt cx="0" cy="0"/>
        </a:xfrm>
      </p:grpSpPr>
    </p:spTree>
    <p:extLst>
      <p:ext uri="{BB962C8B-B14F-4D97-AF65-F5344CB8AC3E}">
        <p14:creationId xmlns:p14="http://schemas.microsoft.com/office/powerpoint/2010/main" val="1384768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1"/>
        <p:cNvGrpSpPr/>
        <p:nvPr/>
      </p:nvGrpSpPr>
      <p:grpSpPr>
        <a:xfrm>
          <a:off x="0" y="0"/>
          <a:ext cx="0" cy="0"/>
          <a:chOff x="0" y="0"/>
          <a:chExt cx="0" cy="0"/>
        </a:xfrm>
      </p:grpSpPr>
      <p:cxnSp>
        <p:nvCxnSpPr>
          <p:cNvPr id="92" name="Google Shape;92;p13"/>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93" name="Google Shape;93;p13"/>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94" name="Google Shape;94;p13"/>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13"/>
          <p:cNvSpPr txBox="1">
            <a:spLocks noGrp="1"/>
          </p:cNvSpPr>
          <p:nvPr>
            <p:ph type="title" idx="2"/>
          </p:nvPr>
        </p:nvSpPr>
        <p:spPr>
          <a:xfrm>
            <a:off x="1771100" y="2188667"/>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6" name="Google Shape;96;p13"/>
          <p:cNvSpPr txBox="1">
            <a:spLocks noGrp="1"/>
          </p:cNvSpPr>
          <p:nvPr>
            <p:ph type="subTitle" idx="1"/>
          </p:nvPr>
        </p:nvSpPr>
        <p:spPr>
          <a:xfrm>
            <a:off x="854367" y="2838267"/>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3"/>
          </p:nvPr>
        </p:nvSpPr>
        <p:spPr>
          <a:xfrm>
            <a:off x="9030400" y="2188667"/>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8" name="Google Shape;98;p13"/>
          <p:cNvSpPr txBox="1">
            <a:spLocks noGrp="1"/>
          </p:cNvSpPr>
          <p:nvPr>
            <p:ph type="subTitle" idx="4"/>
          </p:nvPr>
        </p:nvSpPr>
        <p:spPr>
          <a:xfrm>
            <a:off x="8113633" y="2838267"/>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3"/>
          <p:cNvSpPr txBox="1">
            <a:spLocks noGrp="1"/>
          </p:cNvSpPr>
          <p:nvPr>
            <p:ph type="title" idx="5"/>
          </p:nvPr>
        </p:nvSpPr>
        <p:spPr>
          <a:xfrm>
            <a:off x="1771100" y="4225167"/>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0" name="Google Shape;100;p13"/>
          <p:cNvSpPr txBox="1">
            <a:spLocks noGrp="1"/>
          </p:cNvSpPr>
          <p:nvPr>
            <p:ph type="subTitle" idx="6"/>
          </p:nvPr>
        </p:nvSpPr>
        <p:spPr>
          <a:xfrm>
            <a:off x="854367" y="4871700"/>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idx="7"/>
          </p:nvPr>
        </p:nvSpPr>
        <p:spPr>
          <a:xfrm>
            <a:off x="9030400" y="4225133"/>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2" name="Google Shape;102;p13"/>
          <p:cNvSpPr txBox="1">
            <a:spLocks noGrp="1"/>
          </p:cNvSpPr>
          <p:nvPr>
            <p:ph type="subTitle" idx="8"/>
          </p:nvPr>
        </p:nvSpPr>
        <p:spPr>
          <a:xfrm>
            <a:off x="8113633" y="4871700"/>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3" name="Google Shape;103;p13"/>
          <p:cNvSpPr txBox="1">
            <a:spLocks noGrp="1"/>
          </p:cNvSpPr>
          <p:nvPr>
            <p:ph type="title" idx="9"/>
          </p:nvPr>
        </p:nvSpPr>
        <p:spPr>
          <a:xfrm>
            <a:off x="5400751" y="4225133"/>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4" name="Google Shape;104;p13"/>
          <p:cNvSpPr txBox="1">
            <a:spLocks noGrp="1"/>
          </p:cNvSpPr>
          <p:nvPr>
            <p:ph type="subTitle" idx="13"/>
          </p:nvPr>
        </p:nvSpPr>
        <p:spPr>
          <a:xfrm>
            <a:off x="4484000" y="4871700"/>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3"/>
          <p:cNvSpPr txBox="1">
            <a:spLocks noGrp="1"/>
          </p:cNvSpPr>
          <p:nvPr>
            <p:ph type="title" idx="14"/>
          </p:nvPr>
        </p:nvSpPr>
        <p:spPr>
          <a:xfrm>
            <a:off x="5400751" y="2188667"/>
            <a:ext cx="2307200" cy="649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6" name="Google Shape;106;p13"/>
          <p:cNvSpPr txBox="1">
            <a:spLocks noGrp="1"/>
          </p:cNvSpPr>
          <p:nvPr>
            <p:ph type="subTitle" idx="15"/>
          </p:nvPr>
        </p:nvSpPr>
        <p:spPr>
          <a:xfrm>
            <a:off x="4484000" y="2838300"/>
            <a:ext cx="32240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16" hasCustomPrompt="1"/>
          </p:nvPr>
        </p:nvSpPr>
        <p:spPr>
          <a:xfrm>
            <a:off x="854400" y="2187300"/>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8" name="Google Shape;108;p13"/>
          <p:cNvSpPr txBox="1">
            <a:spLocks noGrp="1"/>
          </p:cNvSpPr>
          <p:nvPr>
            <p:ph type="title" idx="17" hasCustomPrompt="1"/>
          </p:nvPr>
        </p:nvSpPr>
        <p:spPr>
          <a:xfrm>
            <a:off x="854400" y="4222100"/>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9" name="Google Shape;109;p13"/>
          <p:cNvSpPr txBox="1">
            <a:spLocks noGrp="1"/>
          </p:cNvSpPr>
          <p:nvPr>
            <p:ph type="title" idx="18" hasCustomPrompt="1"/>
          </p:nvPr>
        </p:nvSpPr>
        <p:spPr>
          <a:xfrm>
            <a:off x="4484033" y="2188667"/>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0" name="Google Shape;110;p13"/>
          <p:cNvSpPr txBox="1">
            <a:spLocks noGrp="1"/>
          </p:cNvSpPr>
          <p:nvPr>
            <p:ph type="title" idx="19" hasCustomPrompt="1"/>
          </p:nvPr>
        </p:nvSpPr>
        <p:spPr>
          <a:xfrm>
            <a:off x="4484033" y="4222100"/>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1" name="Google Shape;111;p13"/>
          <p:cNvSpPr txBox="1">
            <a:spLocks noGrp="1"/>
          </p:cNvSpPr>
          <p:nvPr>
            <p:ph type="title" idx="20" hasCustomPrompt="1"/>
          </p:nvPr>
        </p:nvSpPr>
        <p:spPr>
          <a:xfrm>
            <a:off x="8113667" y="2188667"/>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2" name="Google Shape;112;p13"/>
          <p:cNvSpPr txBox="1">
            <a:spLocks noGrp="1"/>
          </p:cNvSpPr>
          <p:nvPr>
            <p:ph type="title" idx="21" hasCustomPrompt="1"/>
          </p:nvPr>
        </p:nvSpPr>
        <p:spPr>
          <a:xfrm>
            <a:off x="8113667" y="4222100"/>
            <a:ext cx="916800" cy="64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3" name="Google Shape;113;p13"/>
          <p:cNvSpPr txBox="1">
            <a:spLocks noGrp="1"/>
          </p:cNvSpPr>
          <p:nvPr>
            <p:ph type="subTitle" idx="2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14" name="Google Shape;114;p13"/>
          <p:cNvSpPr txBox="1">
            <a:spLocks noGrp="1"/>
          </p:cNvSpPr>
          <p:nvPr>
            <p:ph type="subTitle" idx="2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15" name="Google Shape;115;p13"/>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922541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16"/>
        <p:cNvGrpSpPr/>
        <p:nvPr/>
      </p:nvGrpSpPr>
      <p:grpSpPr>
        <a:xfrm>
          <a:off x="0" y="0"/>
          <a:ext cx="0" cy="0"/>
          <a:chOff x="0" y="0"/>
          <a:chExt cx="0" cy="0"/>
        </a:xfrm>
      </p:grpSpPr>
      <p:cxnSp>
        <p:nvCxnSpPr>
          <p:cNvPr id="117" name="Google Shape;117;p14"/>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18" name="Google Shape;118;p14"/>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19" name="Google Shape;119;p14"/>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20" name="Google Shape;120;p14"/>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21" name="Google Shape;121;p14"/>
          <p:cNvSpPr txBox="1">
            <a:spLocks noGrp="1"/>
          </p:cNvSpPr>
          <p:nvPr>
            <p:ph type="body" idx="3"/>
          </p:nvPr>
        </p:nvSpPr>
        <p:spPr>
          <a:xfrm>
            <a:off x="854400" y="2465567"/>
            <a:ext cx="5241600" cy="2628000"/>
          </a:xfrm>
          <a:prstGeom prst="rect">
            <a:avLst/>
          </a:prstGeom>
        </p:spPr>
        <p:txBody>
          <a:bodyPr spcFirstLastPara="1" wrap="square" lIns="91425" tIns="91425" rIns="91425" bIns="91425" anchor="t" anchorCtr="0">
            <a:noAutofit/>
          </a:bodyPr>
          <a:lstStyle>
            <a:lvl1pPr marL="609585" lvl="0" indent="-474121" rtl="0">
              <a:spcBef>
                <a:spcPts val="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122" name="Google Shape;122;p14"/>
          <p:cNvSpPr txBox="1">
            <a:spLocks noGrp="1"/>
          </p:cNvSpPr>
          <p:nvPr>
            <p:ph type="title"/>
          </p:nvPr>
        </p:nvSpPr>
        <p:spPr>
          <a:xfrm>
            <a:off x="854300" y="5296433"/>
            <a:ext cx="5241600" cy="911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4"/>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924536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854400" y="2564000"/>
            <a:ext cx="6984400" cy="1037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6" name="Google Shape;126;p15"/>
          <p:cNvSpPr txBox="1">
            <a:spLocks noGrp="1"/>
          </p:cNvSpPr>
          <p:nvPr>
            <p:ph type="title" idx="2"/>
          </p:nvPr>
        </p:nvSpPr>
        <p:spPr>
          <a:xfrm>
            <a:off x="856700" y="102000"/>
            <a:ext cx="3755600" cy="2462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27" name="Google Shape;127;p15"/>
          <p:cNvSpPr txBox="1">
            <a:spLocks noGrp="1"/>
          </p:cNvSpPr>
          <p:nvPr>
            <p:ph type="subTitle" idx="1"/>
          </p:nvPr>
        </p:nvSpPr>
        <p:spPr>
          <a:xfrm>
            <a:off x="854400" y="4436733"/>
            <a:ext cx="42340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28" name="Google Shape;128;p15"/>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5"/>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30" name="Google Shape;130;p15"/>
          <p:cNvSpPr txBox="1">
            <a:spLocks noGrp="1"/>
          </p:cNvSpPr>
          <p:nvPr>
            <p:ph type="subTitle" idx="3"/>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31" name="Google Shape;131;p15"/>
          <p:cNvSpPr txBox="1">
            <a:spLocks noGrp="1"/>
          </p:cNvSpPr>
          <p:nvPr>
            <p:ph type="subTitle" idx="4"/>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32" name="Google Shape;132;p15"/>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66107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4859733" y="4122284"/>
            <a:ext cx="4873200" cy="70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5" name="Google Shape;135;p16"/>
          <p:cNvSpPr txBox="1">
            <a:spLocks noGrp="1"/>
          </p:cNvSpPr>
          <p:nvPr>
            <p:ph type="title" idx="2"/>
          </p:nvPr>
        </p:nvSpPr>
        <p:spPr>
          <a:xfrm>
            <a:off x="856700" y="3515399"/>
            <a:ext cx="3755600" cy="2462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36" name="Google Shape;136;p16"/>
          <p:cNvSpPr txBox="1">
            <a:spLocks noGrp="1"/>
          </p:cNvSpPr>
          <p:nvPr>
            <p:ph type="subTitle" idx="1"/>
          </p:nvPr>
        </p:nvSpPr>
        <p:spPr>
          <a:xfrm>
            <a:off x="4859800" y="4976051"/>
            <a:ext cx="4873200" cy="6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cxnSp>
        <p:nvCxnSpPr>
          <p:cNvPr id="137" name="Google Shape;137;p16"/>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6"/>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39" name="Google Shape;139;p16"/>
          <p:cNvSpPr txBox="1">
            <a:spLocks noGrp="1"/>
          </p:cNvSpPr>
          <p:nvPr>
            <p:ph type="subTitle" idx="3"/>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40" name="Google Shape;140;p16"/>
          <p:cNvSpPr txBox="1">
            <a:spLocks noGrp="1"/>
          </p:cNvSpPr>
          <p:nvPr>
            <p:ph type="subTitle" idx="4"/>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41" name="Google Shape;141;p16"/>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2616368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142"/>
        <p:cNvGrpSpPr/>
        <p:nvPr/>
      </p:nvGrpSpPr>
      <p:grpSpPr>
        <a:xfrm>
          <a:off x="0" y="0"/>
          <a:ext cx="0" cy="0"/>
          <a:chOff x="0" y="0"/>
          <a:chExt cx="0" cy="0"/>
        </a:xfrm>
      </p:grpSpPr>
      <p:cxnSp>
        <p:nvCxnSpPr>
          <p:cNvPr id="143" name="Google Shape;143;p17"/>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44" name="Google Shape;144;p17"/>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45" name="Google Shape;145;p17"/>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17"/>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47" name="Google Shape;147;p17"/>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48" name="Google Shape;148;p17"/>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395623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
        <p:cNvGrpSpPr/>
        <p:nvPr/>
      </p:nvGrpSpPr>
      <p:grpSpPr>
        <a:xfrm>
          <a:off x="0" y="0"/>
          <a:ext cx="0" cy="0"/>
          <a:chOff x="0" y="0"/>
          <a:chExt cx="0" cy="0"/>
        </a:xfrm>
      </p:grpSpPr>
      <p:cxnSp>
        <p:nvCxnSpPr>
          <p:cNvPr id="150" name="Google Shape;150;p18"/>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51" name="Google Shape;151;p18"/>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52" name="Google Shape;152;p18"/>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53" name="Google Shape;153;p18"/>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54" name="Google Shape;154;p18"/>
          <p:cNvSpPr txBox="1">
            <a:spLocks noGrp="1"/>
          </p:cNvSpPr>
          <p:nvPr>
            <p:ph type="title"/>
          </p:nvPr>
        </p:nvSpPr>
        <p:spPr>
          <a:xfrm>
            <a:off x="6406367" y="1683067"/>
            <a:ext cx="49312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5" name="Google Shape;155;p18"/>
          <p:cNvSpPr txBox="1">
            <a:spLocks noGrp="1"/>
          </p:cNvSpPr>
          <p:nvPr>
            <p:ph type="subTitle" idx="3"/>
          </p:nvPr>
        </p:nvSpPr>
        <p:spPr>
          <a:xfrm>
            <a:off x="6406300" y="2449533"/>
            <a:ext cx="4931200" cy="14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 name="Google Shape;156;p18"/>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5575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F8A7-9FAD-F3EC-2022-E08B3712B6E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BCE0E2-3D26-8857-F490-E2746AE80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93A6B8-0752-43FA-31D3-3D363608B582}"/>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5" name="Footer Placeholder 4">
            <a:extLst>
              <a:ext uri="{FF2B5EF4-FFF2-40B4-BE49-F238E27FC236}">
                <a16:creationId xmlns:a16="http://schemas.microsoft.com/office/drawing/2014/main" id="{AA3CA125-3F89-D21A-40F4-FCD7F2278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57B26-B762-57BC-10EC-72AEC2AA2B1C}"/>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543149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2"/>
        </a:solidFill>
        <a:effectLst/>
      </p:bgPr>
    </p:bg>
    <p:spTree>
      <p:nvGrpSpPr>
        <p:cNvPr id="1" name="Shape 157"/>
        <p:cNvGrpSpPr/>
        <p:nvPr/>
      </p:nvGrpSpPr>
      <p:grpSpPr>
        <a:xfrm>
          <a:off x="0" y="0"/>
          <a:ext cx="0" cy="0"/>
          <a:chOff x="0" y="0"/>
          <a:chExt cx="0" cy="0"/>
        </a:xfrm>
      </p:grpSpPr>
      <p:cxnSp>
        <p:nvCxnSpPr>
          <p:cNvPr id="158" name="Google Shape;158;p19"/>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9"/>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60" name="Google Shape;160;p19"/>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61" name="Google Shape;161;p19"/>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62" name="Google Shape;162;p19"/>
          <p:cNvSpPr txBox="1">
            <a:spLocks noGrp="1"/>
          </p:cNvSpPr>
          <p:nvPr>
            <p:ph type="title"/>
          </p:nvPr>
        </p:nvSpPr>
        <p:spPr>
          <a:xfrm>
            <a:off x="856700" y="1688633"/>
            <a:ext cx="49312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63" name="Google Shape;163;p19"/>
          <p:cNvSpPr txBox="1">
            <a:spLocks noGrp="1"/>
          </p:cNvSpPr>
          <p:nvPr>
            <p:ph type="subTitle" idx="3"/>
          </p:nvPr>
        </p:nvSpPr>
        <p:spPr>
          <a:xfrm>
            <a:off x="856633" y="2455100"/>
            <a:ext cx="4931200" cy="14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4" name="Google Shape;164;p19"/>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202988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165"/>
        <p:cNvGrpSpPr/>
        <p:nvPr/>
      </p:nvGrpSpPr>
      <p:grpSpPr>
        <a:xfrm>
          <a:off x="0" y="0"/>
          <a:ext cx="0" cy="0"/>
          <a:chOff x="0" y="0"/>
          <a:chExt cx="0" cy="0"/>
        </a:xfrm>
      </p:grpSpPr>
      <p:cxnSp>
        <p:nvCxnSpPr>
          <p:cNvPr id="166" name="Google Shape;166;p20"/>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20"/>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20"/>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69" name="Google Shape;169;p20"/>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70" name="Google Shape;170;p20"/>
          <p:cNvSpPr txBox="1">
            <a:spLocks noGrp="1"/>
          </p:cNvSpPr>
          <p:nvPr>
            <p:ph type="title"/>
          </p:nvPr>
        </p:nvSpPr>
        <p:spPr>
          <a:xfrm>
            <a:off x="856700" y="3593096"/>
            <a:ext cx="49312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42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71" name="Google Shape;171;p20"/>
          <p:cNvSpPr txBox="1">
            <a:spLocks noGrp="1"/>
          </p:cNvSpPr>
          <p:nvPr>
            <p:ph type="subTitle" idx="3"/>
          </p:nvPr>
        </p:nvSpPr>
        <p:spPr>
          <a:xfrm>
            <a:off x="856633" y="4359563"/>
            <a:ext cx="4931200" cy="14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2" name="Google Shape;172;p20"/>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995200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2"/>
        </a:solidFill>
        <a:effectLst/>
      </p:bgPr>
    </p:bg>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56700" y="102016"/>
            <a:ext cx="6984400" cy="2462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cxnSp>
        <p:nvCxnSpPr>
          <p:cNvPr id="175" name="Google Shape;175;p21"/>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21"/>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77" name="Google Shape;177;p21"/>
          <p:cNvSpPr txBox="1">
            <a:spLocks noGrp="1"/>
          </p:cNvSpPr>
          <p:nvPr>
            <p:ph type="subTitle" idx="1"/>
          </p:nvPr>
        </p:nvSpPr>
        <p:spPr>
          <a:xfrm>
            <a:off x="850100" y="4436733"/>
            <a:ext cx="5453600" cy="16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21"/>
          <p:cNvSpPr txBox="1">
            <a:spLocks noGrp="1"/>
          </p:cNvSpPr>
          <p:nvPr>
            <p:ph type="subTitle" idx="2"/>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79" name="Google Shape;179;p21"/>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80" name="Google Shape;180;p21"/>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32604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192"/>
        <p:cNvGrpSpPr/>
        <p:nvPr/>
      </p:nvGrpSpPr>
      <p:grpSpPr>
        <a:xfrm>
          <a:off x="0" y="0"/>
          <a:ext cx="0" cy="0"/>
          <a:chOff x="0" y="0"/>
          <a:chExt cx="0" cy="0"/>
        </a:xfrm>
      </p:grpSpPr>
      <p:cxnSp>
        <p:nvCxnSpPr>
          <p:cNvPr id="193" name="Google Shape;193;p23"/>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194" name="Google Shape;194;p23"/>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23"/>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196" name="Google Shape;196;p23"/>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197" name="Google Shape;197;p23"/>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23"/>
          <p:cNvSpPr txBox="1">
            <a:spLocks noGrp="1"/>
          </p:cNvSpPr>
          <p:nvPr>
            <p:ph type="body" idx="3"/>
          </p:nvPr>
        </p:nvSpPr>
        <p:spPr>
          <a:xfrm>
            <a:off x="854400" y="2619300"/>
            <a:ext cx="5241600" cy="3478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199" name="Google Shape;199;p23"/>
          <p:cNvSpPr txBox="1">
            <a:spLocks noGrp="1"/>
          </p:cNvSpPr>
          <p:nvPr>
            <p:ph type="body" idx="4"/>
          </p:nvPr>
        </p:nvSpPr>
        <p:spPr>
          <a:xfrm>
            <a:off x="6095900" y="2619331"/>
            <a:ext cx="5241600" cy="34788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SzPts val="1000"/>
              <a:buChar char="●"/>
              <a:defRPr sz="14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00" name="Google Shape;200;p23"/>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736731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201"/>
        <p:cNvGrpSpPr/>
        <p:nvPr/>
      </p:nvGrpSpPr>
      <p:grpSpPr>
        <a:xfrm>
          <a:off x="0" y="0"/>
          <a:ext cx="0" cy="0"/>
          <a:chOff x="0" y="0"/>
          <a:chExt cx="0" cy="0"/>
        </a:xfrm>
      </p:grpSpPr>
      <p:cxnSp>
        <p:nvCxnSpPr>
          <p:cNvPr id="202" name="Google Shape;202;p24"/>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203" name="Google Shape;203;p24"/>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04" name="Google Shape;204;p24"/>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24"/>
          <p:cNvSpPr txBox="1">
            <a:spLocks noGrp="1"/>
          </p:cNvSpPr>
          <p:nvPr>
            <p:ph type="title" idx="2"/>
          </p:nvPr>
        </p:nvSpPr>
        <p:spPr>
          <a:xfrm>
            <a:off x="6406400" y="1889667"/>
            <a:ext cx="2789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6" name="Google Shape;206;p24"/>
          <p:cNvSpPr txBox="1">
            <a:spLocks noGrp="1"/>
          </p:cNvSpPr>
          <p:nvPr>
            <p:ph type="subTitle" idx="1"/>
          </p:nvPr>
        </p:nvSpPr>
        <p:spPr>
          <a:xfrm>
            <a:off x="6406467" y="2253733"/>
            <a:ext cx="2789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7" name="Google Shape;207;p24"/>
          <p:cNvSpPr txBox="1">
            <a:spLocks noGrp="1"/>
          </p:cNvSpPr>
          <p:nvPr>
            <p:ph type="title" idx="3"/>
          </p:nvPr>
        </p:nvSpPr>
        <p:spPr>
          <a:xfrm>
            <a:off x="6406433" y="3401933"/>
            <a:ext cx="2789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24"/>
          <p:cNvSpPr txBox="1">
            <a:spLocks noGrp="1"/>
          </p:cNvSpPr>
          <p:nvPr>
            <p:ph type="subTitle" idx="4"/>
          </p:nvPr>
        </p:nvSpPr>
        <p:spPr>
          <a:xfrm>
            <a:off x="6406500" y="3762867"/>
            <a:ext cx="2789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24"/>
          <p:cNvSpPr txBox="1">
            <a:spLocks noGrp="1"/>
          </p:cNvSpPr>
          <p:nvPr>
            <p:ph type="subTitle" idx="5"/>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10" name="Google Shape;210;p24"/>
          <p:cNvSpPr txBox="1">
            <a:spLocks noGrp="1"/>
          </p:cNvSpPr>
          <p:nvPr>
            <p:ph type="subTitle" idx="6"/>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211" name="Google Shape;211;p24"/>
          <p:cNvSpPr txBox="1">
            <a:spLocks noGrp="1"/>
          </p:cNvSpPr>
          <p:nvPr>
            <p:ph type="title" idx="7"/>
          </p:nvPr>
        </p:nvSpPr>
        <p:spPr>
          <a:xfrm>
            <a:off x="6406433" y="4911200"/>
            <a:ext cx="2789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2" name="Google Shape;212;p24"/>
          <p:cNvSpPr txBox="1">
            <a:spLocks noGrp="1"/>
          </p:cNvSpPr>
          <p:nvPr>
            <p:ph type="subTitle" idx="8"/>
          </p:nvPr>
        </p:nvSpPr>
        <p:spPr>
          <a:xfrm>
            <a:off x="6406584" y="5272000"/>
            <a:ext cx="2789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3" name="Google Shape;213;p24"/>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125375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214"/>
        <p:cNvGrpSpPr/>
        <p:nvPr/>
      </p:nvGrpSpPr>
      <p:grpSpPr>
        <a:xfrm>
          <a:off x="0" y="0"/>
          <a:ext cx="0" cy="0"/>
          <a:chOff x="0" y="0"/>
          <a:chExt cx="0" cy="0"/>
        </a:xfrm>
      </p:grpSpPr>
      <p:cxnSp>
        <p:nvCxnSpPr>
          <p:cNvPr id="215" name="Google Shape;215;p25"/>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216" name="Google Shape;216;p25"/>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17" name="Google Shape;217;p25"/>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25"/>
          <p:cNvSpPr txBox="1">
            <a:spLocks noGrp="1"/>
          </p:cNvSpPr>
          <p:nvPr>
            <p:ph type="title" idx="2"/>
          </p:nvPr>
        </p:nvSpPr>
        <p:spPr>
          <a:xfrm>
            <a:off x="8111267" y="4911200"/>
            <a:ext cx="3221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9" name="Google Shape;219;p25"/>
          <p:cNvSpPr txBox="1">
            <a:spLocks noGrp="1"/>
          </p:cNvSpPr>
          <p:nvPr>
            <p:ph type="subTitle" idx="1"/>
          </p:nvPr>
        </p:nvSpPr>
        <p:spPr>
          <a:xfrm>
            <a:off x="8111344" y="5275267"/>
            <a:ext cx="3221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0" name="Google Shape;220;p25"/>
          <p:cNvSpPr txBox="1">
            <a:spLocks noGrp="1"/>
          </p:cNvSpPr>
          <p:nvPr>
            <p:ph type="title" idx="3"/>
          </p:nvPr>
        </p:nvSpPr>
        <p:spPr>
          <a:xfrm>
            <a:off x="4484000" y="4911200"/>
            <a:ext cx="3221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1" name="Google Shape;221;p25"/>
          <p:cNvSpPr txBox="1">
            <a:spLocks noGrp="1"/>
          </p:cNvSpPr>
          <p:nvPr>
            <p:ph type="subTitle" idx="4"/>
          </p:nvPr>
        </p:nvSpPr>
        <p:spPr>
          <a:xfrm>
            <a:off x="4484077" y="5272133"/>
            <a:ext cx="3221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 name="Google Shape;222;p25"/>
          <p:cNvSpPr txBox="1">
            <a:spLocks noGrp="1"/>
          </p:cNvSpPr>
          <p:nvPr>
            <p:ph type="subTitle" idx="5"/>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23" name="Google Shape;223;p25"/>
          <p:cNvSpPr txBox="1">
            <a:spLocks noGrp="1"/>
          </p:cNvSpPr>
          <p:nvPr>
            <p:ph type="subTitle" idx="6"/>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224" name="Google Shape;224;p25"/>
          <p:cNvSpPr txBox="1">
            <a:spLocks noGrp="1"/>
          </p:cNvSpPr>
          <p:nvPr>
            <p:ph type="title" idx="7"/>
          </p:nvPr>
        </p:nvSpPr>
        <p:spPr>
          <a:xfrm>
            <a:off x="856700" y="4911200"/>
            <a:ext cx="32216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5" name="Google Shape;225;p25"/>
          <p:cNvSpPr txBox="1">
            <a:spLocks noGrp="1"/>
          </p:cNvSpPr>
          <p:nvPr>
            <p:ph type="subTitle" idx="8"/>
          </p:nvPr>
        </p:nvSpPr>
        <p:spPr>
          <a:xfrm>
            <a:off x="856873" y="5272000"/>
            <a:ext cx="3221600" cy="10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25"/>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227014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27"/>
        <p:cNvGrpSpPr/>
        <p:nvPr/>
      </p:nvGrpSpPr>
      <p:grpSpPr>
        <a:xfrm>
          <a:off x="0" y="0"/>
          <a:ext cx="0" cy="0"/>
          <a:chOff x="0" y="0"/>
          <a:chExt cx="0" cy="0"/>
        </a:xfrm>
      </p:grpSpPr>
      <p:cxnSp>
        <p:nvCxnSpPr>
          <p:cNvPr id="228" name="Google Shape;228;p26"/>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26"/>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30" name="Google Shape;230;p26"/>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26"/>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32" name="Google Shape;232;p26"/>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233" name="Google Shape;233;p26"/>
          <p:cNvSpPr txBox="1">
            <a:spLocks noGrp="1"/>
          </p:cNvSpPr>
          <p:nvPr>
            <p:ph type="title" idx="3"/>
          </p:nvPr>
        </p:nvSpPr>
        <p:spPr>
          <a:xfrm>
            <a:off x="860077" y="4322167"/>
            <a:ext cx="28744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26"/>
          <p:cNvSpPr txBox="1">
            <a:spLocks noGrp="1"/>
          </p:cNvSpPr>
          <p:nvPr>
            <p:ph type="subTitle" idx="4"/>
          </p:nvPr>
        </p:nvSpPr>
        <p:spPr>
          <a:xfrm>
            <a:off x="865977" y="5088567"/>
            <a:ext cx="2874400" cy="10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26"/>
          <p:cNvSpPr txBox="1">
            <a:spLocks noGrp="1"/>
          </p:cNvSpPr>
          <p:nvPr>
            <p:ph type="title" idx="5"/>
          </p:nvPr>
        </p:nvSpPr>
        <p:spPr>
          <a:xfrm>
            <a:off x="6406367" y="4322167"/>
            <a:ext cx="28688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6" name="Google Shape;236;p26"/>
          <p:cNvSpPr txBox="1">
            <a:spLocks noGrp="1"/>
          </p:cNvSpPr>
          <p:nvPr>
            <p:ph type="subTitle" idx="6"/>
          </p:nvPr>
        </p:nvSpPr>
        <p:spPr>
          <a:xfrm>
            <a:off x="6412165" y="5088615"/>
            <a:ext cx="2868800" cy="10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7" name="Google Shape;237;p26"/>
          <p:cNvSpPr txBox="1">
            <a:spLocks noGrp="1"/>
          </p:cNvSpPr>
          <p:nvPr>
            <p:ph type="title" idx="7"/>
          </p:nvPr>
        </p:nvSpPr>
        <p:spPr>
          <a:xfrm>
            <a:off x="860077" y="1894267"/>
            <a:ext cx="28804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8" name="Google Shape;238;p26"/>
          <p:cNvSpPr txBox="1">
            <a:spLocks noGrp="1"/>
          </p:cNvSpPr>
          <p:nvPr>
            <p:ph type="subTitle" idx="8"/>
          </p:nvPr>
        </p:nvSpPr>
        <p:spPr>
          <a:xfrm>
            <a:off x="865977" y="2660667"/>
            <a:ext cx="2880400" cy="10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 name="Google Shape;239;p26"/>
          <p:cNvSpPr txBox="1">
            <a:spLocks noGrp="1"/>
          </p:cNvSpPr>
          <p:nvPr>
            <p:ph type="title" idx="9"/>
          </p:nvPr>
        </p:nvSpPr>
        <p:spPr>
          <a:xfrm>
            <a:off x="6406367" y="1894267"/>
            <a:ext cx="2874400" cy="766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26"/>
          <p:cNvSpPr txBox="1">
            <a:spLocks noGrp="1"/>
          </p:cNvSpPr>
          <p:nvPr>
            <p:ph type="subTitle" idx="13"/>
          </p:nvPr>
        </p:nvSpPr>
        <p:spPr>
          <a:xfrm>
            <a:off x="6412165" y="2660715"/>
            <a:ext cx="2874400" cy="100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26"/>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43352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bg>
      <p:bgPr>
        <a:solidFill>
          <a:schemeClr val="lt2"/>
        </a:solidFill>
        <a:effectLst/>
      </p:bgPr>
    </p:bg>
    <p:spTree>
      <p:nvGrpSpPr>
        <p:cNvPr id="1" name="Shape 242"/>
        <p:cNvGrpSpPr/>
        <p:nvPr/>
      </p:nvGrpSpPr>
      <p:grpSpPr>
        <a:xfrm>
          <a:off x="0" y="0"/>
          <a:ext cx="0" cy="0"/>
          <a:chOff x="0" y="0"/>
          <a:chExt cx="0" cy="0"/>
        </a:xfrm>
      </p:grpSpPr>
      <p:cxnSp>
        <p:nvCxnSpPr>
          <p:cNvPr id="243" name="Google Shape;243;p27"/>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cxnSp>
        <p:nvCxnSpPr>
          <p:cNvPr id="244" name="Google Shape;244;p27"/>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45" name="Google Shape;245;p27"/>
          <p:cNvSpPr txBox="1">
            <a:spLocks noGrp="1"/>
          </p:cNvSpPr>
          <p:nvPr>
            <p:ph type="title"/>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6" name="Google Shape;246;p27"/>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47" name="Google Shape;247;p27"/>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248" name="Google Shape;248;p27"/>
          <p:cNvSpPr txBox="1">
            <a:spLocks noGrp="1"/>
          </p:cNvSpPr>
          <p:nvPr>
            <p:ph type="title" idx="3"/>
          </p:nvPr>
        </p:nvSpPr>
        <p:spPr>
          <a:xfrm>
            <a:off x="855231" y="1922567"/>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9" name="Google Shape;249;p27"/>
          <p:cNvSpPr txBox="1">
            <a:spLocks noGrp="1"/>
          </p:cNvSpPr>
          <p:nvPr>
            <p:ph type="subTitle" idx="4"/>
          </p:nvPr>
        </p:nvSpPr>
        <p:spPr>
          <a:xfrm>
            <a:off x="2746900" y="1922567"/>
            <a:ext cx="2998800" cy="609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0" name="Google Shape;250;p27"/>
          <p:cNvSpPr txBox="1">
            <a:spLocks noGrp="1"/>
          </p:cNvSpPr>
          <p:nvPr>
            <p:ph type="title" idx="5"/>
          </p:nvPr>
        </p:nvSpPr>
        <p:spPr>
          <a:xfrm>
            <a:off x="6447500" y="1922567"/>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27"/>
          <p:cNvSpPr txBox="1">
            <a:spLocks noGrp="1"/>
          </p:cNvSpPr>
          <p:nvPr>
            <p:ph type="subTitle" idx="6"/>
          </p:nvPr>
        </p:nvSpPr>
        <p:spPr>
          <a:xfrm>
            <a:off x="8339633" y="1922567"/>
            <a:ext cx="2998800" cy="60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2" name="Google Shape;252;p27"/>
          <p:cNvSpPr txBox="1">
            <a:spLocks noGrp="1"/>
          </p:cNvSpPr>
          <p:nvPr>
            <p:ph type="title" idx="7"/>
          </p:nvPr>
        </p:nvSpPr>
        <p:spPr>
          <a:xfrm>
            <a:off x="855400" y="5135868"/>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3" name="Google Shape;253;p27"/>
          <p:cNvSpPr txBox="1">
            <a:spLocks noGrp="1"/>
          </p:cNvSpPr>
          <p:nvPr>
            <p:ph type="subTitle" idx="8"/>
          </p:nvPr>
        </p:nvSpPr>
        <p:spPr>
          <a:xfrm>
            <a:off x="2747033" y="5135868"/>
            <a:ext cx="2998800" cy="60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4" name="Google Shape;254;p27"/>
          <p:cNvSpPr txBox="1">
            <a:spLocks noGrp="1"/>
          </p:cNvSpPr>
          <p:nvPr>
            <p:ph type="title" idx="9"/>
          </p:nvPr>
        </p:nvSpPr>
        <p:spPr>
          <a:xfrm>
            <a:off x="6446833" y="3529217"/>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5" name="Google Shape;255;p27"/>
          <p:cNvSpPr txBox="1">
            <a:spLocks noGrp="1"/>
          </p:cNvSpPr>
          <p:nvPr>
            <p:ph type="subTitle" idx="13"/>
          </p:nvPr>
        </p:nvSpPr>
        <p:spPr>
          <a:xfrm>
            <a:off x="8337633" y="3529217"/>
            <a:ext cx="2998800" cy="60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6" name="Google Shape;256;p27"/>
          <p:cNvSpPr txBox="1">
            <a:spLocks noGrp="1"/>
          </p:cNvSpPr>
          <p:nvPr>
            <p:ph type="title" idx="14"/>
          </p:nvPr>
        </p:nvSpPr>
        <p:spPr>
          <a:xfrm>
            <a:off x="6447500" y="5135868"/>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7" name="Google Shape;257;p27"/>
          <p:cNvSpPr txBox="1">
            <a:spLocks noGrp="1"/>
          </p:cNvSpPr>
          <p:nvPr>
            <p:ph type="subTitle" idx="15"/>
          </p:nvPr>
        </p:nvSpPr>
        <p:spPr>
          <a:xfrm>
            <a:off x="8338433" y="5135868"/>
            <a:ext cx="2998800" cy="60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58" name="Google Shape;258;p27"/>
          <p:cNvSpPr txBox="1">
            <a:spLocks noGrp="1"/>
          </p:cNvSpPr>
          <p:nvPr>
            <p:ph type="title" idx="16"/>
          </p:nvPr>
        </p:nvSpPr>
        <p:spPr>
          <a:xfrm>
            <a:off x="859741" y="3529217"/>
            <a:ext cx="17940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9" name="Google Shape;259;p27"/>
          <p:cNvSpPr txBox="1">
            <a:spLocks noGrp="1"/>
          </p:cNvSpPr>
          <p:nvPr>
            <p:ph type="subTitle" idx="17"/>
          </p:nvPr>
        </p:nvSpPr>
        <p:spPr>
          <a:xfrm>
            <a:off x="2746233" y="3529217"/>
            <a:ext cx="2998800" cy="6092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0" name="Google Shape;260;p27"/>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62493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261"/>
        <p:cNvGrpSpPr/>
        <p:nvPr/>
      </p:nvGrpSpPr>
      <p:grpSpPr>
        <a:xfrm>
          <a:off x="0" y="0"/>
          <a:ext cx="0" cy="0"/>
          <a:chOff x="0" y="0"/>
          <a:chExt cx="0" cy="0"/>
        </a:xfrm>
      </p:grpSpPr>
      <p:sp>
        <p:nvSpPr>
          <p:cNvPr id="262" name="Google Shape;262;p28"/>
          <p:cNvSpPr txBox="1">
            <a:spLocks noGrp="1"/>
          </p:cNvSpPr>
          <p:nvPr>
            <p:ph type="title" hasCustomPrompt="1"/>
          </p:nvPr>
        </p:nvSpPr>
        <p:spPr>
          <a:xfrm>
            <a:off x="841700" y="525443"/>
            <a:ext cx="8768000" cy="10096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63" name="Google Shape;263;p28"/>
          <p:cNvSpPr txBox="1">
            <a:spLocks noGrp="1"/>
          </p:cNvSpPr>
          <p:nvPr>
            <p:ph type="subTitle" idx="1"/>
          </p:nvPr>
        </p:nvSpPr>
        <p:spPr>
          <a:xfrm>
            <a:off x="841700" y="1534752"/>
            <a:ext cx="87680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4" name="Google Shape;264;p28"/>
          <p:cNvSpPr txBox="1">
            <a:spLocks noGrp="1"/>
          </p:cNvSpPr>
          <p:nvPr>
            <p:ph type="title" idx="2" hasCustomPrompt="1"/>
          </p:nvPr>
        </p:nvSpPr>
        <p:spPr>
          <a:xfrm>
            <a:off x="841700" y="2458313"/>
            <a:ext cx="8768000" cy="10092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65" name="Google Shape;265;p28"/>
          <p:cNvSpPr txBox="1">
            <a:spLocks noGrp="1"/>
          </p:cNvSpPr>
          <p:nvPr>
            <p:ph type="subTitle" idx="3"/>
          </p:nvPr>
        </p:nvSpPr>
        <p:spPr>
          <a:xfrm>
            <a:off x="841700" y="3467823"/>
            <a:ext cx="87680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6" name="Google Shape;266;p28"/>
          <p:cNvSpPr txBox="1">
            <a:spLocks noGrp="1"/>
          </p:cNvSpPr>
          <p:nvPr>
            <p:ph type="title" idx="4" hasCustomPrompt="1"/>
          </p:nvPr>
        </p:nvSpPr>
        <p:spPr>
          <a:xfrm>
            <a:off x="841700" y="4390783"/>
            <a:ext cx="8768000" cy="10092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67" name="Google Shape;267;p28"/>
          <p:cNvSpPr txBox="1">
            <a:spLocks noGrp="1"/>
          </p:cNvSpPr>
          <p:nvPr>
            <p:ph type="subTitle" idx="5"/>
          </p:nvPr>
        </p:nvSpPr>
        <p:spPr>
          <a:xfrm>
            <a:off x="841700" y="5400895"/>
            <a:ext cx="87680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268" name="Google Shape;268;p28"/>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69" name="Google Shape;269;p28"/>
          <p:cNvSpPr txBox="1">
            <a:spLocks noGrp="1"/>
          </p:cNvSpPr>
          <p:nvPr>
            <p:ph type="subTitle" idx="6"/>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70" name="Google Shape;270;p28"/>
          <p:cNvSpPr txBox="1">
            <a:spLocks noGrp="1"/>
          </p:cNvSpPr>
          <p:nvPr>
            <p:ph type="subTitle" idx="7"/>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271" name="Google Shape;271;p28"/>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272" name="Google Shape;272;p28"/>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1983820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273"/>
        <p:cNvGrpSpPr/>
        <p:nvPr/>
      </p:nvGrpSpPr>
      <p:grpSpPr>
        <a:xfrm>
          <a:off x="0" y="0"/>
          <a:ext cx="0" cy="0"/>
          <a:chOff x="0" y="0"/>
          <a:chExt cx="0" cy="0"/>
        </a:xfrm>
      </p:grpSpPr>
      <p:sp>
        <p:nvSpPr>
          <p:cNvPr id="274" name="Google Shape;274;p29"/>
          <p:cNvSpPr txBox="1">
            <a:spLocks noGrp="1"/>
          </p:cNvSpPr>
          <p:nvPr>
            <p:ph type="title" hasCustomPrompt="1"/>
          </p:nvPr>
        </p:nvSpPr>
        <p:spPr>
          <a:xfrm>
            <a:off x="6936800" y="555036"/>
            <a:ext cx="3082800" cy="10096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75" name="Google Shape;275;p29"/>
          <p:cNvSpPr txBox="1">
            <a:spLocks noGrp="1"/>
          </p:cNvSpPr>
          <p:nvPr>
            <p:ph type="subTitle" idx="1"/>
          </p:nvPr>
        </p:nvSpPr>
        <p:spPr>
          <a:xfrm>
            <a:off x="6936800" y="1564336"/>
            <a:ext cx="3082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6" name="Google Shape;276;p29"/>
          <p:cNvSpPr txBox="1">
            <a:spLocks noGrp="1"/>
          </p:cNvSpPr>
          <p:nvPr>
            <p:ph type="title" idx="2" hasCustomPrompt="1"/>
          </p:nvPr>
        </p:nvSpPr>
        <p:spPr>
          <a:xfrm>
            <a:off x="6936800" y="2488556"/>
            <a:ext cx="3082800" cy="10092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77" name="Google Shape;277;p29"/>
          <p:cNvSpPr txBox="1">
            <a:spLocks noGrp="1"/>
          </p:cNvSpPr>
          <p:nvPr>
            <p:ph type="subTitle" idx="3"/>
          </p:nvPr>
        </p:nvSpPr>
        <p:spPr>
          <a:xfrm>
            <a:off x="6936800" y="3498069"/>
            <a:ext cx="3082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8" name="Google Shape;278;p29"/>
          <p:cNvSpPr txBox="1">
            <a:spLocks noGrp="1"/>
          </p:cNvSpPr>
          <p:nvPr>
            <p:ph type="title" idx="4" hasCustomPrompt="1"/>
          </p:nvPr>
        </p:nvSpPr>
        <p:spPr>
          <a:xfrm>
            <a:off x="6936800" y="4421677"/>
            <a:ext cx="3082800" cy="10092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6933"/>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79" name="Google Shape;279;p29"/>
          <p:cNvSpPr txBox="1">
            <a:spLocks noGrp="1"/>
          </p:cNvSpPr>
          <p:nvPr>
            <p:ph type="subTitle" idx="5"/>
          </p:nvPr>
        </p:nvSpPr>
        <p:spPr>
          <a:xfrm>
            <a:off x="6936800" y="5431803"/>
            <a:ext cx="3082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280" name="Google Shape;280;p29"/>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81" name="Google Shape;281;p29"/>
          <p:cNvSpPr txBox="1">
            <a:spLocks noGrp="1"/>
          </p:cNvSpPr>
          <p:nvPr>
            <p:ph type="subTitle" idx="6"/>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82" name="Google Shape;282;p29"/>
          <p:cNvSpPr txBox="1">
            <a:spLocks noGrp="1"/>
          </p:cNvSpPr>
          <p:nvPr>
            <p:ph type="subTitle" idx="7"/>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283" name="Google Shape;283;p29"/>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284" name="Google Shape;284;p29"/>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215296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C7CB-714D-6CB0-6A33-2C0132E4C8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DC0E4-6E5A-D5FF-5F99-82640917A3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3989266-13C0-12EE-44FA-0C7C04D18C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3B1DCE1-4C7D-6FB8-FBC8-5B6B8B93F340}"/>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6" name="Footer Placeholder 5">
            <a:extLst>
              <a:ext uri="{FF2B5EF4-FFF2-40B4-BE49-F238E27FC236}">
                <a16:creationId xmlns:a16="http://schemas.microsoft.com/office/drawing/2014/main" id="{E36D9893-1C1B-C04E-F12D-FA3A8F28A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D2A6AE-4F6E-ED93-F019-1A32588D31EE}"/>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94793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2">
  <p:cSld name="Numbers and text 2">
    <p:bg>
      <p:bgPr>
        <a:solidFill>
          <a:schemeClr val="lt2"/>
        </a:solidFill>
        <a:effectLst/>
      </p:bgPr>
    </p:bg>
    <p:spTree>
      <p:nvGrpSpPr>
        <p:cNvPr id="1" name="Shape 285"/>
        <p:cNvGrpSpPr/>
        <p:nvPr/>
      </p:nvGrpSpPr>
      <p:grpSpPr>
        <a:xfrm>
          <a:off x="0" y="0"/>
          <a:ext cx="0" cy="0"/>
          <a:chOff x="0" y="0"/>
          <a:chExt cx="0" cy="0"/>
        </a:xfrm>
      </p:grpSpPr>
      <p:sp>
        <p:nvSpPr>
          <p:cNvPr id="286" name="Google Shape;286;p30"/>
          <p:cNvSpPr txBox="1">
            <a:spLocks noGrp="1"/>
          </p:cNvSpPr>
          <p:nvPr>
            <p:ph type="title" hasCustomPrompt="1"/>
          </p:nvPr>
        </p:nvSpPr>
        <p:spPr>
          <a:xfrm>
            <a:off x="9866000" y="5050567"/>
            <a:ext cx="1471600" cy="3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2667"/>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87" name="Google Shape;287;p30"/>
          <p:cNvSpPr txBox="1">
            <a:spLocks noGrp="1"/>
          </p:cNvSpPr>
          <p:nvPr>
            <p:ph type="title" idx="2" hasCustomPrompt="1"/>
          </p:nvPr>
        </p:nvSpPr>
        <p:spPr>
          <a:xfrm>
            <a:off x="2609244" y="5050567"/>
            <a:ext cx="1471600" cy="3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2667"/>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cxnSp>
        <p:nvCxnSpPr>
          <p:cNvPr id="288" name="Google Shape;288;p30"/>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289" name="Google Shape;289;p30"/>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290" name="Google Shape;290;p30"/>
          <p:cNvSpPr txBox="1">
            <a:spLocks noGrp="1"/>
          </p:cNvSpPr>
          <p:nvPr>
            <p:ph type="subTitle" idx="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291" name="Google Shape;291;p30"/>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30"/>
          <p:cNvSpPr txBox="1">
            <a:spLocks noGrp="1"/>
          </p:cNvSpPr>
          <p:nvPr>
            <p:ph type="title" idx="4"/>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3" name="Google Shape;293;p30"/>
          <p:cNvSpPr txBox="1">
            <a:spLocks noGrp="1"/>
          </p:cNvSpPr>
          <p:nvPr>
            <p:ph type="title" idx="5"/>
          </p:nvPr>
        </p:nvSpPr>
        <p:spPr>
          <a:xfrm>
            <a:off x="856700" y="5050567"/>
            <a:ext cx="13864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4" name="Google Shape;294;p30"/>
          <p:cNvSpPr txBox="1">
            <a:spLocks noGrp="1"/>
          </p:cNvSpPr>
          <p:nvPr>
            <p:ph type="title" idx="6" hasCustomPrompt="1"/>
          </p:nvPr>
        </p:nvSpPr>
        <p:spPr>
          <a:xfrm>
            <a:off x="6237621" y="5050567"/>
            <a:ext cx="1471600" cy="3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2667"/>
            </a:lvl1pPr>
            <a:lvl2pPr lvl="1" rtl="0">
              <a:spcBef>
                <a:spcPts val="0"/>
              </a:spcBef>
              <a:spcAft>
                <a:spcPts val="0"/>
              </a:spcAft>
              <a:buSzPts val="7000"/>
              <a:buNone/>
              <a:defRPr sz="9333" b="1"/>
            </a:lvl2pPr>
            <a:lvl3pPr lvl="2" rtl="0">
              <a:spcBef>
                <a:spcPts val="0"/>
              </a:spcBef>
              <a:spcAft>
                <a:spcPts val="0"/>
              </a:spcAft>
              <a:buSzPts val="7000"/>
              <a:buNone/>
              <a:defRPr sz="9333" b="1"/>
            </a:lvl3pPr>
            <a:lvl4pPr lvl="3" rtl="0">
              <a:spcBef>
                <a:spcPts val="0"/>
              </a:spcBef>
              <a:spcAft>
                <a:spcPts val="0"/>
              </a:spcAft>
              <a:buSzPts val="7000"/>
              <a:buNone/>
              <a:defRPr sz="9333" b="1"/>
            </a:lvl4pPr>
            <a:lvl5pPr lvl="4" rtl="0">
              <a:spcBef>
                <a:spcPts val="0"/>
              </a:spcBef>
              <a:spcAft>
                <a:spcPts val="0"/>
              </a:spcAft>
              <a:buSzPts val="7000"/>
              <a:buNone/>
              <a:defRPr sz="9333" b="1"/>
            </a:lvl5pPr>
            <a:lvl6pPr lvl="5" rtl="0">
              <a:spcBef>
                <a:spcPts val="0"/>
              </a:spcBef>
              <a:spcAft>
                <a:spcPts val="0"/>
              </a:spcAft>
              <a:buSzPts val="7000"/>
              <a:buNone/>
              <a:defRPr sz="9333" b="1"/>
            </a:lvl6pPr>
            <a:lvl7pPr lvl="6" rtl="0">
              <a:spcBef>
                <a:spcPts val="0"/>
              </a:spcBef>
              <a:spcAft>
                <a:spcPts val="0"/>
              </a:spcAft>
              <a:buSzPts val="7000"/>
              <a:buNone/>
              <a:defRPr sz="9333" b="1"/>
            </a:lvl7pPr>
            <a:lvl8pPr lvl="7" rtl="0">
              <a:spcBef>
                <a:spcPts val="0"/>
              </a:spcBef>
              <a:spcAft>
                <a:spcPts val="0"/>
              </a:spcAft>
              <a:buSzPts val="7000"/>
              <a:buNone/>
              <a:defRPr sz="9333" b="1"/>
            </a:lvl8pPr>
            <a:lvl9pPr lvl="8" rtl="0">
              <a:spcBef>
                <a:spcPts val="0"/>
              </a:spcBef>
              <a:spcAft>
                <a:spcPts val="0"/>
              </a:spcAft>
              <a:buSzPts val="7000"/>
              <a:buNone/>
              <a:defRPr sz="9333" b="1"/>
            </a:lvl9pPr>
          </a:lstStyle>
          <a:p>
            <a:r>
              <a:t>xx%</a:t>
            </a:r>
          </a:p>
        </p:txBody>
      </p:sp>
      <p:sp>
        <p:nvSpPr>
          <p:cNvPr id="295" name="Google Shape;295;p30"/>
          <p:cNvSpPr txBox="1">
            <a:spLocks noGrp="1"/>
          </p:cNvSpPr>
          <p:nvPr>
            <p:ph type="subTitle" idx="7"/>
          </p:nvPr>
        </p:nvSpPr>
        <p:spPr>
          <a:xfrm>
            <a:off x="854533" y="5391233"/>
            <a:ext cx="2567600" cy="7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6" name="Google Shape;296;p30"/>
          <p:cNvSpPr txBox="1">
            <a:spLocks noGrp="1"/>
          </p:cNvSpPr>
          <p:nvPr>
            <p:ph type="title" idx="8"/>
          </p:nvPr>
        </p:nvSpPr>
        <p:spPr>
          <a:xfrm>
            <a:off x="4489884" y="5050567"/>
            <a:ext cx="13864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7" name="Google Shape;297;p30"/>
          <p:cNvSpPr txBox="1">
            <a:spLocks noGrp="1"/>
          </p:cNvSpPr>
          <p:nvPr>
            <p:ph type="subTitle" idx="9"/>
          </p:nvPr>
        </p:nvSpPr>
        <p:spPr>
          <a:xfrm>
            <a:off x="4487733" y="5391233"/>
            <a:ext cx="2567600" cy="7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8" name="Google Shape;298;p30"/>
          <p:cNvSpPr txBox="1">
            <a:spLocks noGrp="1"/>
          </p:cNvSpPr>
          <p:nvPr>
            <p:ph type="title" idx="13"/>
          </p:nvPr>
        </p:nvSpPr>
        <p:spPr>
          <a:xfrm>
            <a:off x="8123100" y="5050567"/>
            <a:ext cx="1386400" cy="3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9" name="Google Shape;299;p30"/>
          <p:cNvSpPr txBox="1">
            <a:spLocks noGrp="1"/>
          </p:cNvSpPr>
          <p:nvPr>
            <p:ph type="subTitle" idx="14"/>
          </p:nvPr>
        </p:nvSpPr>
        <p:spPr>
          <a:xfrm>
            <a:off x="8120933" y="5391233"/>
            <a:ext cx="2567600" cy="7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0" name="Google Shape;300;p30"/>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696700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3">
  <p:cSld name="Numbers and text 3">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863933" y="4983533"/>
            <a:ext cx="26428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3" name="Google Shape;303;p31"/>
          <p:cNvSpPr txBox="1">
            <a:spLocks noGrp="1"/>
          </p:cNvSpPr>
          <p:nvPr>
            <p:ph type="subTitle" idx="1"/>
          </p:nvPr>
        </p:nvSpPr>
        <p:spPr>
          <a:xfrm>
            <a:off x="863933" y="5344467"/>
            <a:ext cx="2642800" cy="82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000000"/>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31"/>
          <p:cNvSpPr txBox="1">
            <a:spLocks noGrp="1"/>
          </p:cNvSpPr>
          <p:nvPr>
            <p:ph type="title" idx="2"/>
          </p:nvPr>
        </p:nvSpPr>
        <p:spPr>
          <a:xfrm>
            <a:off x="8118467" y="4983533"/>
            <a:ext cx="26428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5" name="Google Shape;305;p31"/>
          <p:cNvSpPr txBox="1">
            <a:spLocks noGrp="1"/>
          </p:cNvSpPr>
          <p:nvPr>
            <p:ph type="subTitle" idx="3"/>
          </p:nvPr>
        </p:nvSpPr>
        <p:spPr>
          <a:xfrm>
            <a:off x="8118467" y="5344484"/>
            <a:ext cx="26428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6" name="Google Shape;306;p31"/>
          <p:cNvSpPr txBox="1">
            <a:spLocks noGrp="1"/>
          </p:cNvSpPr>
          <p:nvPr>
            <p:ph type="title" idx="4"/>
          </p:nvPr>
        </p:nvSpPr>
        <p:spPr>
          <a:xfrm>
            <a:off x="4491200" y="4983533"/>
            <a:ext cx="2642800" cy="364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7" name="Google Shape;307;p31"/>
          <p:cNvSpPr txBox="1">
            <a:spLocks noGrp="1"/>
          </p:cNvSpPr>
          <p:nvPr>
            <p:ph type="subTitle" idx="5"/>
          </p:nvPr>
        </p:nvSpPr>
        <p:spPr>
          <a:xfrm>
            <a:off x="4491197" y="5344500"/>
            <a:ext cx="2642800" cy="79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31"/>
          <p:cNvSpPr txBox="1">
            <a:spLocks noGrp="1"/>
          </p:cNvSpPr>
          <p:nvPr>
            <p:ph type="title" idx="6" hasCustomPrompt="1"/>
          </p:nvPr>
        </p:nvSpPr>
        <p:spPr>
          <a:xfrm>
            <a:off x="1967567" y="2787133"/>
            <a:ext cx="997600" cy="46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09" name="Google Shape;309;p31"/>
          <p:cNvSpPr txBox="1">
            <a:spLocks noGrp="1"/>
          </p:cNvSpPr>
          <p:nvPr>
            <p:ph type="title" idx="7" hasCustomPrompt="1"/>
          </p:nvPr>
        </p:nvSpPr>
        <p:spPr>
          <a:xfrm>
            <a:off x="5597200" y="2787133"/>
            <a:ext cx="997600" cy="46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0" name="Google Shape;310;p31"/>
          <p:cNvSpPr txBox="1">
            <a:spLocks noGrp="1"/>
          </p:cNvSpPr>
          <p:nvPr>
            <p:ph type="title" idx="8" hasCustomPrompt="1"/>
          </p:nvPr>
        </p:nvSpPr>
        <p:spPr>
          <a:xfrm>
            <a:off x="9224400" y="2787133"/>
            <a:ext cx="997600" cy="46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cxnSp>
        <p:nvCxnSpPr>
          <p:cNvPr id="311" name="Google Shape;311;p31"/>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12" name="Google Shape;312;p31"/>
          <p:cNvSpPr txBox="1">
            <a:spLocks noGrp="1"/>
          </p:cNvSpPr>
          <p:nvPr>
            <p:ph type="subTitle" idx="9"/>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13" name="Google Shape;313;p31"/>
          <p:cNvSpPr txBox="1">
            <a:spLocks noGrp="1"/>
          </p:cNvSpPr>
          <p:nvPr>
            <p:ph type="subTitle" idx="13"/>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314" name="Google Shape;314;p31"/>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315" name="Google Shape;315;p31"/>
          <p:cNvSpPr txBox="1">
            <a:spLocks noGrp="1"/>
          </p:cNvSpPr>
          <p:nvPr>
            <p:ph type="title" idx="14"/>
          </p:nvPr>
        </p:nvSpPr>
        <p:spPr>
          <a:xfrm>
            <a:off x="854400" y="534867"/>
            <a:ext cx="10483200" cy="73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31"/>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3887709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317"/>
        <p:cNvGrpSpPr/>
        <p:nvPr/>
      </p:nvGrpSpPr>
      <p:grpSpPr>
        <a:xfrm>
          <a:off x="0" y="0"/>
          <a:ext cx="0" cy="0"/>
          <a:chOff x="0" y="0"/>
          <a:chExt cx="0" cy="0"/>
        </a:xfrm>
      </p:grpSpPr>
      <p:cxnSp>
        <p:nvCxnSpPr>
          <p:cNvPr id="318" name="Google Shape;318;p32"/>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19" name="Google Shape;319;p32"/>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20" name="Google Shape;320;p32"/>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321" name="Google Shape;321;p32"/>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322" name="Google Shape;322;p32"/>
          <p:cNvSpPr txBox="1">
            <a:spLocks noGrp="1"/>
          </p:cNvSpPr>
          <p:nvPr>
            <p:ph type="title"/>
          </p:nvPr>
        </p:nvSpPr>
        <p:spPr>
          <a:xfrm>
            <a:off x="856700" y="101967"/>
            <a:ext cx="10480800" cy="2654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23" name="Google Shape;323;p32"/>
          <p:cNvSpPr txBox="1">
            <a:spLocks noGrp="1"/>
          </p:cNvSpPr>
          <p:nvPr>
            <p:ph type="subTitle" idx="3"/>
          </p:nvPr>
        </p:nvSpPr>
        <p:spPr>
          <a:xfrm>
            <a:off x="850100" y="2491324"/>
            <a:ext cx="5653200" cy="98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5" name="Google Shape;325;p32"/>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4196944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26"/>
        <p:cNvGrpSpPr/>
        <p:nvPr/>
      </p:nvGrpSpPr>
      <p:grpSpPr>
        <a:xfrm>
          <a:off x="0" y="0"/>
          <a:ext cx="0" cy="0"/>
          <a:chOff x="0" y="0"/>
          <a:chExt cx="0" cy="0"/>
        </a:xfrm>
      </p:grpSpPr>
      <p:cxnSp>
        <p:nvCxnSpPr>
          <p:cNvPr id="327" name="Google Shape;327;p33"/>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28" name="Google Shape;328;p33"/>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29" name="Google Shape;329;p33"/>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cxnSp>
        <p:nvCxnSpPr>
          <p:cNvPr id="330" name="Google Shape;330;p33"/>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331" name="Google Shape;331;p33"/>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spTree>
    <p:extLst>
      <p:ext uri="{BB962C8B-B14F-4D97-AF65-F5344CB8AC3E}">
        <p14:creationId xmlns:p14="http://schemas.microsoft.com/office/powerpoint/2010/main" val="593160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332"/>
        <p:cNvGrpSpPr/>
        <p:nvPr/>
      </p:nvGrpSpPr>
      <p:grpSpPr>
        <a:xfrm>
          <a:off x="0" y="0"/>
          <a:ext cx="0" cy="0"/>
          <a:chOff x="0" y="0"/>
          <a:chExt cx="0" cy="0"/>
        </a:xfrm>
      </p:grpSpPr>
      <p:cxnSp>
        <p:nvCxnSpPr>
          <p:cNvPr id="333" name="Google Shape;333;p34"/>
          <p:cNvCxnSpPr/>
          <p:nvPr/>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sp>
        <p:nvSpPr>
          <p:cNvPr id="334" name="Google Shape;334;p34"/>
          <p:cNvSpPr txBox="1">
            <a:spLocks noGrp="1"/>
          </p:cNvSpPr>
          <p:nvPr>
            <p:ph type="subTitle" idx="1"/>
          </p:nvPr>
        </p:nvSpPr>
        <p:spPr>
          <a:xfrm>
            <a:off x="856697"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ctr" rtl="0">
              <a:lnSpc>
                <a:spcPct val="100000"/>
              </a:lnSpc>
              <a:spcBef>
                <a:spcPts val="0"/>
              </a:spcBef>
              <a:spcAft>
                <a:spcPts val="0"/>
              </a:spcAft>
              <a:buSzPts val="950"/>
              <a:buNone/>
              <a:defRPr sz="1267"/>
            </a:lvl2pPr>
            <a:lvl3pPr lvl="2" algn="ctr" rtl="0">
              <a:lnSpc>
                <a:spcPct val="100000"/>
              </a:lnSpc>
              <a:spcBef>
                <a:spcPts val="0"/>
              </a:spcBef>
              <a:spcAft>
                <a:spcPts val="0"/>
              </a:spcAft>
              <a:buSzPts val="950"/>
              <a:buNone/>
              <a:defRPr sz="1267"/>
            </a:lvl3pPr>
            <a:lvl4pPr lvl="3" algn="ctr" rtl="0">
              <a:lnSpc>
                <a:spcPct val="100000"/>
              </a:lnSpc>
              <a:spcBef>
                <a:spcPts val="0"/>
              </a:spcBef>
              <a:spcAft>
                <a:spcPts val="0"/>
              </a:spcAft>
              <a:buSzPts val="950"/>
              <a:buNone/>
              <a:defRPr sz="1267"/>
            </a:lvl4pPr>
            <a:lvl5pPr lvl="4" algn="ctr" rtl="0">
              <a:lnSpc>
                <a:spcPct val="100000"/>
              </a:lnSpc>
              <a:spcBef>
                <a:spcPts val="0"/>
              </a:spcBef>
              <a:spcAft>
                <a:spcPts val="0"/>
              </a:spcAft>
              <a:buSzPts val="950"/>
              <a:buNone/>
              <a:defRPr sz="1267"/>
            </a:lvl5pPr>
            <a:lvl6pPr lvl="5" algn="ctr" rtl="0">
              <a:lnSpc>
                <a:spcPct val="100000"/>
              </a:lnSpc>
              <a:spcBef>
                <a:spcPts val="0"/>
              </a:spcBef>
              <a:spcAft>
                <a:spcPts val="0"/>
              </a:spcAft>
              <a:buSzPts val="950"/>
              <a:buNone/>
              <a:defRPr sz="1267"/>
            </a:lvl6pPr>
            <a:lvl7pPr lvl="6" algn="ctr" rtl="0">
              <a:lnSpc>
                <a:spcPct val="100000"/>
              </a:lnSpc>
              <a:spcBef>
                <a:spcPts val="0"/>
              </a:spcBef>
              <a:spcAft>
                <a:spcPts val="0"/>
              </a:spcAft>
              <a:buSzPts val="950"/>
              <a:buNone/>
              <a:defRPr sz="1267"/>
            </a:lvl7pPr>
            <a:lvl8pPr lvl="7" algn="ctr" rtl="0">
              <a:lnSpc>
                <a:spcPct val="100000"/>
              </a:lnSpc>
              <a:spcBef>
                <a:spcPts val="0"/>
              </a:spcBef>
              <a:spcAft>
                <a:spcPts val="0"/>
              </a:spcAft>
              <a:buSzPts val="950"/>
              <a:buNone/>
              <a:defRPr sz="1267"/>
            </a:lvl8pPr>
            <a:lvl9pPr lvl="8" algn="ctr" rtl="0">
              <a:lnSpc>
                <a:spcPct val="100000"/>
              </a:lnSpc>
              <a:spcBef>
                <a:spcPts val="0"/>
              </a:spcBef>
              <a:spcAft>
                <a:spcPts val="0"/>
              </a:spcAft>
              <a:buSzPts val="950"/>
              <a:buNone/>
              <a:defRPr sz="1267"/>
            </a:lvl9pPr>
          </a:lstStyle>
          <a:p>
            <a:endParaRPr/>
          </a:p>
        </p:txBody>
      </p:sp>
      <p:sp>
        <p:nvSpPr>
          <p:cNvPr id="335" name="Google Shape;335;p34"/>
          <p:cNvSpPr txBox="1">
            <a:spLocks noGrp="1"/>
          </p:cNvSpPr>
          <p:nvPr>
            <p:ph type="subTitle" idx="2"/>
          </p:nvPr>
        </p:nvSpPr>
        <p:spPr>
          <a:xfrm>
            <a:off x="4355500" y="6323200"/>
            <a:ext cx="1740400" cy="41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50"/>
              <a:buNone/>
              <a:defRPr sz="1267"/>
            </a:lvl1pPr>
            <a:lvl2pPr lvl="1" algn="r" rtl="0">
              <a:lnSpc>
                <a:spcPct val="100000"/>
              </a:lnSpc>
              <a:spcBef>
                <a:spcPts val="0"/>
              </a:spcBef>
              <a:spcAft>
                <a:spcPts val="0"/>
              </a:spcAft>
              <a:buSzPts val="950"/>
              <a:buNone/>
              <a:defRPr sz="1267"/>
            </a:lvl2pPr>
            <a:lvl3pPr lvl="2" algn="r" rtl="0">
              <a:lnSpc>
                <a:spcPct val="100000"/>
              </a:lnSpc>
              <a:spcBef>
                <a:spcPts val="0"/>
              </a:spcBef>
              <a:spcAft>
                <a:spcPts val="0"/>
              </a:spcAft>
              <a:buSzPts val="950"/>
              <a:buNone/>
              <a:defRPr sz="1267"/>
            </a:lvl3pPr>
            <a:lvl4pPr lvl="3" algn="r" rtl="0">
              <a:lnSpc>
                <a:spcPct val="100000"/>
              </a:lnSpc>
              <a:spcBef>
                <a:spcPts val="0"/>
              </a:spcBef>
              <a:spcAft>
                <a:spcPts val="0"/>
              </a:spcAft>
              <a:buSzPts val="950"/>
              <a:buNone/>
              <a:defRPr sz="1267"/>
            </a:lvl4pPr>
            <a:lvl5pPr lvl="4" algn="r" rtl="0">
              <a:lnSpc>
                <a:spcPct val="100000"/>
              </a:lnSpc>
              <a:spcBef>
                <a:spcPts val="0"/>
              </a:spcBef>
              <a:spcAft>
                <a:spcPts val="0"/>
              </a:spcAft>
              <a:buSzPts val="950"/>
              <a:buNone/>
              <a:defRPr sz="1267"/>
            </a:lvl5pPr>
            <a:lvl6pPr lvl="5" algn="r" rtl="0">
              <a:lnSpc>
                <a:spcPct val="100000"/>
              </a:lnSpc>
              <a:spcBef>
                <a:spcPts val="0"/>
              </a:spcBef>
              <a:spcAft>
                <a:spcPts val="0"/>
              </a:spcAft>
              <a:buSzPts val="950"/>
              <a:buNone/>
              <a:defRPr sz="1267"/>
            </a:lvl6pPr>
            <a:lvl7pPr lvl="6" algn="r" rtl="0">
              <a:lnSpc>
                <a:spcPct val="100000"/>
              </a:lnSpc>
              <a:spcBef>
                <a:spcPts val="0"/>
              </a:spcBef>
              <a:spcAft>
                <a:spcPts val="0"/>
              </a:spcAft>
              <a:buSzPts val="950"/>
              <a:buNone/>
              <a:defRPr sz="1267"/>
            </a:lvl7pPr>
            <a:lvl8pPr lvl="7" algn="r" rtl="0">
              <a:lnSpc>
                <a:spcPct val="100000"/>
              </a:lnSpc>
              <a:spcBef>
                <a:spcPts val="0"/>
              </a:spcBef>
              <a:spcAft>
                <a:spcPts val="0"/>
              </a:spcAft>
              <a:buSzPts val="950"/>
              <a:buNone/>
              <a:defRPr sz="1267"/>
            </a:lvl8pPr>
            <a:lvl9pPr lvl="8" algn="r" rtl="0">
              <a:lnSpc>
                <a:spcPct val="100000"/>
              </a:lnSpc>
              <a:spcBef>
                <a:spcPts val="0"/>
              </a:spcBef>
              <a:spcAft>
                <a:spcPts val="0"/>
              </a:spcAft>
              <a:buSzPts val="950"/>
              <a:buNone/>
              <a:defRPr sz="1267"/>
            </a:lvl9pPr>
          </a:lstStyle>
          <a:p>
            <a:endParaRPr/>
          </a:p>
        </p:txBody>
      </p:sp>
      <p:sp>
        <p:nvSpPr>
          <p:cNvPr id="336" name="Google Shape;336;p34"/>
          <p:cNvSpPr txBox="1"/>
          <p:nvPr/>
        </p:nvSpPr>
        <p:spPr>
          <a:xfrm>
            <a:off x="10572067" y="6323200"/>
            <a:ext cx="765600" cy="4144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267">
                <a:solidFill>
                  <a:schemeClr val="dk1"/>
                </a:solidFill>
                <a:latin typeface="DM Sans"/>
                <a:ea typeface="DM Sans"/>
                <a:cs typeface="DM Sans"/>
                <a:sym typeface="DM Sans"/>
              </a:rPr>
              <a:pPr marL="0" lvl="0" indent="0" algn="r" rtl="0">
                <a:spcBef>
                  <a:spcPts val="0"/>
                </a:spcBef>
                <a:spcAft>
                  <a:spcPts val="0"/>
                </a:spcAft>
                <a:buNone/>
              </a:pPr>
              <a:t>‹#›</a:t>
            </a:fld>
            <a:endParaRPr sz="1267">
              <a:solidFill>
                <a:schemeClr val="dk1"/>
              </a:solidFill>
              <a:latin typeface="DM Sans"/>
              <a:ea typeface="DM Sans"/>
              <a:cs typeface="DM Sans"/>
              <a:sym typeface="DM Sans"/>
            </a:endParaRPr>
          </a:p>
        </p:txBody>
      </p:sp>
      <p:cxnSp>
        <p:nvCxnSpPr>
          <p:cNvPr id="337" name="Google Shape;337;p34"/>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916734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7EF3-9F7D-47DC-B6C1-65CCEDADD722}"/>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8A758210-88BC-A412-62C5-153A7924B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1F07B-39F6-0713-824E-833A2544D8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868F9B0-9D03-C392-CD40-422AED14E9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44AE3-34EA-5570-A147-C50587C9CD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568D61BA-6034-065F-C9A4-E853A279B43D}"/>
              </a:ext>
            </a:extLst>
          </p:cNvPr>
          <p:cNvSpPr>
            <a:spLocks noGrp="1"/>
          </p:cNvSpPr>
          <p:nvPr>
            <p:ph type="dt" sz="half" idx="10"/>
          </p:nvPr>
        </p:nvSpPr>
        <p:spPr/>
        <p:txBody>
          <a:bodyPr/>
          <a:lstStyle/>
          <a:p>
            <a:r>
              <a:rPr lang="en-BE"/>
              <a:t> Anasua Chakraborty </a:t>
            </a:r>
            <a:endParaRPr lang="en-BE" dirty="0"/>
          </a:p>
        </p:txBody>
      </p:sp>
      <p:sp>
        <p:nvSpPr>
          <p:cNvPr id="8" name="Footer Placeholder 7">
            <a:extLst>
              <a:ext uri="{FF2B5EF4-FFF2-40B4-BE49-F238E27FC236}">
                <a16:creationId xmlns:a16="http://schemas.microsoft.com/office/drawing/2014/main" id="{11DD098E-DE30-1462-1EA4-FCFC569209A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2FA5E1DA-F1D7-801C-3290-19B465C3FB56}"/>
              </a:ext>
            </a:extLst>
          </p:cNvPr>
          <p:cNvSpPr>
            <a:spLocks noGrp="1"/>
          </p:cNvSpPr>
          <p:nvPr>
            <p:ph type="sldNum" sz="quarter" idx="12"/>
          </p:nvPr>
        </p:nvSpPr>
        <p:spPr/>
        <p:txBody>
          <a:bodyPr/>
          <a:lstStyle/>
          <a:p>
            <a:fld id="{68303A9F-3CE7-46C8-A659-2EA2A8883DA5}" type="slidenum">
              <a:rPr lang="en-BE" smtClean="0"/>
              <a:t>‹#›</a:t>
            </a:fld>
            <a:endParaRPr lang="en-BE"/>
          </a:p>
        </p:txBody>
      </p:sp>
      <p:pic>
        <p:nvPicPr>
          <p:cNvPr id="10" name="Picture 9">
            <a:extLst>
              <a:ext uri="{FF2B5EF4-FFF2-40B4-BE49-F238E27FC236}">
                <a16:creationId xmlns:a16="http://schemas.microsoft.com/office/drawing/2014/main" id="{D0244ACB-1FFC-F3FB-705E-C7F09DBF0A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2385" y="138526"/>
            <a:ext cx="743776" cy="707197"/>
          </a:xfrm>
          <a:prstGeom prst="rect">
            <a:avLst/>
          </a:prstGeom>
        </p:spPr>
      </p:pic>
      <p:pic>
        <p:nvPicPr>
          <p:cNvPr id="11" name="Picture 10">
            <a:extLst>
              <a:ext uri="{FF2B5EF4-FFF2-40B4-BE49-F238E27FC236}">
                <a16:creationId xmlns:a16="http://schemas.microsoft.com/office/drawing/2014/main" id="{490F0F07-C793-E5ED-327A-EA9C5CE6FC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7863" y="198438"/>
            <a:ext cx="664522" cy="719390"/>
          </a:xfrm>
          <a:prstGeom prst="rect">
            <a:avLst/>
          </a:prstGeom>
        </p:spPr>
      </p:pic>
    </p:spTree>
    <p:extLst>
      <p:ext uri="{BB962C8B-B14F-4D97-AF65-F5344CB8AC3E}">
        <p14:creationId xmlns:p14="http://schemas.microsoft.com/office/powerpoint/2010/main" val="44787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229B-DE27-54D2-9BA4-85F13D0B2A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C6B807-E9C1-68C8-60CD-16FACEBCB0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B47B1C-8CF5-9CC2-8231-A9E6EB5D21E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ECDE3-A23E-B96D-2679-E301E0E40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A0F8A6-03CE-A895-803C-59451F6B29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7ED2F1B-5299-51DF-0736-042837A9B955}"/>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8" name="Footer Placeholder 7">
            <a:extLst>
              <a:ext uri="{FF2B5EF4-FFF2-40B4-BE49-F238E27FC236}">
                <a16:creationId xmlns:a16="http://schemas.microsoft.com/office/drawing/2014/main" id="{DB1C8A90-2CE9-F620-E326-C0A4C9B857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25AC296-95BF-332D-9C21-373934FF82D3}"/>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229667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2C1A-748D-4A3B-D864-FE24698792B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5A64A7-8CA6-4B0A-21AC-A9A91D22B148}"/>
              </a:ext>
            </a:extLst>
          </p:cNvPr>
          <p:cNvSpPr>
            <a:spLocks noGrp="1"/>
          </p:cNvSpPr>
          <p:nvPr>
            <p:ph type="dt" sz="half" idx="10"/>
          </p:nvPr>
        </p:nvSpPr>
        <p:spPr>
          <a:xfrm>
            <a:off x="838200" y="6356350"/>
            <a:ext cx="2743200" cy="365125"/>
          </a:xfrm>
          <a:prstGeom prst="rect">
            <a:avLst/>
          </a:prstGeom>
        </p:spPr>
        <p:txBody>
          <a:bodyPr/>
          <a:lstStyle/>
          <a:p>
            <a:r>
              <a:rPr lang="en-US" dirty="0"/>
              <a:t>Anasua Chakraborty</a:t>
            </a:r>
          </a:p>
        </p:txBody>
      </p:sp>
      <p:sp>
        <p:nvSpPr>
          <p:cNvPr id="4" name="Footer Placeholder 3">
            <a:extLst>
              <a:ext uri="{FF2B5EF4-FFF2-40B4-BE49-F238E27FC236}">
                <a16:creationId xmlns:a16="http://schemas.microsoft.com/office/drawing/2014/main" id="{5AACF0AE-A84A-EA2C-F886-8227259A11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6B4A3A-31C3-68D9-DA27-6650CF995B31}"/>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310829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10188-0AE8-CCB4-0F10-E9C08BF0C989}"/>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3" name="Footer Placeholder 2">
            <a:extLst>
              <a:ext uri="{FF2B5EF4-FFF2-40B4-BE49-F238E27FC236}">
                <a16:creationId xmlns:a16="http://schemas.microsoft.com/office/drawing/2014/main" id="{D7F611F0-1F38-9A61-AEEB-E06FB2A6E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2223A8-F2F4-0340-62C6-5EA284B3428B}"/>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70148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1F0A-91DA-7522-33F5-D1AF99BC8A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045DB4B-00D6-817C-0B76-49B075A39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873CCB-1EA0-1CF2-92BD-CCD2EBD1C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C1B536-7643-326B-4557-70000DDB886D}"/>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6" name="Footer Placeholder 5">
            <a:extLst>
              <a:ext uri="{FF2B5EF4-FFF2-40B4-BE49-F238E27FC236}">
                <a16:creationId xmlns:a16="http://schemas.microsoft.com/office/drawing/2014/main" id="{7BE6D330-DAED-026B-77A2-D3D45048B3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979535-0BFC-462D-1877-351DD5405F47}"/>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34438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61C1-E6C0-9D2D-4CF0-45D19429DD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246199-A7E7-BBE0-B16B-E47FE6C4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A3D7C6-36B6-1DB9-F14B-A8EF941DF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4BC84A-64BC-49F7-75D0-61A3E1A517F5}"/>
              </a:ext>
            </a:extLst>
          </p:cNvPr>
          <p:cNvSpPr>
            <a:spLocks noGrp="1"/>
          </p:cNvSpPr>
          <p:nvPr>
            <p:ph type="dt" sz="half" idx="10"/>
          </p:nvPr>
        </p:nvSpPr>
        <p:spPr>
          <a:xfrm>
            <a:off x="838200" y="6356350"/>
            <a:ext cx="2743200" cy="365125"/>
          </a:xfrm>
          <a:prstGeom prst="rect">
            <a:avLst/>
          </a:prstGeom>
        </p:spPr>
        <p:txBody>
          <a:bodyPr/>
          <a:lstStyle/>
          <a:p>
            <a:fld id="{F51C2015-FBF1-B84D-B0EF-8B89296F71A2}" type="datetimeFigureOut">
              <a:rPr lang="en-US" smtClean="0"/>
              <a:t>3/25/2023</a:t>
            </a:fld>
            <a:endParaRPr lang="en-US"/>
          </a:p>
        </p:txBody>
      </p:sp>
      <p:sp>
        <p:nvSpPr>
          <p:cNvPr id="6" name="Footer Placeholder 5">
            <a:extLst>
              <a:ext uri="{FF2B5EF4-FFF2-40B4-BE49-F238E27FC236}">
                <a16:creationId xmlns:a16="http://schemas.microsoft.com/office/drawing/2014/main" id="{0024F655-94B2-FCBB-593E-F5CC6E1FA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0FDF24-1C88-D8B9-42E5-0566020B78CF}"/>
              </a:ext>
            </a:extLst>
          </p:cNvPr>
          <p:cNvSpPr>
            <a:spLocks noGrp="1"/>
          </p:cNvSpPr>
          <p:nvPr>
            <p:ph type="sldNum" sz="quarter" idx="12"/>
          </p:nvPr>
        </p:nvSpPr>
        <p:spPr>
          <a:xfrm>
            <a:off x="8610600" y="6356350"/>
            <a:ext cx="2743200" cy="365125"/>
          </a:xfrm>
          <a:prstGeom prst="rect">
            <a:avLst/>
          </a:prstGeom>
        </p:spPr>
        <p:txBody>
          <a:bodyPr/>
          <a:lstStyle/>
          <a:p>
            <a:fld id="{C82CB3A7-167B-E540-871D-EE262188B61D}" type="slidenum">
              <a:rPr lang="en-US" smtClean="0"/>
              <a:t>‹#›</a:t>
            </a:fld>
            <a:endParaRPr lang="en-US"/>
          </a:p>
        </p:txBody>
      </p:sp>
    </p:spTree>
    <p:extLst>
      <p:ext uri="{BB962C8B-B14F-4D97-AF65-F5344CB8AC3E}">
        <p14:creationId xmlns:p14="http://schemas.microsoft.com/office/powerpoint/2010/main" val="272295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E7420-AD28-873F-F5D3-29EC01B41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B362FED-B395-8EB1-4685-96E1EC441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698FF2-866A-5158-5099-70900ADC2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Montserrat" pitchFamily="2" charset="77"/>
              </a:defRPr>
            </a:lvl1pPr>
          </a:lstStyle>
          <a:p>
            <a:r>
              <a:rPr lang="en-US" dirty="0"/>
              <a:t>Anasua Chakraborty</a:t>
            </a:r>
          </a:p>
        </p:txBody>
      </p:sp>
      <p:sp>
        <p:nvSpPr>
          <p:cNvPr id="5" name="Footer Placeholder 4">
            <a:extLst>
              <a:ext uri="{FF2B5EF4-FFF2-40B4-BE49-F238E27FC236}">
                <a16:creationId xmlns:a16="http://schemas.microsoft.com/office/drawing/2014/main" id="{D8E22BE3-9270-F043-C5FE-7AF2BC972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dirty="0"/>
          </a:p>
        </p:txBody>
      </p:sp>
      <p:sp>
        <p:nvSpPr>
          <p:cNvPr id="6" name="Slide Number Placeholder 5">
            <a:extLst>
              <a:ext uri="{FF2B5EF4-FFF2-40B4-BE49-F238E27FC236}">
                <a16:creationId xmlns:a16="http://schemas.microsoft.com/office/drawing/2014/main" id="{486E61AA-2A46-7ACB-F5EE-0FD8350E3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C82CB3A7-167B-E540-871D-EE262188B61D}" type="slidenum">
              <a:rPr lang="en-US" smtClean="0"/>
              <a:pPr/>
              <a:t>‹#›</a:t>
            </a:fld>
            <a:endParaRPr lang="en-US" dirty="0"/>
          </a:p>
        </p:txBody>
      </p:sp>
      <p:cxnSp>
        <p:nvCxnSpPr>
          <p:cNvPr id="9" name="Google Shape;13;p2">
            <a:extLst>
              <a:ext uri="{FF2B5EF4-FFF2-40B4-BE49-F238E27FC236}">
                <a16:creationId xmlns:a16="http://schemas.microsoft.com/office/drawing/2014/main" id="{FE297FAF-C4D4-2228-C875-302EF330121F}"/>
              </a:ext>
            </a:extLst>
          </p:cNvPr>
          <p:cNvCxnSpPr/>
          <p:nvPr userDrawn="1"/>
        </p:nvCxnSpPr>
        <p:spPr>
          <a:xfrm>
            <a:off x="856700" y="6323200"/>
            <a:ext cx="10487600" cy="0"/>
          </a:xfrm>
          <a:prstGeom prst="straightConnector1">
            <a:avLst/>
          </a:prstGeom>
          <a:noFill/>
          <a:ln w="9525" cap="flat" cmpd="sng">
            <a:solidFill>
              <a:schemeClr val="dk1"/>
            </a:solidFill>
            <a:prstDash val="solid"/>
            <a:round/>
            <a:headEnd type="none" w="med" len="med"/>
            <a:tailEnd type="none" w="med" len="med"/>
          </a:ln>
        </p:spPr>
      </p:cxnSp>
      <p:cxnSp>
        <p:nvCxnSpPr>
          <p:cNvPr id="10" name="Google Shape;12;p2">
            <a:extLst>
              <a:ext uri="{FF2B5EF4-FFF2-40B4-BE49-F238E27FC236}">
                <a16:creationId xmlns:a16="http://schemas.microsoft.com/office/drawing/2014/main" id="{C2A4139B-05C4-EDBF-3802-A72731D1BC1A}"/>
              </a:ext>
            </a:extLst>
          </p:cNvPr>
          <p:cNvCxnSpPr/>
          <p:nvPr userDrawn="1"/>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45841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4400" y="760733"/>
            <a:ext cx="10483200" cy="596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M Sans"/>
              <a:buNone/>
              <a:defRPr sz="2800" b="1">
                <a:solidFill>
                  <a:schemeClr val="dk1"/>
                </a:solidFill>
                <a:latin typeface="DM Sans"/>
                <a:ea typeface="DM Sans"/>
                <a:cs typeface="DM Sans"/>
                <a:sym typeface="DM Sans"/>
              </a:defRPr>
            </a:lvl1pPr>
            <a:lvl2pPr lvl="1">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2pPr>
            <a:lvl3pPr lvl="2">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3pPr>
            <a:lvl4pPr lvl="3">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4pPr>
            <a:lvl5pPr lvl="4">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5pPr>
            <a:lvl6pPr lvl="5">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6pPr>
            <a:lvl7pPr lvl="6">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7pPr>
            <a:lvl8pPr lvl="7">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8pPr>
            <a:lvl9pPr lvl="8">
              <a:spcBef>
                <a:spcPts val="0"/>
              </a:spcBef>
              <a:spcAft>
                <a:spcPts val="0"/>
              </a:spcAft>
              <a:buClr>
                <a:schemeClr val="dk1"/>
              </a:buClr>
              <a:buSzPts val="2800"/>
              <a:buFont typeface="DM Sans"/>
              <a:buNone/>
              <a:defRPr sz="2800">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854400" y="1536633"/>
            <a:ext cx="1048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ctr" anchorCtr="0">
            <a:noAutofit/>
          </a:bodyPr>
          <a:lstStyle>
            <a:lvl1pPr lvl="0" algn="r">
              <a:buNone/>
              <a:defRPr sz="1733">
                <a:solidFill>
                  <a:schemeClr val="dk1"/>
                </a:solidFill>
                <a:latin typeface="DM Sans"/>
                <a:ea typeface="DM Sans"/>
                <a:cs typeface="DM Sans"/>
                <a:sym typeface="DM Sans"/>
              </a:defRPr>
            </a:lvl1pPr>
            <a:lvl2pPr lvl="1" algn="r">
              <a:buNone/>
              <a:defRPr sz="1733">
                <a:solidFill>
                  <a:schemeClr val="dk1"/>
                </a:solidFill>
                <a:latin typeface="DM Sans"/>
                <a:ea typeface="DM Sans"/>
                <a:cs typeface="DM Sans"/>
                <a:sym typeface="DM Sans"/>
              </a:defRPr>
            </a:lvl2pPr>
            <a:lvl3pPr lvl="2" algn="r">
              <a:buNone/>
              <a:defRPr sz="1733">
                <a:solidFill>
                  <a:schemeClr val="dk1"/>
                </a:solidFill>
                <a:latin typeface="DM Sans"/>
                <a:ea typeface="DM Sans"/>
                <a:cs typeface="DM Sans"/>
                <a:sym typeface="DM Sans"/>
              </a:defRPr>
            </a:lvl3pPr>
            <a:lvl4pPr lvl="3" algn="r">
              <a:buNone/>
              <a:defRPr sz="1733">
                <a:solidFill>
                  <a:schemeClr val="dk1"/>
                </a:solidFill>
                <a:latin typeface="DM Sans"/>
                <a:ea typeface="DM Sans"/>
                <a:cs typeface="DM Sans"/>
                <a:sym typeface="DM Sans"/>
              </a:defRPr>
            </a:lvl4pPr>
            <a:lvl5pPr lvl="4" algn="r">
              <a:buNone/>
              <a:defRPr sz="1733">
                <a:solidFill>
                  <a:schemeClr val="dk1"/>
                </a:solidFill>
                <a:latin typeface="DM Sans"/>
                <a:ea typeface="DM Sans"/>
                <a:cs typeface="DM Sans"/>
                <a:sym typeface="DM Sans"/>
              </a:defRPr>
            </a:lvl5pPr>
            <a:lvl6pPr lvl="5" algn="r">
              <a:buNone/>
              <a:defRPr sz="1733">
                <a:solidFill>
                  <a:schemeClr val="dk1"/>
                </a:solidFill>
                <a:latin typeface="DM Sans"/>
                <a:ea typeface="DM Sans"/>
                <a:cs typeface="DM Sans"/>
                <a:sym typeface="DM Sans"/>
              </a:defRPr>
            </a:lvl6pPr>
            <a:lvl7pPr lvl="6" algn="r">
              <a:buNone/>
              <a:defRPr sz="1733">
                <a:solidFill>
                  <a:schemeClr val="dk1"/>
                </a:solidFill>
                <a:latin typeface="DM Sans"/>
                <a:ea typeface="DM Sans"/>
                <a:cs typeface="DM Sans"/>
                <a:sym typeface="DM Sans"/>
              </a:defRPr>
            </a:lvl7pPr>
            <a:lvl8pPr lvl="7" algn="r">
              <a:buNone/>
              <a:defRPr sz="1733">
                <a:solidFill>
                  <a:schemeClr val="dk1"/>
                </a:solidFill>
                <a:latin typeface="DM Sans"/>
                <a:ea typeface="DM Sans"/>
                <a:cs typeface="DM Sans"/>
                <a:sym typeface="DM Sans"/>
              </a:defRPr>
            </a:lvl8pPr>
            <a:lvl9pPr lvl="8" algn="r">
              <a:buNone/>
              <a:defRPr sz="1733">
                <a:solidFill>
                  <a:schemeClr val="dk1"/>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03642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hakraborty@uliege.b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A.Chakraborty@uliege.be"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hyperlink" Target="https://www.mdpi.com/2005608"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4FAE0-D603-4AF2-9BAC-892A22A52C2F}"/>
              </a:ext>
            </a:extLst>
          </p:cNvPr>
          <p:cNvSpPr>
            <a:spLocks noGrp="1"/>
          </p:cNvSpPr>
          <p:nvPr>
            <p:ph type="title"/>
          </p:nvPr>
        </p:nvSpPr>
        <p:spPr>
          <a:xfrm>
            <a:off x="5590572" y="3602658"/>
            <a:ext cx="6601427" cy="1967050"/>
          </a:xfrm>
        </p:spPr>
        <p:txBody>
          <a:bodyPr>
            <a:noAutofit/>
          </a:bodyPr>
          <a:lstStyle/>
          <a:p>
            <a:pPr marL="0" marR="0" lvl="0" indent="0" defTabSz="457200" rtl="0" eaLnBrk="1" fontAlgn="auto" latinLnBrk="0" hangingPunct="1">
              <a:lnSpc>
                <a:spcPct val="100000"/>
              </a:lnSpc>
              <a:spcBef>
                <a:spcPct val="20000"/>
              </a:spcBef>
              <a:spcAft>
                <a:spcPts val="0"/>
              </a:spcAft>
              <a:buClr>
                <a:srgbClr val="F07F3C"/>
              </a:buClr>
              <a:buSzPct val="55000"/>
              <a:buFont typeface="Lucida Grande"/>
              <a:buNone/>
              <a:tabLst/>
              <a:defRPr/>
            </a:pPr>
            <a:br>
              <a:rPr kumimoji="0" lang="en-BE" sz="2400" b="0" i="0" u="none" strike="noStrike" kern="1200" cap="none" spc="0" normalizeH="0" baseline="0" noProof="0" dirty="0">
                <a:ln>
                  <a:noFill/>
                </a:ln>
                <a:solidFill>
                  <a:srgbClr val="000000"/>
                </a:solidFill>
                <a:effectLst/>
                <a:uLnTx/>
                <a:uFillTx/>
                <a:latin typeface="DM Sans" pitchFamily="2" charset="77"/>
                <a:ea typeface="+mn-ea"/>
                <a:cs typeface="+mn-cs"/>
              </a:rPr>
            </a:br>
            <a:r>
              <a:rPr kumimoji="0" lang="en-US" sz="2400" b="0" i="0" u="none" strike="noStrike" kern="1200" cap="none" spc="0" normalizeH="0" baseline="0" noProof="0" dirty="0">
                <a:ln>
                  <a:noFill/>
                </a:ln>
                <a:solidFill>
                  <a:schemeClr val="accent2"/>
                </a:solidFill>
                <a:effectLst/>
                <a:uLnTx/>
                <a:uFillTx/>
                <a:latin typeface="DM Sans" pitchFamily="2" charset="77"/>
                <a:ea typeface="+mn-ea"/>
                <a:cs typeface="+mn-cs"/>
              </a:rPr>
              <a:t> </a:t>
            </a:r>
            <a:r>
              <a:rPr lang="en-US" sz="2400" b="1" dirty="0">
                <a:effectLst/>
                <a:latin typeface="DM Sans" pitchFamily="2" charset="77"/>
                <a:ea typeface="Calibri" panose="020F0502020204030204" pitchFamily="34" charset="0"/>
                <a:cs typeface="Times New Roman" panose="02020603050405020304" pitchFamily="18" charset="0"/>
              </a:rPr>
              <a:t>Cross provincial comparison of drivers impacting urban densification: A case study of Brussels capital region, Flemish and Walloon Brabant</a:t>
            </a:r>
            <a:br>
              <a:rPr kumimoji="0" lang="fr-FR" sz="2400" b="0" i="0" u="none" strike="noStrike" kern="1200" cap="none" spc="0" normalizeH="0" baseline="0" noProof="0" dirty="0">
                <a:ln>
                  <a:noFill/>
                </a:ln>
                <a:solidFill>
                  <a:prstClr val="black"/>
                </a:solidFill>
                <a:effectLst/>
                <a:uLnTx/>
                <a:uFillTx/>
                <a:latin typeface="DM Sans" pitchFamily="2" charset="77"/>
                <a:ea typeface="+mn-ea"/>
                <a:cs typeface="+mn-cs"/>
              </a:rPr>
            </a:br>
            <a:br>
              <a:rPr lang="en-US" sz="2400" u="sng" dirty="0">
                <a:solidFill>
                  <a:srgbClr val="000000"/>
                </a:solidFill>
                <a:latin typeface="DM Sans" pitchFamily="2" charset="77"/>
              </a:rPr>
            </a:br>
            <a:endParaRPr lang="en-IN" sz="2400" u="sng" dirty="0">
              <a:latin typeface="DM Sans" pitchFamily="2" charset="77"/>
            </a:endParaRPr>
          </a:p>
        </p:txBody>
      </p:sp>
      <p:sp>
        <p:nvSpPr>
          <p:cNvPr id="25" name="TextBox 24">
            <a:extLst>
              <a:ext uri="{FF2B5EF4-FFF2-40B4-BE49-F238E27FC236}">
                <a16:creationId xmlns:a16="http://schemas.microsoft.com/office/drawing/2014/main" id="{02CD58B8-9705-436B-9370-9DF2588D35DE}"/>
              </a:ext>
            </a:extLst>
          </p:cNvPr>
          <p:cNvSpPr txBox="1"/>
          <p:nvPr/>
        </p:nvSpPr>
        <p:spPr>
          <a:xfrm>
            <a:off x="6962211" y="5203282"/>
            <a:ext cx="5112507" cy="1277273"/>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
                <a:srgbClr val="F07F3C"/>
              </a:buClr>
              <a:buSzPct val="55000"/>
              <a:buFont typeface="Lucida Grande"/>
              <a:buNone/>
              <a:tabLst/>
              <a:defRPr/>
            </a:pPr>
            <a:r>
              <a:rPr kumimoji="0" lang="en-US" sz="1100" b="1" i="0" u="none" strike="noStrike" kern="1200" cap="none" spc="0" normalizeH="0" baseline="0" noProof="0" dirty="0">
                <a:ln>
                  <a:noFill/>
                </a:ln>
                <a:solidFill>
                  <a:prstClr val="black"/>
                </a:solidFill>
                <a:effectLst/>
                <a:uLnTx/>
                <a:uFillTx/>
                <a:latin typeface="DM Sans" pitchFamily="2" charset="77"/>
                <a:cs typeface="Times New Roman" panose="02020603050405020304" pitchFamily="18" charset="0"/>
              </a:rPr>
              <a:t>Doctoral student</a:t>
            </a:r>
            <a:r>
              <a:rPr kumimoji="0" lang="en-US" sz="1100" b="0" i="0" u="none" strike="noStrike" kern="1200" cap="none" spc="0" normalizeH="0" baseline="0" noProof="0" dirty="0">
                <a:ln>
                  <a:noFill/>
                </a:ln>
                <a:solidFill>
                  <a:prstClr val="black"/>
                </a:solidFill>
                <a:effectLst/>
                <a:uLnTx/>
                <a:uFillTx/>
                <a:latin typeface="DM Sans" pitchFamily="2" charset="77"/>
                <a:cs typeface="Times New Roman" panose="02020603050405020304" pitchFamily="18" charset="0"/>
              </a:rPr>
              <a:t> - Anasua Chakraborty</a:t>
            </a:r>
          </a:p>
          <a:p>
            <a:pPr marL="0" marR="0" lvl="0" indent="0" algn="r" defTabSz="457200" rtl="0" eaLnBrk="1" fontAlgn="auto" latinLnBrk="0" hangingPunct="1">
              <a:lnSpc>
                <a:spcPct val="100000"/>
              </a:lnSpc>
              <a:spcBef>
                <a:spcPts val="0"/>
              </a:spcBef>
              <a:spcAft>
                <a:spcPts val="0"/>
              </a:spcAft>
              <a:buClr>
                <a:srgbClr val="F07F3C"/>
              </a:buClr>
              <a:buSzPct val="55000"/>
              <a:buFont typeface="Lucida Grande"/>
              <a:buNone/>
              <a:tabLst/>
              <a:defRPr/>
            </a:pPr>
            <a:r>
              <a:rPr kumimoji="0" lang="en-US" sz="1100" b="0" i="0" u="none" strike="noStrike" kern="1200" cap="none" spc="0" normalizeH="0" baseline="0" noProof="0" dirty="0">
                <a:ln>
                  <a:noFill/>
                </a:ln>
                <a:solidFill>
                  <a:prstClr val="black"/>
                </a:solidFill>
                <a:effectLst/>
                <a:uLnTx/>
                <a:uFillTx/>
                <a:latin typeface="DM Sans" pitchFamily="2" charset="77"/>
                <a:cs typeface="Times New Roman" panose="02020603050405020304" pitchFamily="18" charset="0"/>
              </a:rPr>
              <a:t>   </a:t>
            </a:r>
            <a:r>
              <a:rPr kumimoji="0" lang="en-US" sz="1100" b="0" i="0" u="none" strike="noStrike" kern="1200" cap="none" spc="0" normalizeH="0" baseline="0" noProof="0" dirty="0">
                <a:ln>
                  <a:noFill/>
                </a:ln>
                <a:solidFill>
                  <a:prstClr val="black"/>
                </a:solidFill>
                <a:effectLst/>
                <a:uLnTx/>
                <a:uFillTx/>
                <a:latin typeface="DM Sans" pitchFamily="2" charset="77"/>
                <a:cs typeface="Times New Roman" panose="02020603050405020304" pitchFamily="18" charset="0"/>
                <a:hlinkClick r:id="rId3">
                  <a:extLst>
                    <a:ext uri="{A12FA001-AC4F-418D-AE19-62706E023703}">
                      <ahyp:hlinkClr xmlns:ahyp="http://schemas.microsoft.com/office/drawing/2018/hyperlinkcolor" val="tx"/>
                    </a:ext>
                  </a:extLst>
                </a:hlinkClick>
              </a:rPr>
              <a:t>A.chakraborty@uliege.be</a:t>
            </a:r>
            <a:endParaRPr lang="en-US" sz="1100" b="1" dirty="0">
              <a:solidFill>
                <a:srgbClr val="000000"/>
              </a:solidFill>
              <a:latin typeface="DM Sans" pitchFamily="2" charset="77"/>
              <a:cs typeface="Times New Roman" panose="02020603050405020304" pitchFamily="18" charset="0"/>
            </a:endParaRPr>
          </a:p>
          <a:p>
            <a:pPr algn="r" defTabSz="457200"/>
            <a:r>
              <a:rPr lang="en-US" sz="1100" b="1" dirty="0">
                <a:solidFill>
                  <a:srgbClr val="000000"/>
                </a:solidFill>
                <a:latin typeface="DM Sans" pitchFamily="2" charset="77"/>
                <a:cs typeface="Times New Roman" panose="02020603050405020304" pitchFamily="18" charset="0"/>
              </a:rPr>
              <a:t>Associated authors:</a:t>
            </a:r>
          </a:p>
          <a:p>
            <a:pPr algn="r" defTabSz="457200"/>
            <a:r>
              <a:rPr lang="en-US" sz="1100" dirty="0">
                <a:solidFill>
                  <a:srgbClr val="000000"/>
                </a:solidFill>
                <a:latin typeface="DM Sans" pitchFamily="2" charset="77"/>
                <a:cs typeface="Times New Roman" panose="02020603050405020304" pitchFamily="18" charset="0"/>
              </a:rPr>
              <a:t>Dr. Jacques Teller, Urban and Environmental Engineering, University of Liege (Ulg) </a:t>
            </a:r>
          </a:p>
          <a:p>
            <a:pPr algn="r" defTabSz="457200"/>
            <a:r>
              <a:rPr lang="en-US" sz="1100" dirty="0">
                <a:solidFill>
                  <a:srgbClr val="000000"/>
                </a:solidFill>
                <a:latin typeface="DM Sans" pitchFamily="2" charset="77"/>
                <a:cs typeface="Times New Roman" panose="02020603050405020304" pitchFamily="18" charset="0"/>
              </a:rPr>
              <a:t>Dr. Hichem Omrani, Luxemburg Institute of Socio-Economic Research (LISER) </a:t>
            </a:r>
          </a:p>
        </p:txBody>
      </p:sp>
    </p:spTree>
    <p:extLst>
      <p:ext uri="{BB962C8B-B14F-4D97-AF65-F5344CB8AC3E}">
        <p14:creationId xmlns:p14="http://schemas.microsoft.com/office/powerpoint/2010/main" val="23263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Shape 600"/>
        <p:cNvGrpSpPr/>
        <p:nvPr/>
      </p:nvGrpSpPr>
      <p:grpSpPr>
        <a:xfrm>
          <a:off x="0" y="0"/>
          <a:ext cx="0" cy="0"/>
          <a:chOff x="0" y="0"/>
          <a:chExt cx="0" cy="0"/>
        </a:xfrm>
      </p:grpSpPr>
      <p:sp>
        <p:nvSpPr>
          <p:cNvPr id="602" name="Google Shape;602;p52"/>
          <p:cNvSpPr txBox="1">
            <a:spLocks noGrp="1"/>
          </p:cNvSpPr>
          <p:nvPr>
            <p:ph type="title"/>
          </p:nvPr>
        </p:nvSpPr>
        <p:spPr>
          <a:xfrm>
            <a:off x="854400" y="534867"/>
            <a:ext cx="10483200" cy="735600"/>
          </a:xfrm>
          <a:prstGeom prst="rect">
            <a:avLst/>
          </a:prstGeom>
        </p:spPr>
        <p:txBody>
          <a:bodyPr spcFirstLastPara="1" wrap="square" lIns="121900" tIns="121900" rIns="121900" bIns="121900" anchor="t" anchorCtr="0">
            <a:noAutofit/>
          </a:bodyPr>
          <a:lstStyle/>
          <a:p>
            <a:r>
              <a:rPr lang="en" dirty="0"/>
              <a:t>Future Works</a:t>
            </a:r>
            <a:endParaRPr dirty="0"/>
          </a:p>
        </p:txBody>
      </p:sp>
      <p:cxnSp>
        <p:nvCxnSpPr>
          <p:cNvPr id="605" name="Google Shape;605;p52"/>
          <p:cNvCxnSpPr/>
          <p:nvPr/>
        </p:nvCxnSpPr>
        <p:spPr>
          <a:xfrm>
            <a:off x="5212500" y="1789475"/>
            <a:ext cx="0" cy="35864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52"/>
          <p:cNvCxnSpPr/>
          <p:nvPr/>
        </p:nvCxnSpPr>
        <p:spPr>
          <a:xfrm rot="10800000">
            <a:off x="5206133" y="5369965"/>
            <a:ext cx="6139200" cy="0"/>
          </a:xfrm>
          <a:prstGeom prst="straightConnector1">
            <a:avLst/>
          </a:prstGeom>
          <a:noFill/>
          <a:ln w="9525" cap="flat" cmpd="sng">
            <a:solidFill>
              <a:schemeClr val="dk2"/>
            </a:solidFill>
            <a:prstDash val="solid"/>
            <a:round/>
            <a:headEnd type="none" w="med" len="med"/>
            <a:tailEnd type="none" w="med" len="med"/>
          </a:ln>
        </p:spPr>
      </p:cxnSp>
      <p:sp>
        <p:nvSpPr>
          <p:cNvPr id="21" name="Google Shape;460;p45">
            <a:extLst>
              <a:ext uri="{FF2B5EF4-FFF2-40B4-BE49-F238E27FC236}">
                <a16:creationId xmlns:a16="http://schemas.microsoft.com/office/drawing/2014/main" id="{C740E1D4-6F69-A371-5C7D-E4A27885A419}"/>
              </a:ext>
            </a:extLst>
          </p:cNvPr>
          <p:cNvSpPr txBox="1">
            <a:spLocks/>
          </p:cNvSpPr>
          <p:nvPr/>
        </p:nvSpPr>
        <p:spPr>
          <a:xfrm>
            <a:off x="854400" y="1571992"/>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chemeClr val="accent2"/>
              </a:buClr>
            </a:pPr>
            <a:r>
              <a:rPr lang="en-US" sz="1600" b="0" dirty="0">
                <a:latin typeface="DM Sans" pitchFamily="2" charset="77"/>
              </a:rPr>
              <a:t>Ingesting the </a:t>
            </a:r>
            <a:r>
              <a:rPr lang="en-US" sz="1600" dirty="0">
                <a:solidFill>
                  <a:schemeClr val="accent2"/>
                </a:solidFill>
                <a:latin typeface="DM Sans" pitchFamily="2" charset="77"/>
              </a:rPr>
              <a:t>three-dimensional(3D) </a:t>
            </a:r>
            <a:r>
              <a:rPr lang="en-US" sz="1600" b="0" dirty="0">
                <a:latin typeface="DM Sans" pitchFamily="2" charset="77"/>
              </a:rPr>
              <a:t>aspects for more realistic study</a:t>
            </a:r>
          </a:p>
        </p:txBody>
      </p:sp>
      <p:cxnSp>
        <p:nvCxnSpPr>
          <p:cNvPr id="22" name="Google Shape;468;p45">
            <a:extLst>
              <a:ext uri="{FF2B5EF4-FFF2-40B4-BE49-F238E27FC236}">
                <a16:creationId xmlns:a16="http://schemas.microsoft.com/office/drawing/2014/main" id="{1A041638-2069-CFF3-4958-F95E121748BD}"/>
              </a:ext>
            </a:extLst>
          </p:cNvPr>
          <p:cNvCxnSpPr>
            <a:cxnSpLocks/>
          </p:cNvCxnSpPr>
          <p:nvPr/>
        </p:nvCxnSpPr>
        <p:spPr>
          <a:xfrm>
            <a:off x="854400" y="15568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469;p45">
            <a:extLst>
              <a:ext uri="{FF2B5EF4-FFF2-40B4-BE49-F238E27FC236}">
                <a16:creationId xmlns:a16="http://schemas.microsoft.com/office/drawing/2014/main" id="{9BA68B33-41DC-FDF7-FFDF-53654A198311}"/>
              </a:ext>
            </a:extLst>
          </p:cNvPr>
          <p:cNvCxnSpPr>
            <a:cxnSpLocks/>
          </p:cNvCxnSpPr>
          <p:nvPr/>
        </p:nvCxnSpPr>
        <p:spPr>
          <a:xfrm>
            <a:off x="854400" y="30675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24" name="Google Shape;470;p45">
            <a:extLst>
              <a:ext uri="{FF2B5EF4-FFF2-40B4-BE49-F238E27FC236}">
                <a16:creationId xmlns:a16="http://schemas.microsoft.com/office/drawing/2014/main" id="{ADFFF113-2B66-2862-1608-1697A8B01878}"/>
              </a:ext>
            </a:extLst>
          </p:cNvPr>
          <p:cNvCxnSpPr>
            <a:cxnSpLocks/>
          </p:cNvCxnSpPr>
          <p:nvPr/>
        </p:nvCxnSpPr>
        <p:spPr>
          <a:xfrm>
            <a:off x="854400" y="4578252"/>
            <a:ext cx="4357303" cy="0"/>
          </a:xfrm>
          <a:prstGeom prst="straightConnector1">
            <a:avLst/>
          </a:prstGeom>
          <a:noFill/>
          <a:ln w="9525" cap="flat" cmpd="sng">
            <a:solidFill>
              <a:srgbClr val="000000"/>
            </a:solidFill>
            <a:prstDash val="solid"/>
            <a:round/>
            <a:headEnd type="none" w="med" len="med"/>
            <a:tailEnd type="none" w="med" len="med"/>
          </a:ln>
        </p:spPr>
      </p:cxnSp>
      <p:sp>
        <p:nvSpPr>
          <p:cNvPr id="25" name="Google Shape;460;p45">
            <a:extLst>
              <a:ext uri="{FF2B5EF4-FFF2-40B4-BE49-F238E27FC236}">
                <a16:creationId xmlns:a16="http://schemas.microsoft.com/office/drawing/2014/main" id="{18879630-4449-DC74-7A21-72B7BB437704}"/>
              </a:ext>
            </a:extLst>
          </p:cNvPr>
          <p:cNvSpPr txBox="1">
            <a:spLocks/>
          </p:cNvSpPr>
          <p:nvPr/>
        </p:nvSpPr>
        <p:spPr>
          <a:xfrm>
            <a:off x="854399" y="3190661"/>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SzPts val="2400"/>
              <a:buFont typeface="DM Sans"/>
              <a:buNone/>
              <a:defRPr sz="1600" b="0" i="0" u="none" strike="noStrike" cap="none" baseline="0">
                <a:solidFill>
                  <a:srgbClr val="000000"/>
                </a:solidFill>
                <a:latin typeface="Palatino Linotype" panose="02040502050505030304" pitchFamily="18" charset="0"/>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pPr marL="0" indent="0">
              <a:buClr>
                <a:schemeClr val="accent2"/>
              </a:buClr>
              <a:buNone/>
            </a:pPr>
            <a:endParaRPr lang="en-US" sz="1600" dirty="0">
              <a:latin typeface="DM Sans" pitchFamily="2" charset="77"/>
            </a:endParaRPr>
          </a:p>
          <a:p>
            <a:pPr>
              <a:buClr>
                <a:schemeClr val="accent2"/>
              </a:buClr>
            </a:pPr>
            <a:r>
              <a:rPr lang="en-US" sz="1600" dirty="0">
                <a:latin typeface="DM Sans" pitchFamily="2" charset="77"/>
              </a:rPr>
              <a:t>Creating “Nature” based classification to understand interaction between different building categories and their </a:t>
            </a:r>
            <a:r>
              <a:rPr lang="en-US" sz="1600" b="1" dirty="0">
                <a:solidFill>
                  <a:schemeClr val="accent2"/>
                </a:solidFill>
                <a:latin typeface="DM Sans" pitchFamily="2" charset="77"/>
              </a:rPr>
              <a:t>uses</a:t>
            </a:r>
            <a:endParaRPr lang="en-US" sz="1600" b="1" dirty="0">
              <a:latin typeface="DM Sans" pitchFamily="2" charset="77"/>
            </a:endParaRPr>
          </a:p>
          <a:p>
            <a:endParaRPr lang="en-IN" dirty="0">
              <a:latin typeface="DM Sans" pitchFamily="2" charset="77"/>
              <a:sym typeface="DM Sans"/>
            </a:endParaRPr>
          </a:p>
        </p:txBody>
      </p:sp>
      <p:sp>
        <p:nvSpPr>
          <p:cNvPr id="26" name="Google Shape;460;p45">
            <a:extLst>
              <a:ext uri="{FF2B5EF4-FFF2-40B4-BE49-F238E27FC236}">
                <a16:creationId xmlns:a16="http://schemas.microsoft.com/office/drawing/2014/main" id="{E6A90D6E-1D91-EC1D-B52A-6C92B2495558}"/>
              </a:ext>
            </a:extLst>
          </p:cNvPr>
          <p:cNvSpPr txBox="1">
            <a:spLocks/>
          </p:cNvSpPr>
          <p:nvPr/>
        </p:nvSpPr>
        <p:spPr>
          <a:xfrm>
            <a:off x="854399" y="4896092"/>
            <a:ext cx="4556567" cy="104057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indent="0">
              <a:lnSpc>
                <a:spcPct val="100000"/>
              </a:lnSpc>
              <a:spcBef>
                <a:spcPts val="0"/>
              </a:spcBef>
              <a:spcAft>
                <a:spcPts val="0"/>
              </a:spcAft>
              <a:buClr>
                <a:schemeClr val="accent2"/>
              </a:buClr>
              <a:buSzPts val="2400"/>
              <a:buFont typeface="DM Sans"/>
              <a:buNone/>
              <a:defRPr sz="1600" b="0" i="0" u="none" strike="noStrike" cap="none" baseline="0">
                <a:solidFill>
                  <a:srgbClr val="000000"/>
                </a:solidFill>
                <a:latin typeface="DM Sans" pitchFamily="2" charset="77"/>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IN" b="1" dirty="0">
                <a:solidFill>
                  <a:schemeClr val="accent2"/>
                </a:solidFill>
              </a:rPr>
              <a:t>15 minutes city </a:t>
            </a:r>
            <a:r>
              <a:rPr lang="en-IN" dirty="0"/>
              <a:t>can be conceptualized in  aiding to limit the land take adversities by addressing demands at the national level. </a:t>
            </a:r>
          </a:p>
        </p:txBody>
      </p:sp>
      <p:pic>
        <p:nvPicPr>
          <p:cNvPr id="2" name="Content Placeholder 11">
            <a:extLst>
              <a:ext uri="{FF2B5EF4-FFF2-40B4-BE49-F238E27FC236}">
                <a16:creationId xmlns:a16="http://schemas.microsoft.com/office/drawing/2014/main" id="{C14437B6-DCE1-8D54-1686-43BF133AC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1318" y="1738800"/>
            <a:ext cx="5443248" cy="4091973"/>
          </a:xfrm>
          <a:prstGeom prst="rect">
            <a:avLst/>
          </a:prstGeom>
          <a:noFill/>
          <a:ln>
            <a:noFill/>
          </a:ln>
        </p:spPr>
      </p:pic>
    </p:spTree>
    <p:extLst>
      <p:ext uri="{BB962C8B-B14F-4D97-AF65-F5344CB8AC3E}">
        <p14:creationId xmlns:p14="http://schemas.microsoft.com/office/powerpoint/2010/main" val="46208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99"/>
        <p:cNvGrpSpPr/>
        <p:nvPr/>
      </p:nvGrpSpPr>
      <p:grpSpPr>
        <a:xfrm>
          <a:off x="0" y="0"/>
          <a:ext cx="0" cy="0"/>
          <a:chOff x="0" y="0"/>
          <a:chExt cx="0" cy="0"/>
        </a:xfrm>
      </p:grpSpPr>
      <p:sp>
        <p:nvSpPr>
          <p:cNvPr id="1000" name="Google Shape;1000;p73"/>
          <p:cNvSpPr txBox="1">
            <a:spLocks noGrp="1"/>
          </p:cNvSpPr>
          <p:nvPr>
            <p:ph type="title"/>
          </p:nvPr>
        </p:nvSpPr>
        <p:spPr>
          <a:xfrm>
            <a:off x="854400" y="1132114"/>
            <a:ext cx="10480800" cy="2654400"/>
          </a:xfrm>
          <a:prstGeom prst="rect">
            <a:avLst/>
          </a:prstGeom>
        </p:spPr>
        <p:txBody>
          <a:bodyPr spcFirstLastPara="1" wrap="square" lIns="121900" tIns="121900" rIns="121900" bIns="121900" anchor="t" anchorCtr="0">
            <a:noAutofit/>
          </a:bodyPr>
          <a:lstStyle/>
          <a:p>
            <a:r>
              <a:rPr lang="en" sz="8000" dirty="0"/>
              <a:t>Thanks for your kind attention.</a:t>
            </a:r>
            <a:endParaRPr sz="8000" dirty="0"/>
          </a:p>
        </p:txBody>
      </p:sp>
      <p:cxnSp>
        <p:nvCxnSpPr>
          <p:cNvPr id="1001" name="Google Shape;1001;p73"/>
          <p:cNvCxnSpPr/>
          <p:nvPr/>
        </p:nvCxnSpPr>
        <p:spPr>
          <a:xfrm>
            <a:off x="854400" y="4658011"/>
            <a:ext cx="10490000" cy="0"/>
          </a:xfrm>
          <a:prstGeom prst="straightConnector1">
            <a:avLst/>
          </a:prstGeom>
          <a:noFill/>
          <a:ln w="9525" cap="flat" cmpd="sng">
            <a:solidFill>
              <a:schemeClr val="dk1"/>
            </a:solidFill>
            <a:prstDash val="solid"/>
            <a:round/>
            <a:headEnd type="none" w="med" len="med"/>
            <a:tailEnd type="none" w="med" len="med"/>
          </a:ln>
        </p:spPr>
      </p:cxnSp>
      <p:sp>
        <p:nvSpPr>
          <p:cNvPr id="1002" name="Google Shape;1002;p73"/>
          <p:cNvSpPr txBox="1">
            <a:spLocks noGrp="1"/>
          </p:cNvSpPr>
          <p:nvPr>
            <p:ph type="subTitle" idx="3"/>
          </p:nvPr>
        </p:nvSpPr>
        <p:spPr>
          <a:xfrm>
            <a:off x="942698" y="4658011"/>
            <a:ext cx="6797200" cy="1617105"/>
          </a:xfrm>
          <a:prstGeom prst="rect">
            <a:avLst/>
          </a:prstGeom>
        </p:spPr>
        <p:txBody>
          <a:bodyPr spcFirstLastPara="1" wrap="square" lIns="121900" tIns="121900" rIns="121900" bIns="121900" anchor="ctr" anchorCtr="0">
            <a:noAutofit/>
          </a:bodyPr>
          <a:lstStyle/>
          <a:p>
            <a:pPr marL="0" indent="0">
              <a:buSzPts val="1100"/>
            </a:pPr>
            <a:r>
              <a:rPr lang="en" dirty="0"/>
              <a:t>Do you have any questions?</a:t>
            </a:r>
            <a:endParaRPr dirty="0"/>
          </a:p>
          <a:p>
            <a:pPr marL="0" indent="0">
              <a:buSzPts val="1100"/>
            </a:pPr>
            <a:r>
              <a:rPr lang="en" dirty="0">
                <a:hlinkClick r:id="rId3"/>
              </a:rPr>
              <a:t>A.Chakraborty@uliege.be</a:t>
            </a:r>
            <a:endParaRPr lang="en" dirty="0"/>
          </a:p>
          <a:p>
            <a:pPr marL="0" indent="0">
              <a:buSzPts val="1100"/>
            </a:pPr>
            <a:r>
              <a:rPr lang="en" dirty="0"/>
              <a:t>University of Liege</a:t>
            </a:r>
          </a:p>
          <a:p>
            <a:pPr marL="0" indent="0">
              <a:buSzPts val="1100"/>
            </a:pPr>
            <a:r>
              <a:rPr lang="en-US" dirty="0"/>
              <a:t>Link to the publication:  </a:t>
            </a:r>
            <a:r>
              <a:rPr lang="en-US" dirty="0">
                <a:hlinkClick r:id="rId4"/>
              </a:rPr>
              <a:t>https://www.mdpi.com/2005608</a:t>
            </a:r>
            <a:endParaRPr lang="en" dirty="0"/>
          </a:p>
          <a:p>
            <a:pPr marL="0" indent="0">
              <a:buSzPts val="1100"/>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0"/>
          <p:cNvSpPr txBox="1">
            <a:spLocks noGrp="1"/>
          </p:cNvSpPr>
          <p:nvPr>
            <p:ph type="title"/>
          </p:nvPr>
        </p:nvSpPr>
        <p:spPr>
          <a:xfrm>
            <a:off x="854400" y="534867"/>
            <a:ext cx="10483200" cy="735600"/>
          </a:xfrm>
          <a:prstGeom prst="rect">
            <a:avLst/>
          </a:prstGeom>
        </p:spPr>
        <p:txBody>
          <a:bodyPr spcFirstLastPara="1" wrap="square" lIns="121900" tIns="121900" rIns="121900" bIns="121900" anchor="t" anchorCtr="0">
            <a:noAutofit/>
          </a:bodyPr>
          <a:lstStyle/>
          <a:p>
            <a:r>
              <a:rPr lang="en"/>
              <a:t>Table of contents.</a:t>
            </a:r>
            <a:endParaRPr/>
          </a:p>
        </p:txBody>
      </p:sp>
      <p:cxnSp>
        <p:nvCxnSpPr>
          <p:cNvPr id="370" name="Google Shape;370;p40"/>
          <p:cNvCxnSpPr/>
          <p:nvPr/>
        </p:nvCxnSpPr>
        <p:spPr>
          <a:xfrm>
            <a:off x="854400" y="2085700"/>
            <a:ext cx="3224000" cy="0"/>
          </a:xfrm>
          <a:prstGeom prst="straightConnector1">
            <a:avLst/>
          </a:prstGeom>
          <a:noFill/>
          <a:ln w="9525" cap="flat" cmpd="sng">
            <a:solidFill>
              <a:schemeClr val="dk1"/>
            </a:solidFill>
            <a:prstDash val="solid"/>
            <a:round/>
            <a:headEnd type="none" w="med" len="med"/>
            <a:tailEnd type="none" w="med" len="med"/>
          </a:ln>
        </p:spPr>
      </p:cxnSp>
      <p:cxnSp>
        <p:nvCxnSpPr>
          <p:cNvPr id="371" name="Google Shape;371;p40"/>
          <p:cNvCxnSpPr/>
          <p:nvPr/>
        </p:nvCxnSpPr>
        <p:spPr>
          <a:xfrm>
            <a:off x="4484008" y="2085684"/>
            <a:ext cx="3224000" cy="0"/>
          </a:xfrm>
          <a:prstGeom prst="straightConnector1">
            <a:avLst/>
          </a:prstGeom>
          <a:noFill/>
          <a:ln w="9525" cap="flat" cmpd="sng">
            <a:solidFill>
              <a:schemeClr val="dk1"/>
            </a:solidFill>
            <a:prstDash val="solid"/>
            <a:round/>
            <a:headEnd type="none" w="med" len="med"/>
            <a:tailEnd type="none" w="med" len="med"/>
          </a:ln>
        </p:spPr>
      </p:cxnSp>
      <p:cxnSp>
        <p:nvCxnSpPr>
          <p:cNvPr id="372" name="Google Shape;372;p40"/>
          <p:cNvCxnSpPr/>
          <p:nvPr/>
        </p:nvCxnSpPr>
        <p:spPr>
          <a:xfrm>
            <a:off x="8113617" y="2085700"/>
            <a:ext cx="3224000" cy="0"/>
          </a:xfrm>
          <a:prstGeom prst="straightConnector1">
            <a:avLst/>
          </a:prstGeom>
          <a:noFill/>
          <a:ln w="9525" cap="flat" cmpd="sng">
            <a:solidFill>
              <a:schemeClr val="dk1"/>
            </a:solidFill>
            <a:prstDash val="solid"/>
            <a:round/>
            <a:headEnd type="none" w="med" len="med"/>
            <a:tailEnd type="none" w="med" len="med"/>
          </a:ln>
        </p:spPr>
      </p:cxnSp>
      <p:cxnSp>
        <p:nvCxnSpPr>
          <p:cNvPr id="373" name="Google Shape;373;p40"/>
          <p:cNvCxnSpPr/>
          <p:nvPr/>
        </p:nvCxnSpPr>
        <p:spPr>
          <a:xfrm>
            <a:off x="854400" y="4120500"/>
            <a:ext cx="3224000" cy="0"/>
          </a:xfrm>
          <a:prstGeom prst="straightConnector1">
            <a:avLst/>
          </a:prstGeom>
          <a:noFill/>
          <a:ln w="9525" cap="flat" cmpd="sng">
            <a:solidFill>
              <a:schemeClr val="dk1"/>
            </a:solidFill>
            <a:prstDash val="solid"/>
            <a:round/>
            <a:headEnd type="none" w="med" len="med"/>
            <a:tailEnd type="none" w="med" len="med"/>
          </a:ln>
        </p:spPr>
      </p:cxnSp>
      <p:cxnSp>
        <p:nvCxnSpPr>
          <p:cNvPr id="374" name="Google Shape;374;p40"/>
          <p:cNvCxnSpPr/>
          <p:nvPr/>
        </p:nvCxnSpPr>
        <p:spPr>
          <a:xfrm>
            <a:off x="4484008" y="4120484"/>
            <a:ext cx="3224000" cy="0"/>
          </a:xfrm>
          <a:prstGeom prst="straightConnector1">
            <a:avLst/>
          </a:prstGeom>
          <a:noFill/>
          <a:ln w="9525" cap="flat" cmpd="sng">
            <a:solidFill>
              <a:schemeClr val="dk1"/>
            </a:solidFill>
            <a:prstDash val="solid"/>
            <a:round/>
            <a:headEnd type="none" w="med" len="med"/>
            <a:tailEnd type="none" w="med" len="med"/>
          </a:ln>
        </p:spPr>
      </p:cxnSp>
      <p:cxnSp>
        <p:nvCxnSpPr>
          <p:cNvPr id="375" name="Google Shape;375;p40"/>
          <p:cNvCxnSpPr/>
          <p:nvPr/>
        </p:nvCxnSpPr>
        <p:spPr>
          <a:xfrm>
            <a:off x="8113617" y="4120500"/>
            <a:ext cx="3224000" cy="0"/>
          </a:xfrm>
          <a:prstGeom prst="straightConnector1">
            <a:avLst/>
          </a:prstGeom>
          <a:noFill/>
          <a:ln w="9525" cap="flat" cmpd="sng">
            <a:solidFill>
              <a:schemeClr val="dk1"/>
            </a:solidFill>
            <a:prstDash val="solid"/>
            <a:round/>
            <a:headEnd type="none" w="med" len="med"/>
            <a:tailEnd type="none" w="med" len="med"/>
          </a:ln>
        </p:spPr>
      </p:cxnSp>
      <p:sp>
        <p:nvSpPr>
          <p:cNvPr id="380" name="Google Shape;380;p40"/>
          <p:cNvSpPr txBox="1">
            <a:spLocks noGrp="1"/>
          </p:cNvSpPr>
          <p:nvPr>
            <p:ph type="title" idx="2"/>
          </p:nvPr>
        </p:nvSpPr>
        <p:spPr>
          <a:xfrm>
            <a:off x="1771084" y="2351999"/>
            <a:ext cx="2307200" cy="1619401"/>
          </a:xfrm>
          <a:prstGeom prst="rect">
            <a:avLst/>
          </a:prstGeom>
        </p:spPr>
        <p:txBody>
          <a:bodyPr spcFirstLastPara="1" wrap="square" lIns="121900" tIns="121900" rIns="121900" bIns="121900" anchor="ctr" anchorCtr="0">
            <a:noAutofit/>
          </a:bodyPr>
          <a:lstStyle/>
          <a:p>
            <a:r>
              <a:rPr lang="en-US" dirty="0"/>
              <a:t>Aim of the work</a:t>
            </a:r>
            <a:br>
              <a:rPr lang="en-US" dirty="0"/>
            </a:br>
            <a:endParaRPr dirty="0"/>
          </a:p>
        </p:txBody>
      </p:sp>
      <p:sp>
        <p:nvSpPr>
          <p:cNvPr id="381" name="Google Shape;381;p40"/>
          <p:cNvSpPr txBox="1">
            <a:spLocks noGrp="1"/>
          </p:cNvSpPr>
          <p:nvPr>
            <p:ph type="title" idx="14"/>
          </p:nvPr>
        </p:nvSpPr>
        <p:spPr>
          <a:xfrm>
            <a:off x="5400751" y="2569789"/>
            <a:ext cx="2307200" cy="649600"/>
          </a:xfrm>
          <a:prstGeom prst="rect">
            <a:avLst/>
          </a:prstGeom>
        </p:spPr>
        <p:txBody>
          <a:bodyPr spcFirstLastPara="1" wrap="square" lIns="121900" tIns="121900" rIns="121900" bIns="121900" anchor="ctr" anchorCtr="0">
            <a:noAutofit/>
          </a:bodyPr>
          <a:lstStyle/>
          <a:p>
            <a:r>
              <a:rPr lang="en" dirty="0"/>
              <a:t>Materials and Methods</a:t>
            </a:r>
            <a:endParaRPr dirty="0"/>
          </a:p>
        </p:txBody>
      </p:sp>
      <p:sp>
        <p:nvSpPr>
          <p:cNvPr id="389" name="Google Shape;389;p40"/>
          <p:cNvSpPr txBox="1">
            <a:spLocks noGrp="1"/>
          </p:cNvSpPr>
          <p:nvPr>
            <p:ph type="title" idx="18"/>
          </p:nvPr>
        </p:nvSpPr>
        <p:spPr>
          <a:xfrm>
            <a:off x="4483966" y="2510824"/>
            <a:ext cx="1322468" cy="649600"/>
          </a:xfrm>
          <a:prstGeom prst="rect">
            <a:avLst/>
          </a:prstGeom>
          <a:noFill/>
          <a:ln>
            <a:noFill/>
          </a:ln>
        </p:spPr>
        <p:txBody>
          <a:bodyPr spcFirstLastPara="1" wrap="square" lIns="121900" tIns="121900" rIns="121900" bIns="121900" anchor="t" anchorCtr="0">
            <a:noAutofit/>
          </a:bodyPr>
          <a:lstStyle/>
          <a:p>
            <a:r>
              <a:rPr lang="en" sz="5400" dirty="0"/>
              <a:t>03.</a:t>
            </a:r>
            <a:endParaRPr sz="5400" dirty="0"/>
          </a:p>
        </p:txBody>
      </p:sp>
      <p:sp>
        <p:nvSpPr>
          <p:cNvPr id="395" name="Google Shape;395;p40"/>
          <p:cNvSpPr txBox="1">
            <a:spLocks noGrp="1"/>
          </p:cNvSpPr>
          <p:nvPr>
            <p:ph type="title" idx="16"/>
          </p:nvPr>
        </p:nvSpPr>
        <p:spPr>
          <a:xfrm>
            <a:off x="773518" y="2512100"/>
            <a:ext cx="1322467" cy="649600"/>
          </a:xfrm>
          <a:prstGeom prst="rect">
            <a:avLst/>
          </a:prstGeom>
        </p:spPr>
        <p:txBody>
          <a:bodyPr spcFirstLastPara="1" wrap="square" lIns="121900" tIns="121900" rIns="121900" bIns="121900" anchor="t" anchorCtr="0">
            <a:noAutofit/>
          </a:bodyPr>
          <a:lstStyle/>
          <a:p>
            <a:r>
              <a:rPr lang="en" sz="5400" dirty="0"/>
              <a:t>01.</a:t>
            </a:r>
            <a:endParaRPr sz="5400" dirty="0"/>
          </a:p>
        </p:txBody>
      </p:sp>
      <p:sp>
        <p:nvSpPr>
          <p:cNvPr id="14" name="Google Shape;380;p40">
            <a:extLst>
              <a:ext uri="{FF2B5EF4-FFF2-40B4-BE49-F238E27FC236}">
                <a16:creationId xmlns:a16="http://schemas.microsoft.com/office/drawing/2014/main" id="{62FC8A41-AA36-F2D0-E03B-9645F94B112C}"/>
              </a:ext>
            </a:extLst>
          </p:cNvPr>
          <p:cNvSpPr txBox="1">
            <a:spLocks/>
          </p:cNvSpPr>
          <p:nvPr/>
        </p:nvSpPr>
        <p:spPr>
          <a:xfrm>
            <a:off x="1771084" y="4423144"/>
            <a:ext cx="2307200" cy="1619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r>
              <a:rPr lang="en-US" kern="0" dirty="0"/>
              <a:t>Study </a:t>
            </a:r>
          </a:p>
          <a:p>
            <a:r>
              <a:rPr lang="en-US" kern="0" dirty="0"/>
              <a:t>Area</a:t>
            </a:r>
            <a:br>
              <a:rPr lang="en-US" kern="0" dirty="0"/>
            </a:br>
            <a:endParaRPr lang="en-US" kern="0" dirty="0"/>
          </a:p>
        </p:txBody>
      </p:sp>
      <p:sp>
        <p:nvSpPr>
          <p:cNvPr id="15" name="Google Shape;395;p40">
            <a:extLst>
              <a:ext uri="{FF2B5EF4-FFF2-40B4-BE49-F238E27FC236}">
                <a16:creationId xmlns:a16="http://schemas.microsoft.com/office/drawing/2014/main" id="{B7121663-EABB-BF42-4DF5-524F14189FE6}"/>
              </a:ext>
            </a:extLst>
          </p:cNvPr>
          <p:cNvSpPr txBox="1">
            <a:spLocks/>
          </p:cNvSpPr>
          <p:nvPr/>
        </p:nvSpPr>
        <p:spPr>
          <a:xfrm>
            <a:off x="806178" y="4572251"/>
            <a:ext cx="1322467" cy="6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DM Sans"/>
              <a:buNone/>
              <a:defRPr sz="2667" b="1" i="0" u="none" strike="noStrike" cap="none">
                <a:solidFill>
                  <a:schemeClr val="dk1"/>
                </a:solidFill>
                <a:latin typeface="DM Sans"/>
                <a:ea typeface="DM Sans"/>
                <a:cs typeface="DM Sans"/>
                <a:sym typeface="DM Sans"/>
              </a:defRPr>
            </a:lvl1pPr>
            <a:lvl2pPr marR="0" lvl="1"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9pPr>
          </a:lstStyle>
          <a:p>
            <a:r>
              <a:rPr lang="en" sz="5400" kern="0" dirty="0"/>
              <a:t>02.</a:t>
            </a:r>
          </a:p>
        </p:txBody>
      </p:sp>
      <p:sp>
        <p:nvSpPr>
          <p:cNvPr id="36" name="Google Shape;380;p40">
            <a:extLst>
              <a:ext uri="{FF2B5EF4-FFF2-40B4-BE49-F238E27FC236}">
                <a16:creationId xmlns:a16="http://schemas.microsoft.com/office/drawing/2014/main" id="{313F830C-E15E-4D79-8941-F2D4B2E7EA57}"/>
              </a:ext>
            </a:extLst>
          </p:cNvPr>
          <p:cNvSpPr txBox="1">
            <a:spLocks/>
          </p:cNvSpPr>
          <p:nvPr/>
        </p:nvSpPr>
        <p:spPr>
          <a:xfrm>
            <a:off x="5448872" y="4446544"/>
            <a:ext cx="2307200" cy="1619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r>
              <a:rPr lang="en-US" kern="0" dirty="0"/>
              <a:t>Driving </a:t>
            </a:r>
          </a:p>
          <a:p>
            <a:r>
              <a:rPr lang="en-US" kern="0" dirty="0"/>
              <a:t>Factors</a:t>
            </a:r>
            <a:br>
              <a:rPr lang="en-US" kern="0" dirty="0"/>
            </a:br>
            <a:endParaRPr lang="en-US" kern="0" dirty="0"/>
          </a:p>
        </p:txBody>
      </p:sp>
      <p:sp>
        <p:nvSpPr>
          <p:cNvPr id="37" name="Google Shape;395;p40">
            <a:extLst>
              <a:ext uri="{FF2B5EF4-FFF2-40B4-BE49-F238E27FC236}">
                <a16:creationId xmlns:a16="http://schemas.microsoft.com/office/drawing/2014/main" id="{51795321-2704-06F8-5828-1C99356FB277}"/>
              </a:ext>
            </a:extLst>
          </p:cNvPr>
          <p:cNvSpPr txBox="1">
            <a:spLocks/>
          </p:cNvSpPr>
          <p:nvPr/>
        </p:nvSpPr>
        <p:spPr>
          <a:xfrm>
            <a:off x="4483966" y="4595651"/>
            <a:ext cx="1430697" cy="6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DM Sans"/>
              <a:buNone/>
              <a:defRPr sz="2667" b="1" i="0" u="none" strike="noStrike" cap="none">
                <a:solidFill>
                  <a:schemeClr val="dk1"/>
                </a:solidFill>
                <a:latin typeface="DM Sans"/>
                <a:ea typeface="DM Sans"/>
                <a:cs typeface="DM Sans"/>
                <a:sym typeface="DM Sans"/>
              </a:defRPr>
            </a:lvl1pPr>
            <a:lvl2pPr marR="0" lvl="1"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9pPr>
          </a:lstStyle>
          <a:p>
            <a:r>
              <a:rPr lang="en" sz="5400" kern="0" dirty="0"/>
              <a:t>04.</a:t>
            </a:r>
          </a:p>
        </p:txBody>
      </p:sp>
      <p:sp>
        <p:nvSpPr>
          <p:cNvPr id="38" name="Google Shape;380;p40">
            <a:extLst>
              <a:ext uri="{FF2B5EF4-FFF2-40B4-BE49-F238E27FC236}">
                <a16:creationId xmlns:a16="http://schemas.microsoft.com/office/drawing/2014/main" id="{2AE0C247-1F5A-DC3F-7980-4D3769B96460}"/>
              </a:ext>
            </a:extLst>
          </p:cNvPr>
          <p:cNvSpPr txBox="1">
            <a:spLocks/>
          </p:cNvSpPr>
          <p:nvPr/>
        </p:nvSpPr>
        <p:spPr>
          <a:xfrm>
            <a:off x="9126660" y="4469944"/>
            <a:ext cx="2307200" cy="1619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r>
              <a:rPr lang="en-US" kern="0" dirty="0"/>
              <a:t>Future </a:t>
            </a:r>
          </a:p>
          <a:p>
            <a:r>
              <a:rPr lang="en-US" kern="0" dirty="0"/>
              <a:t>Work</a:t>
            </a:r>
            <a:br>
              <a:rPr lang="en-US" kern="0" dirty="0"/>
            </a:br>
            <a:endParaRPr lang="en-US" kern="0" dirty="0"/>
          </a:p>
        </p:txBody>
      </p:sp>
      <p:sp>
        <p:nvSpPr>
          <p:cNvPr id="39" name="Google Shape;395;p40">
            <a:extLst>
              <a:ext uri="{FF2B5EF4-FFF2-40B4-BE49-F238E27FC236}">
                <a16:creationId xmlns:a16="http://schemas.microsoft.com/office/drawing/2014/main" id="{39EA98B4-3810-DDBC-C2A1-D1DD6A8B3E1A}"/>
              </a:ext>
            </a:extLst>
          </p:cNvPr>
          <p:cNvSpPr txBox="1">
            <a:spLocks/>
          </p:cNvSpPr>
          <p:nvPr/>
        </p:nvSpPr>
        <p:spPr>
          <a:xfrm>
            <a:off x="8161754" y="4619051"/>
            <a:ext cx="1456808" cy="6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DM Sans"/>
              <a:buNone/>
              <a:defRPr sz="2667" b="1" i="0" u="none" strike="noStrike" cap="none">
                <a:solidFill>
                  <a:schemeClr val="dk1"/>
                </a:solidFill>
                <a:latin typeface="DM Sans"/>
                <a:ea typeface="DM Sans"/>
                <a:cs typeface="DM Sans"/>
                <a:sym typeface="DM Sans"/>
              </a:defRPr>
            </a:lvl1pPr>
            <a:lvl2pPr marR="0" lvl="1"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9pPr>
          </a:lstStyle>
          <a:p>
            <a:r>
              <a:rPr lang="en" sz="5400" kern="0" dirty="0"/>
              <a:t>06.</a:t>
            </a:r>
          </a:p>
        </p:txBody>
      </p:sp>
      <p:sp>
        <p:nvSpPr>
          <p:cNvPr id="40" name="Google Shape;380;p40">
            <a:extLst>
              <a:ext uri="{FF2B5EF4-FFF2-40B4-BE49-F238E27FC236}">
                <a16:creationId xmlns:a16="http://schemas.microsoft.com/office/drawing/2014/main" id="{9B187920-5A77-01E8-BE0F-AA597B93709D}"/>
              </a:ext>
            </a:extLst>
          </p:cNvPr>
          <p:cNvSpPr txBox="1">
            <a:spLocks/>
          </p:cNvSpPr>
          <p:nvPr/>
        </p:nvSpPr>
        <p:spPr>
          <a:xfrm>
            <a:off x="9126660" y="2326377"/>
            <a:ext cx="2307200" cy="1619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r>
              <a:rPr lang="en-US" kern="0" dirty="0"/>
              <a:t>Results and Conclusion</a:t>
            </a:r>
            <a:br>
              <a:rPr lang="en-US" kern="0" dirty="0"/>
            </a:br>
            <a:endParaRPr lang="en-US" kern="0" dirty="0"/>
          </a:p>
        </p:txBody>
      </p:sp>
      <p:sp>
        <p:nvSpPr>
          <p:cNvPr id="41" name="Google Shape;395;p40">
            <a:extLst>
              <a:ext uri="{FF2B5EF4-FFF2-40B4-BE49-F238E27FC236}">
                <a16:creationId xmlns:a16="http://schemas.microsoft.com/office/drawing/2014/main" id="{77E7DA4D-3F33-8B38-C387-7FB5C45F389E}"/>
              </a:ext>
            </a:extLst>
          </p:cNvPr>
          <p:cNvSpPr txBox="1">
            <a:spLocks/>
          </p:cNvSpPr>
          <p:nvPr/>
        </p:nvSpPr>
        <p:spPr>
          <a:xfrm>
            <a:off x="8100801" y="2510824"/>
            <a:ext cx="1322467" cy="64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DM Sans"/>
              <a:buNone/>
              <a:defRPr sz="2667" b="1" i="0" u="none" strike="noStrike" cap="none">
                <a:solidFill>
                  <a:schemeClr val="dk1"/>
                </a:solidFill>
                <a:latin typeface="DM Sans"/>
                <a:ea typeface="DM Sans"/>
                <a:cs typeface="DM Sans"/>
                <a:sym typeface="DM Sans"/>
              </a:defRPr>
            </a:lvl1pPr>
            <a:lvl2pPr marR="0" lvl="1"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12000"/>
              <a:buFont typeface="DM Sans"/>
              <a:buNone/>
              <a:defRPr sz="16000" b="0" i="0" u="none" strike="noStrike" cap="none">
                <a:solidFill>
                  <a:schemeClr val="dk1"/>
                </a:solidFill>
                <a:latin typeface="DM Sans"/>
                <a:ea typeface="DM Sans"/>
                <a:cs typeface="DM Sans"/>
                <a:sym typeface="DM Sans"/>
              </a:defRPr>
            </a:lvl9pPr>
          </a:lstStyle>
          <a:p>
            <a:r>
              <a:rPr lang="en" sz="5400" kern="0" dirty="0"/>
              <a:t>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488C553A-EA53-7A2A-06A0-96055EDCE2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429000"/>
          </a:xfrm>
          <a:prstGeom prst="rect">
            <a:avLst/>
          </a:prstGeom>
        </p:spPr>
      </p:pic>
      <p:sp>
        <p:nvSpPr>
          <p:cNvPr id="5" name="Rectangle 4">
            <a:extLst>
              <a:ext uri="{FF2B5EF4-FFF2-40B4-BE49-F238E27FC236}">
                <a16:creationId xmlns:a16="http://schemas.microsoft.com/office/drawing/2014/main" id="{45AA9532-8DBC-75C4-3A86-195ACB0BD26E}"/>
              </a:ext>
            </a:extLst>
          </p:cNvPr>
          <p:cNvSpPr/>
          <p:nvPr/>
        </p:nvSpPr>
        <p:spPr>
          <a:xfrm>
            <a:off x="0" y="0"/>
            <a:ext cx="5301205" cy="1157468"/>
          </a:xfrm>
          <a:prstGeom prst="rect">
            <a:avLst/>
          </a:prstGeom>
          <a:solidFill>
            <a:srgbClr val="11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SzPts val="2800"/>
            </a:pPr>
            <a:r>
              <a:rPr lang="en-US" sz="2800" b="1" kern="0" dirty="0">
                <a:solidFill>
                  <a:schemeClr val="bg1"/>
                </a:solidFill>
                <a:latin typeface="DM Sans"/>
                <a:sym typeface="DM Sans"/>
              </a:rPr>
              <a:t>What is Urban Densification?</a:t>
            </a:r>
          </a:p>
        </p:txBody>
      </p:sp>
      <p:sp>
        <p:nvSpPr>
          <p:cNvPr id="6" name="TextBox 5">
            <a:extLst>
              <a:ext uri="{FF2B5EF4-FFF2-40B4-BE49-F238E27FC236}">
                <a16:creationId xmlns:a16="http://schemas.microsoft.com/office/drawing/2014/main" id="{6B62B938-2077-A63B-3778-9CB0AD6BFE69}"/>
              </a:ext>
            </a:extLst>
          </p:cNvPr>
          <p:cNvSpPr txBox="1"/>
          <p:nvPr/>
        </p:nvSpPr>
        <p:spPr>
          <a:xfrm>
            <a:off x="0" y="3429000"/>
            <a:ext cx="12192000" cy="3429000"/>
          </a:xfrm>
          <a:prstGeom prst="rect">
            <a:avLst/>
          </a:prstGeom>
          <a:solidFill>
            <a:schemeClr val="bg1">
              <a:lumMod val="95000"/>
            </a:schemeClr>
          </a:solidFill>
        </p:spPr>
        <p:txBody>
          <a:bodyPr vert="horz" lIns="91440" tIns="45720" rIns="91440" bIns="45720" rtlCol="0" anchor="ctr">
            <a:normAutofit/>
          </a:bodyPr>
          <a:lstStyle/>
          <a:p>
            <a:pPr marL="57150" algn="ctr">
              <a:lnSpc>
                <a:spcPct val="90000"/>
              </a:lnSpc>
              <a:spcAft>
                <a:spcPts val="600"/>
              </a:spcAft>
            </a:pPr>
            <a:r>
              <a:rPr lang="en-US" sz="2400" dirty="0">
                <a:latin typeface="DM Sans" pitchFamily="2" charset="77"/>
              </a:rPr>
              <a:t>As per urban design or planning, Densification is a complex process defining new urban development in an already built-up area due to functional or structural requirement.</a:t>
            </a:r>
          </a:p>
          <a:p>
            <a:pPr indent="-228600" algn="r">
              <a:lnSpc>
                <a:spcPct val="90000"/>
              </a:lnSpc>
              <a:spcAft>
                <a:spcPts val="600"/>
              </a:spcAft>
              <a:buFont typeface="Arial" panose="020B0604020202020204" pitchFamily="34" charset="0"/>
              <a:buChar char="•"/>
            </a:pPr>
            <a:endParaRPr lang="en-US" sz="2400" dirty="0">
              <a:latin typeface="Montserrat" pitchFamily="2" charset="77"/>
            </a:endParaRPr>
          </a:p>
          <a:p>
            <a:pPr indent="-228600" algn="r">
              <a:lnSpc>
                <a:spcPct val="90000"/>
              </a:lnSpc>
              <a:spcAft>
                <a:spcPts val="600"/>
              </a:spcAft>
              <a:buFont typeface="Arial" panose="020B0604020202020204" pitchFamily="34" charset="0"/>
              <a:buChar char="•"/>
            </a:pPr>
            <a:endParaRPr lang="en-US" sz="2400" dirty="0">
              <a:solidFill>
                <a:schemeClr val="bg1"/>
              </a:solidFill>
              <a:latin typeface="Montserrat" pitchFamily="2" charset="77"/>
            </a:endParaRPr>
          </a:p>
        </p:txBody>
      </p:sp>
    </p:spTree>
    <p:extLst>
      <p:ext uri="{BB962C8B-B14F-4D97-AF65-F5344CB8AC3E}">
        <p14:creationId xmlns:p14="http://schemas.microsoft.com/office/powerpoint/2010/main" val="405130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9;p45">
            <a:extLst>
              <a:ext uri="{FF2B5EF4-FFF2-40B4-BE49-F238E27FC236}">
                <a16:creationId xmlns:a16="http://schemas.microsoft.com/office/drawing/2014/main" id="{8C62DA96-4924-5165-A717-2BF0EF49E22E}"/>
              </a:ext>
            </a:extLst>
          </p:cNvPr>
          <p:cNvSpPr txBox="1">
            <a:spLocks/>
          </p:cNvSpPr>
          <p:nvPr/>
        </p:nvSpPr>
        <p:spPr>
          <a:xfrm>
            <a:off x="854400" y="534867"/>
            <a:ext cx="10483200" cy="73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M Sans"/>
              <a:buNone/>
              <a:defRPr sz="42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M Sans"/>
              <a:buNone/>
              <a:tabLst/>
              <a:defRPr/>
            </a:pPr>
            <a:r>
              <a:rPr kumimoji="0" lang="en-IN" sz="4267" b="1" i="0" u="none" strike="noStrike" kern="0" cap="none" spc="0" normalizeH="0" baseline="0" noProof="0" dirty="0">
                <a:ln>
                  <a:noFill/>
                </a:ln>
                <a:solidFill>
                  <a:srgbClr val="000000"/>
                </a:solidFill>
                <a:effectLst/>
                <a:uLnTx/>
                <a:uFillTx/>
                <a:sym typeface="DM Sans"/>
              </a:rPr>
              <a:t>Aim of the work</a:t>
            </a:r>
          </a:p>
        </p:txBody>
      </p:sp>
      <p:cxnSp>
        <p:nvCxnSpPr>
          <p:cNvPr id="5" name="Google Shape;202;p24">
            <a:extLst>
              <a:ext uri="{FF2B5EF4-FFF2-40B4-BE49-F238E27FC236}">
                <a16:creationId xmlns:a16="http://schemas.microsoft.com/office/drawing/2014/main" id="{6AC81622-1253-DB27-F356-BE4A224F5B85}"/>
              </a:ext>
            </a:extLst>
          </p:cNvPr>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460;p45">
            <a:extLst>
              <a:ext uri="{FF2B5EF4-FFF2-40B4-BE49-F238E27FC236}">
                <a16:creationId xmlns:a16="http://schemas.microsoft.com/office/drawing/2014/main" id="{BE3C0388-2589-4770-8685-B19A6D1E8A67}"/>
              </a:ext>
            </a:extLst>
          </p:cNvPr>
          <p:cNvSpPr txBox="1">
            <a:spLocks/>
          </p:cNvSpPr>
          <p:nvPr/>
        </p:nvSpPr>
        <p:spPr>
          <a:xfrm>
            <a:off x="6406400" y="1807791"/>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lgn="r">
              <a:buClr>
                <a:srgbClr val="000000"/>
              </a:buClr>
            </a:pPr>
            <a:r>
              <a:rPr kumimoji="0" lang="en-IN" sz="1600" i="0" u="none" strike="noStrike" kern="0" cap="none" spc="0" normalizeH="0" baseline="0" noProof="0" dirty="0">
                <a:ln>
                  <a:noFill/>
                </a:ln>
                <a:solidFill>
                  <a:srgbClr val="000000"/>
                </a:solidFill>
                <a:effectLst/>
                <a:uLnTx/>
                <a:uFillTx/>
                <a:latin typeface="DM Sans"/>
                <a:sym typeface="DM Sans"/>
              </a:rPr>
              <a:t>To analyse a multi-level built up densities ranging from low to high built-up density</a:t>
            </a:r>
          </a:p>
        </p:txBody>
      </p:sp>
      <p:cxnSp>
        <p:nvCxnSpPr>
          <p:cNvPr id="21" name="Google Shape;468;p45">
            <a:extLst>
              <a:ext uri="{FF2B5EF4-FFF2-40B4-BE49-F238E27FC236}">
                <a16:creationId xmlns:a16="http://schemas.microsoft.com/office/drawing/2014/main" id="{B36A5517-5EA0-1400-55EF-260844FCFC99}"/>
              </a:ext>
            </a:extLst>
          </p:cNvPr>
          <p:cNvCxnSpPr/>
          <p:nvPr/>
        </p:nvCxnSpPr>
        <p:spPr>
          <a:xfrm>
            <a:off x="6406400" y="17926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2" name="Google Shape;469;p45">
            <a:extLst>
              <a:ext uri="{FF2B5EF4-FFF2-40B4-BE49-F238E27FC236}">
                <a16:creationId xmlns:a16="http://schemas.microsoft.com/office/drawing/2014/main" id="{99B4A32F-B37C-C47B-767C-0224125F1FFF}"/>
              </a:ext>
            </a:extLst>
          </p:cNvPr>
          <p:cNvCxnSpPr/>
          <p:nvPr/>
        </p:nvCxnSpPr>
        <p:spPr>
          <a:xfrm>
            <a:off x="6406400" y="33033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470;p45">
            <a:extLst>
              <a:ext uri="{FF2B5EF4-FFF2-40B4-BE49-F238E27FC236}">
                <a16:creationId xmlns:a16="http://schemas.microsoft.com/office/drawing/2014/main" id="{C7593CE1-8CB9-54E8-DBE0-9F6AFFEB6367}"/>
              </a:ext>
            </a:extLst>
          </p:cNvPr>
          <p:cNvCxnSpPr/>
          <p:nvPr/>
        </p:nvCxnSpPr>
        <p:spPr>
          <a:xfrm>
            <a:off x="6406400" y="4814051"/>
            <a:ext cx="4931200" cy="0"/>
          </a:xfrm>
          <a:prstGeom prst="straightConnector1">
            <a:avLst/>
          </a:prstGeom>
          <a:noFill/>
          <a:ln w="9525" cap="flat" cmpd="sng">
            <a:solidFill>
              <a:srgbClr val="000000"/>
            </a:solidFill>
            <a:prstDash val="solid"/>
            <a:round/>
            <a:headEnd type="none" w="med" len="med"/>
            <a:tailEnd type="none" w="med" len="med"/>
          </a:ln>
        </p:spPr>
      </p:cxnSp>
      <p:sp>
        <p:nvSpPr>
          <p:cNvPr id="24" name="Google Shape;460;p45">
            <a:extLst>
              <a:ext uri="{FF2B5EF4-FFF2-40B4-BE49-F238E27FC236}">
                <a16:creationId xmlns:a16="http://schemas.microsoft.com/office/drawing/2014/main" id="{AE66B9A9-A677-2491-3C31-BF44D2D05846}"/>
              </a:ext>
            </a:extLst>
          </p:cNvPr>
          <p:cNvSpPr txBox="1">
            <a:spLocks/>
          </p:cNvSpPr>
          <p:nvPr/>
        </p:nvSpPr>
        <p:spPr>
          <a:xfrm>
            <a:off x="6406399" y="3323913"/>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lgn="r">
              <a:buClr>
                <a:srgbClr val="000000"/>
              </a:buClr>
            </a:pPr>
            <a:r>
              <a:rPr kumimoji="0" lang="en-IN" sz="1600" i="0" u="none" strike="noStrike" kern="0" cap="none" spc="0" normalizeH="0" baseline="0" noProof="0" dirty="0">
                <a:ln>
                  <a:noFill/>
                </a:ln>
                <a:solidFill>
                  <a:srgbClr val="000000"/>
                </a:solidFill>
                <a:effectLst/>
                <a:uLnTx/>
                <a:uFillTx/>
                <a:latin typeface="DM Sans"/>
                <a:sym typeface="DM Sans"/>
              </a:rPr>
              <a:t>To Understand the interplay between socio-economic, political, geographic and accessibility factors(independent variable) and multi-density built-up i.e.(dependent variable) using multinomial logistic regression model</a:t>
            </a:r>
          </a:p>
        </p:txBody>
      </p:sp>
      <p:sp>
        <p:nvSpPr>
          <p:cNvPr id="25" name="Google Shape;460;p45">
            <a:extLst>
              <a:ext uri="{FF2B5EF4-FFF2-40B4-BE49-F238E27FC236}">
                <a16:creationId xmlns:a16="http://schemas.microsoft.com/office/drawing/2014/main" id="{39DE1D42-460A-924B-BBCE-54D89EDAC191}"/>
              </a:ext>
            </a:extLst>
          </p:cNvPr>
          <p:cNvSpPr txBox="1">
            <a:spLocks/>
          </p:cNvSpPr>
          <p:nvPr/>
        </p:nvSpPr>
        <p:spPr>
          <a:xfrm>
            <a:off x="6406399" y="4765719"/>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lgn="r">
              <a:buClr>
                <a:srgbClr val="000000"/>
              </a:buClr>
            </a:pPr>
            <a:r>
              <a:rPr kumimoji="0" lang="en-IN" sz="1600" i="0" u="none" strike="noStrike" kern="0" cap="none" spc="0" normalizeH="0" baseline="0" noProof="0" dirty="0">
                <a:ln>
                  <a:noFill/>
                </a:ln>
                <a:solidFill>
                  <a:srgbClr val="000000"/>
                </a:solidFill>
                <a:effectLst/>
                <a:uLnTx/>
                <a:uFillTx/>
                <a:latin typeface="DM Sans"/>
                <a:sym typeface="DM Sans"/>
              </a:rPr>
              <a:t>To understand cross-regional divergences in planning policies between Brussels Capital Region, Flemish Brabant and Walloon Brabant</a:t>
            </a:r>
          </a:p>
        </p:txBody>
      </p:sp>
      <p:pic>
        <p:nvPicPr>
          <p:cNvPr id="26" name="Google Shape;471;p45">
            <a:extLst>
              <a:ext uri="{FF2B5EF4-FFF2-40B4-BE49-F238E27FC236}">
                <a16:creationId xmlns:a16="http://schemas.microsoft.com/office/drawing/2014/main" id="{415C8838-968D-1A48-1018-126F7854ED41}"/>
              </a:ext>
            </a:extLst>
          </p:cNvPr>
          <p:cNvPicPr preferRelativeResize="0"/>
          <p:nvPr/>
        </p:nvPicPr>
        <p:blipFill>
          <a:blip r:embed="rId3" cstate="email">
            <a:extLst>
              <a:ext uri="{28A0092B-C50C-407E-A947-70E740481C1C}">
                <a14:useLocalDpi xmlns:a14="http://schemas.microsoft.com/office/drawing/2010/main"/>
              </a:ext>
            </a:extLst>
          </a:blip>
          <a:srcRect/>
          <a:stretch/>
        </p:blipFill>
        <p:spPr>
          <a:xfrm>
            <a:off x="854400" y="1630619"/>
            <a:ext cx="4834400" cy="4305667"/>
          </a:xfrm>
          <a:prstGeom prst="rect">
            <a:avLst/>
          </a:prstGeom>
          <a:noFill/>
          <a:ln>
            <a:noFill/>
          </a:ln>
        </p:spPr>
      </p:pic>
    </p:spTree>
    <p:extLst>
      <p:ext uri="{BB962C8B-B14F-4D97-AF65-F5344CB8AC3E}">
        <p14:creationId xmlns:p14="http://schemas.microsoft.com/office/powerpoint/2010/main" val="26860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C7662E93-C1AF-AFE6-E144-344BEFDA2D0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90573" y="1270467"/>
            <a:ext cx="5747027" cy="4751140"/>
          </a:xfrm>
          <a:prstGeom prst="rect">
            <a:avLst/>
          </a:prstGeom>
          <a:effectLst>
            <a:outerShdw blurRad="50800" dist="38100" algn="l" rotWithShape="0">
              <a:prstClr val="black">
                <a:alpha val="40000"/>
              </a:prstClr>
            </a:outerShdw>
          </a:effectLst>
        </p:spPr>
      </p:pic>
      <p:sp>
        <p:nvSpPr>
          <p:cNvPr id="4" name="Google Shape;460;p45">
            <a:extLst>
              <a:ext uri="{FF2B5EF4-FFF2-40B4-BE49-F238E27FC236}">
                <a16:creationId xmlns:a16="http://schemas.microsoft.com/office/drawing/2014/main" id="{6ED2AAE5-6C10-6D70-93A4-0EA7B0D4E0A8}"/>
              </a:ext>
            </a:extLst>
          </p:cNvPr>
          <p:cNvSpPr txBox="1">
            <a:spLocks/>
          </p:cNvSpPr>
          <p:nvPr/>
        </p:nvSpPr>
        <p:spPr>
          <a:xfrm>
            <a:off x="854400" y="1571992"/>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rgbClr val="000000"/>
              </a:buClr>
            </a:pPr>
            <a:r>
              <a:rPr lang="en-US" sz="1600" b="0" i="0" u="none" strike="noStrike" baseline="0" dirty="0">
                <a:solidFill>
                  <a:srgbClr val="000000"/>
                </a:solidFill>
                <a:latin typeface="Palatino Linotype" panose="02040502050505030304" pitchFamily="18" charset="0"/>
              </a:rPr>
              <a:t>98.12% of total population of Belgium stays in or near urban cores</a:t>
            </a:r>
            <a:endParaRPr kumimoji="0" lang="en-IN" sz="1600" i="0" u="none" strike="noStrike" kern="0" cap="none" spc="0" normalizeH="0" baseline="0" noProof="0" dirty="0">
              <a:ln>
                <a:noFill/>
              </a:ln>
              <a:solidFill>
                <a:srgbClr val="000000"/>
              </a:solidFill>
              <a:effectLst/>
              <a:uLnTx/>
              <a:uFillTx/>
              <a:latin typeface="DM Sans"/>
              <a:sym typeface="DM Sans"/>
            </a:endParaRPr>
          </a:p>
        </p:txBody>
      </p:sp>
      <p:cxnSp>
        <p:nvCxnSpPr>
          <p:cNvPr id="5" name="Google Shape;468;p45">
            <a:extLst>
              <a:ext uri="{FF2B5EF4-FFF2-40B4-BE49-F238E27FC236}">
                <a16:creationId xmlns:a16="http://schemas.microsoft.com/office/drawing/2014/main" id="{A3A12552-0C25-9C11-4838-E34738855511}"/>
              </a:ext>
            </a:extLst>
          </p:cNvPr>
          <p:cNvCxnSpPr>
            <a:cxnSpLocks/>
          </p:cNvCxnSpPr>
          <p:nvPr/>
        </p:nvCxnSpPr>
        <p:spPr>
          <a:xfrm>
            <a:off x="854400" y="15568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6" name="Google Shape;469;p45">
            <a:extLst>
              <a:ext uri="{FF2B5EF4-FFF2-40B4-BE49-F238E27FC236}">
                <a16:creationId xmlns:a16="http://schemas.microsoft.com/office/drawing/2014/main" id="{4B0D1637-8A70-9E31-6863-EC94BA6FF596}"/>
              </a:ext>
            </a:extLst>
          </p:cNvPr>
          <p:cNvCxnSpPr>
            <a:cxnSpLocks/>
          </p:cNvCxnSpPr>
          <p:nvPr/>
        </p:nvCxnSpPr>
        <p:spPr>
          <a:xfrm>
            <a:off x="854400" y="30675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7" name="Google Shape;470;p45">
            <a:extLst>
              <a:ext uri="{FF2B5EF4-FFF2-40B4-BE49-F238E27FC236}">
                <a16:creationId xmlns:a16="http://schemas.microsoft.com/office/drawing/2014/main" id="{8CDBA5C3-3EF7-FFAC-48F4-88BDB43E7E3D}"/>
              </a:ext>
            </a:extLst>
          </p:cNvPr>
          <p:cNvCxnSpPr>
            <a:cxnSpLocks/>
          </p:cNvCxnSpPr>
          <p:nvPr/>
        </p:nvCxnSpPr>
        <p:spPr>
          <a:xfrm>
            <a:off x="854400" y="4578252"/>
            <a:ext cx="4357303" cy="0"/>
          </a:xfrm>
          <a:prstGeom prst="straightConnector1">
            <a:avLst/>
          </a:prstGeom>
          <a:noFill/>
          <a:ln w="9525" cap="flat" cmpd="sng">
            <a:solidFill>
              <a:srgbClr val="000000"/>
            </a:solidFill>
            <a:prstDash val="solid"/>
            <a:round/>
            <a:headEnd type="none" w="med" len="med"/>
            <a:tailEnd type="none" w="med" len="med"/>
          </a:ln>
        </p:spPr>
      </p:cxnSp>
      <p:sp>
        <p:nvSpPr>
          <p:cNvPr id="8" name="Google Shape;460;p45">
            <a:extLst>
              <a:ext uri="{FF2B5EF4-FFF2-40B4-BE49-F238E27FC236}">
                <a16:creationId xmlns:a16="http://schemas.microsoft.com/office/drawing/2014/main" id="{5B89680F-5F87-0AFF-CEB4-DBB1066ADB0A}"/>
              </a:ext>
            </a:extLst>
          </p:cNvPr>
          <p:cNvSpPr txBox="1">
            <a:spLocks/>
          </p:cNvSpPr>
          <p:nvPr/>
        </p:nvSpPr>
        <p:spPr>
          <a:xfrm>
            <a:off x="854399" y="3190661"/>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rgbClr val="000000"/>
              </a:buClr>
            </a:pPr>
            <a:r>
              <a:rPr lang="en-US" sz="1600" b="0" i="0" u="none" strike="noStrike" baseline="0" dirty="0">
                <a:solidFill>
                  <a:srgbClr val="000000"/>
                </a:solidFill>
                <a:latin typeface="Palatino Linotype" panose="02040502050505030304" pitchFamily="18" charset="0"/>
              </a:rPr>
              <a:t>As per latest census of Belgium, the three main province of Flanders, Brussels capital region and Wallonia accounts to total population of over 11.5 million</a:t>
            </a:r>
          </a:p>
          <a:p>
            <a:pPr>
              <a:buClr>
                <a:srgbClr val="000000"/>
              </a:buClr>
            </a:pPr>
            <a:endParaRPr kumimoji="0" lang="en-IN" sz="1600" i="0" u="none" strike="noStrike" kern="0" cap="none" spc="0" normalizeH="0" baseline="0" noProof="0" dirty="0">
              <a:ln>
                <a:noFill/>
              </a:ln>
              <a:solidFill>
                <a:srgbClr val="000000"/>
              </a:solidFill>
              <a:effectLst/>
              <a:uLnTx/>
              <a:uFillTx/>
              <a:latin typeface="DM Sans"/>
              <a:sym typeface="DM Sans"/>
            </a:endParaRPr>
          </a:p>
        </p:txBody>
      </p:sp>
      <p:sp>
        <p:nvSpPr>
          <p:cNvPr id="9" name="Google Shape;460;p45">
            <a:extLst>
              <a:ext uri="{FF2B5EF4-FFF2-40B4-BE49-F238E27FC236}">
                <a16:creationId xmlns:a16="http://schemas.microsoft.com/office/drawing/2014/main" id="{DB67F1F7-7F19-99B4-2AF5-3FFC6E78FF90}"/>
              </a:ext>
            </a:extLst>
          </p:cNvPr>
          <p:cNvSpPr txBox="1">
            <a:spLocks/>
          </p:cNvSpPr>
          <p:nvPr/>
        </p:nvSpPr>
        <p:spPr>
          <a:xfrm>
            <a:off x="854399" y="4987747"/>
            <a:ext cx="4556567" cy="94891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rgbClr val="000000"/>
              </a:buClr>
            </a:pPr>
            <a:r>
              <a:rPr lang="en-US" sz="1600" b="0" dirty="0">
                <a:solidFill>
                  <a:srgbClr val="000000"/>
                </a:solidFill>
                <a:latin typeface="Palatino Linotype" panose="02040502050505030304" pitchFamily="18" charset="0"/>
              </a:rPr>
              <a:t>It experienced</a:t>
            </a:r>
            <a:r>
              <a:rPr lang="en-US" sz="1600" b="0" i="0" u="none" strike="noStrike" baseline="0" dirty="0">
                <a:solidFill>
                  <a:srgbClr val="000000"/>
                </a:solidFill>
                <a:latin typeface="Palatino Linotype" panose="02040502050505030304" pitchFamily="18" charset="0"/>
              </a:rPr>
              <a:t> a mixed landscape of dense urban cores like Brussels capital region and cities like Antwerp, Ghent and, while Wallonia and north of Flanders experience strong rural landscape structure with fragmented urban growth</a:t>
            </a:r>
            <a:endParaRPr kumimoji="0" lang="en-IN" sz="1600" b="0" i="0" u="none" strike="noStrike" kern="0" cap="none" spc="0" normalizeH="0" baseline="0" noProof="0" dirty="0">
              <a:ln>
                <a:noFill/>
              </a:ln>
              <a:solidFill>
                <a:srgbClr val="000000"/>
              </a:solidFill>
              <a:effectLst/>
              <a:uLnTx/>
              <a:uFillTx/>
              <a:latin typeface="DM Sans"/>
              <a:sym typeface="DM Sans"/>
            </a:endParaRPr>
          </a:p>
        </p:txBody>
      </p:sp>
      <p:sp>
        <p:nvSpPr>
          <p:cNvPr id="13" name="Google Shape;459;p45">
            <a:extLst>
              <a:ext uri="{FF2B5EF4-FFF2-40B4-BE49-F238E27FC236}">
                <a16:creationId xmlns:a16="http://schemas.microsoft.com/office/drawing/2014/main" id="{1BC7696C-BFE8-553D-20D3-D50118190DFB}"/>
              </a:ext>
            </a:extLst>
          </p:cNvPr>
          <p:cNvSpPr txBox="1">
            <a:spLocks/>
          </p:cNvSpPr>
          <p:nvPr/>
        </p:nvSpPr>
        <p:spPr>
          <a:xfrm>
            <a:off x="854400" y="534867"/>
            <a:ext cx="10483200" cy="73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M Sans"/>
              <a:buNone/>
              <a:defRPr sz="42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M Sans"/>
              <a:buNone/>
              <a:tabLst/>
              <a:defRPr/>
            </a:pPr>
            <a:r>
              <a:rPr kumimoji="0" lang="en-IN" sz="4267" b="1" i="0" u="none" strike="noStrike" kern="0" cap="none" spc="0" normalizeH="0" baseline="0" noProof="0" dirty="0">
                <a:ln>
                  <a:noFill/>
                </a:ln>
                <a:solidFill>
                  <a:srgbClr val="000000"/>
                </a:solidFill>
                <a:effectLst/>
                <a:uLnTx/>
                <a:uFillTx/>
                <a:sym typeface="DM Sans"/>
              </a:rPr>
              <a:t>Study Area</a:t>
            </a:r>
          </a:p>
        </p:txBody>
      </p:sp>
    </p:spTree>
    <p:extLst>
      <p:ext uri="{BB962C8B-B14F-4D97-AF65-F5344CB8AC3E}">
        <p14:creationId xmlns:p14="http://schemas.microsoft.com/office/powerpoint/2010/main" val="341680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59;p45">
            <a:extLst>
              <a:ext uri="{FF2B5EF4-FFF2-40B4-BE49-F238E27FC236}">
                <a16:creationId xmlns:a16="http://schemas.microsoft.com/office/drawing/2014/main" id="{10D4169D-6B1C-1B9E-FEE0-122A2A0C32A0}"/>
              </a:ext>
            </a:extLst>
          </p:cNvPr>
          <p:cNvSpPr txBox="1">
            <a:spLocks/>
          </p:cNvSpPr>
          <p:nvPr/>
        </p:nvSpPr>
        <p:spPr>
          <a:xfrm>
            <a:off x="854400" y="534866"/>
            <a:ext cx="2710603" cy="2894133"/>
          </a:xfrm>
          <a:prstGeom prst="rect">
            <a:avLst/>
          </a:prstGeom>
          <a:solidFill>
            <a:srgbClr val="11919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M Sans"/>
              <a:buNone/>
              <a:defRPr sz="42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M Sans"/>
              <a:buNone/>
              <a:tabLst/>
              <a:defRPr/>
            </a:pPr>
            <a:r>
              <a:rPr kumimoji="0" lang="en-IN" sz="4267" b="1" i="0" u="none" strike="noStrike" kern="0" cap="none" spc="0" normalizeH="0" baseline="0" noProof="0" dirty="0">
                <a:ln>
                  <a:noFill/>
                </a:ln>
                <a:solidFill>
                  <a:schemeClr val="bg1"/>
                </a:solidFill>
                <a:effectLst/>
                <a:uLnTx/>
                <a:uFillTx/>
                <a:sym typeface="DM Sans"/>
              </a:rPr>
              <a:t>Materials and Methods</a:t>
            </a:r>
          </a:p>
        </p:txBody>
      </p:sp>
      <p:sp>
        <p:nvSpPr>
          <p:cNvPr id="4" name="Slide Number Placeholder 3">
            <a:extLst>
              <a:ext uri="{FF2B5EF4-FFF2-40B4-BE49-F238E27FC236}">
                <a16:creationId xmlns:a16="http://schemas.microsoft.com/office/drawing/2014/main" id="{54BB0E84-50B0-617E-8664-C46BC596CA25}"/>
              </a:ext>
            </a:extLst>
          </p:cNvPr>
          <p:cNvSpPr>
            <a:spLocks noGrp="1"/>
          </p:cNvSpPr>
          <p:nvPr>
            <p:ph type="sldNum" sz="quarter" idx="4294967295"/>
          </p:nvPr>
        </p:nvSpPr>
        <p:spPr>
          <a:xfrm>
            <a:off x="10926476" y="6356350"/>
            <a:ext cx="625443" cy="365125"/>
          </a:xfrm>
          <a:prstGeom prst="rect">
            <a:avLst/>
          </a:prstGeom>
          <a:noFill/>
        </p:spPr>
        <p:txBody>
          <a:bodyPr vert="horz" lIns="91440" tIns="45720" rIns="91440" bIns="45720" rtlCol="0" anchor="ctr">
            <a:normAutofit/>
          </a:bodyPr>
          <a:lstStyle/>
          <a:p>
            <a:pPr>
              <a:spcAft>
                <a:spcPts val="600"/>
              </a:spcAft>
            </a:pPr>
            <a:fld id="{4CD935A7-A3B9-4AFC-8720-7B21F8C0790F}" type="slidenum">
              <a:rPr lang="en-US" sz="1200" smtClean="0">
                <a:solidFill>
                  <a:schemeClr val="tx1">
                    <a:tint val="75000"/>
                  </a:schemeClr>
                </a:solidFill>
              </a:rPr>
              <a:pPr>
                <a:spcAft>
                  <a:spcPts val="600"/>
                </a:spcAft>
              </a:pPr>
              <a:t>6</a:t>
            </a:fld>
            <a:endParaRPr lang="en-US" sz="1200">
              <a:solidFill>
                <a:schemeClr val="tx1">
                  <a:tint val="75000"/>
                </a:schemeClr>
              </a:solidFill>
            </a:endParaRPr>
          </a:p>
        </p:txBody>
      </p:sp>
      <p:pic>
        <p:nvPicPr>
          <p:cNvPr id="8" name="Picture 7">
            <a:extLst>
              <a:ext uri="{FF2B5EF4-FFF2-40B4-BE49-F238E27FC236}">
                <a16:creationId xmlns:a16="http://schemas.microsoft.com/office/drawing/2014/main" id="{7E17AFDA-FE54-C9BE-0A29-D40935B997C8}"/>
              </a:ext>
            </a:extLst>
          </p:cNvPr>
          <p:cNvPicPr>
            <a:picLocks noChangeAspect="1"/>
          </p:cNvPicPr>
          <p:nvPr/>
        </p:nvPicPr>
        <p:blipFill>
          <a:blip r:embed="rId3"/>
          <a:stretch>
            <a:fillRect/>
          </a:stretch>
        </p:blipFill>
        <p:spPr>
          <a:xfrm>
            <a:off x="3692324" y="745482"/>
            <a:ext cx="8020290" cy="5367035"/>
          </a:xfrm>
          <a:prstGeom prst="rect">
            <a:avLst/>
          </a:prstGeom>
        </p:spPr>
      </p:pic>
    </p:spTree>
    <p:extLst>
      <p:ext uri="{BB962C8B-B14F-4D97-AF65-F5344CB8AC3E}">
        <p14:creationId xmlns:p14="http://schemas.microsoft.com/office/powerpoint/2010/main" val="329496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9;p45">
            <a:extLst>
              <a:ext uri="{FF2B5EF4-FFF2-40B4-BE49-F238E27FC236}">
                <a16:creationId xmlns:a16="http://schemas.microsoft.com/office/drawing/2014/main" id="{8C62DA96-4924-5165-A717-2BF0EF49E22E}"/>
              </a:ext>
            </a:extLst>
          </p:cNvPr>
          <p:cNvSpPr txBox="1">
            <a:spLocks/>
          </p:cNvSpPr>
          <p:nvPr/>
        </p:nvSpPr>
        <p:spPr>
          <a:xfrm>
            <a:off x="854400" y="534867"/>
            <a:ext cx="10483200" cy="73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M Sans"/>
              <a:buNone/>
              <a:defRPr sz="42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M Sans"/>
              <a:buNone/>
              <a:tabLst/>
              <a:defRPr/>
            </a:pPr>
            <a:r>
              <a:rPr kumimoji="0" lang="en-IN" sz="4267" b="1" i="0" u="none" strike="noStrike" kern="0" cap="none" spc="0" normalizeH="0" baseline="0" noProof="0" dirty="0">
                <a:ln>
                  <a:noFill/>
                </a:ln>
                <a:solidFill>
                  <a:srgbClr val="000000"/>
                </a:solidFill>
                <a:effectLst/>
                <a:uLnTx/>
                <a:uFillTx/>
                <a:sym typeface="DM Sans"/>
              </a:rPr>
              <a:t>Driving Factors controlling urban densification</a:t>
            </a:r>
          </a:p>
        </p:txBody>
      </p:sp>
      <p:cxnSp>
        <p:nvCxnSpPr>
          <p:cNvPr id="5" name="Google Shape;202;p24">
            <a:extLst>
              <a:ext uri="{FF2B5EF4-FFF2-40B4-BE49-F238E27FC236}">
                <a16:creationId xmlns:a16="http://schemas.microsoft.com/office/drawing/2014/main" id="{6AC81622-1253-DB27-F356-BE4A224F5B85}"/>
              </a:ext>
            </a:extLst>
          </p:cNvPr>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460;p45">
            <a:extLst>
              <a:ext uri="{FF2B5EF4-FFF2-40B4-BE49-F238E27FC236}">
                <a16:creationId xmlns:a16="http://schemas.microsoft.com/office/drawing/2014/main" id="{BE3C0388-2589-4770-8685-B19A6D1E8A67}"/>
              </a:ext>
            </a:extLst>
          </p:cNvPr>
          <p:cNvSpPr txBox="1">
            <a:spLocks/>
          </p:cNvSpPr>
          <p:nvPr/>
        </p:nvSpPr>
        <p:spPr>
          <a:xfrm>
            <a:off x="6406400" y="1807791"/>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1"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b="0" dirty="0"/>
              <a:t>It is important to select the accurate driver for an efficient </a:t>
            </a:r>
            <a:r>
              <a:rPr lang="en-US" b="0"/>
              <a:t>modelling.</a:t>
            </a:r>
            <a:endParaRPr lang="en-US" b="0" dirty="0"/>
          </a:p>
        </p:txBody>
      </p:sp>
      <p:cxnSp>
        <p:nvCxnSpPr>
          <p:cNvPr id="21" name="Google Shape;468;p45">
            <a:extLst>
              <a:ext uri="{FF2B5EF4-FFF2-40B4-BE49-F238E27FC236}">
                <a16:creationId xmlns:a16="http://schemas.microsoft.com/office/drawing/2014/main" id="{B36A5517-5EA0-1400-55EF-260844FCFC99}"/>
              </a:ext>
            </a:extLst>
          </p:cNvPr>
          <p:cNvCxnSpPr/>
          <p:nvPr/>
        </p:nvCxnSpPr>
        <p:spPr>
          <a:xfrm>
            <a:off x="6406400" y="17926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2" name="Google Shape;469;p45">
            <a:extLst>
              <a:ext uri="{FF2B5EF4-FFF2-40B4-BE49-F238E27FC236}">
                <a16:creationId xmlns:a16="http://schemas.microsoft.com/office/drawing/2014/main" id="{99B4A32F-B37C-C47B-767C-0224125F1FFF}"/>
              </a:ext>
            </a:extLst>
          </p:cNvPr>
          <p:cNvCxnSpPr/>
          <p:nvPr/>
        </p:nvCxnSpPr>
        <p:spPr>
          <a:xfrm>
            <a:off x="6406400" y="33033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470;p45">
            <a:extLst>
              <a:ext uri="{FF2B5EF4-FFF2-40B4-BE49-F238E27FC236}">
                <a16:creationId xmlns:a16="http://schemas.microsoft.com/office/drawing/2014/main" id="{C7593CE1-8CB9-54E8-DBE0-9F6AFFEB6367}"/>
              </a:ext>
            </a:extLst>
          </p:cNvPr>
          <p:cNvCxnSpPr/>
          <p:nvPr/>
        </p:nvCxnSpPr>
        <p:spPr>
          <a:xfrm>
            <a:off x="6406400" y="4814051"/>
            <a:ext cx="4931200" cy="0"/>
          </a:xfrm>
          <a:prstGeom prst="straightConnector1">
            <a:avLst/>
          </a:prstGeom>
          <a:noFill/>
          <a:ln w="9525" cap="flat" cmpd="sng">
            <a:solidFill>
              <a:srgbClr val="000000"/>
            </a:solidFill>
            <a:prstDash val="solid"/>
            <a:round/>
            <a:headEnd type="none" w="med" len="med"/>
            <a:tailEnd type="none" w="med" len="med"/>
          </a:ln>
        </p:spPr>
      </p:cxnSp>
      <p:sp>
        <p:nvSpPr>
          <p:cNvPr id="24" name="Google Shape;460;p45">
            <a:extLst>
              <a:ext uri="{FF2B5EF4-FFF2-40B4-BE49-F238E27FC236}">
                <a16:creationId xmlns:a16="http://schemas.microsoft.com/office/drawing/2014/main" id="{AE66B9A9-A677-2491-3C31-BF44D2D05846}"/>
              </a:ext>
            </a:extLst>
          </p:cNvPr>
          <p:cNvSpPr txBox="1">
            <a:spLocks/>
          </p:cNvSpPr>
          <p:nvPr/>
        </p:nvSpPr>
        <p:spPr>
          <a:xfrm>
            <a:off x="6406399" y="3323913"/>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0"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dirty="0"/>
              <a:t>Though it is evident that the response(s) and predictor(s) of a model can be highly correlated to each other, but the problem arises if predictors are highly correlated. </a:t>
            </a:r>
          </a:p>
        </p:txBody>
      </p:sp>
      <p:sp>
        <p:nvSpPr>
          <p:cNvPr id="25" name="Google Shape;460;p45">
            <a:extLst>
              <a:ext uri="{FF2B5EF4-FFF2-40B4-BE49-F238E27FC236}">
                <a16:creationId xmlns:a16="http://schemas.microsoft.com/office/drawing/2014/main" id="{39DE1D42-460A-924B-BBCE-54D89EDAC191}"/>
              </a:ext>
            </a:extLst>
          </p:cNvPr>
          <p:cNvSpPr txBox="1">
            <a:spLocks/>
          </p:cNvSpPr>
          <p:nvPr/>
        </p:nvSpPr>
        <p:spPr>
          <a:xfrm>
            <a:off x="6406399" y="4891469"/>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0"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dirty="0"/>
              <a:t>VIF value of less than 4 is taken into consideration for modelling. Many authors considered 10 as a severe limit for correlation while few other takes 4 as their threshold value . So, the variable considered in our study satisfy under both criteria. </a:t>
            </a:r>
            <a:endParaRPr lang="en-BE" dirty="0"/>
          </a:p>
        </p:txBody>
      </p:sp>
      <p:pic>
        <p:nvPicPr>
          <p:cNvPr id="3" name="Picture 2">
            <a:extLst>
              <a:ext uri="{FF2B5EF4-FFF2-40B4-BE49-F238E27FC236}">
                <a16:creationId xmlns:a16="http://schemas.microsoft.com/office/drawing/2014/main" id="{703C5432-AFE3-1166-2E55-0CCF51C32FA5}"/>
              </a:ext>
            </a:extLst>
          </p:cNvPr>
          <p:cNvPicPr>
            <a:picLocks noChangeAspect="1"/>
          </p:cNvPicPr>
          <p:nvPr/>
        </p:nvPicPr>
        <p:blipFill>
          <a:blip r:embed="rId3"/>
          <a:stretch>
            <a:fillRect/>
          </a:stretch>
        </p:blipFill>
        <p:spPr>
          <a:xfrm>
            <a:off x="535812" y="2453708"/>
            <a:ext cx="5249789" cy="2969557"/>
          </a:xfrm>
          <a:prstGeom prst="rect">
            <a:avLst/>
          </a:prstGeom>
        </p:spPr>
      </p:pic>
    </p:spTree>
    <p:extLst>
      <p:ext uri="{BB962C8B-B14F-4D97-AF65-F5344CB8AC3E}">
        <p14:creationId xmlns:p14="http://schemas.microsoft.com/office/powerpoint/2010/main" val="201938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600"/>
        <p:cNvGrpSpPr/>
        <p:nvPr/>
      </p:nvGrpSpPr>
      <p:grpSpPr>
        <a:xfrm>
          <a:off x="0" y="0"/>
          <a:ext cx="0" cy="0"/>
          <a:chOff x="0" y="0"/>
          <a:chExt cx="0" cy="0"/>
        </a:xfrm>
      </p:grpSpPr>
      <p:sp>
        <p:nvSpPr>
          <p:cNvPr id="602" name="Google Shape;602;p52"/>
          <p:cNvSpPr txBox="1">
            <a:spLocks noGrp="1"/>
          </p:cNvSpPr>
          <p:nvPr>
            <p:ph type="title"/>
          </p:nvPr>
        </p:nvSpPr>
        <p:spPr>
          <a:xfrm>
            <a:off x="854400" y="534867"/>
            <a:ext cx="10483200" cy="735600"/>
          </a:xfrm>
          <a:prstGeom prst="rect">
            <a:avLst/>
          </a:prstGeom>
        </p:spPr>
        <p:txBody>
          <a:bodyPr spcFirstLastPara="1" wrap="square" lIns="121900" tIns="121900" rIns="121900" bIns="121900" anchor="t" anchorCtr="0">
            <a:noAutofit/>
          </a:bodyPr>
          <a:lstStyle/>
          <a:p>
            <a:r>
              <a:rPr lang="en" dirty="0"/>
              <a:t>Results</a:t>
            </a:r>
            <a:endParaRPr dirty="0"/>
          </a:p>
        </p:txBody>
      </p:sp>
      <p:cxnSp>
        <p:nvCxnSpPr>
          <p:cNvPr id="605" name="Google Shape;605;p52"/>
          <p:cNvCxnSpPr/>
          <p:nvPr/>
        </p:nvCxnSpPr>
        <p:spPr>
          <a:xfrm>
            <a:off x="5212500" y="1789475"/>
            <a:ext cx="0" cy="3586400"/>
          </a:xfrm>
          <a:prstGeom prst="straightConnector1">
            <a:avLst/>
          </a:prstGeom>
          <a:noFill/>
          <a:ln w="9525" cap="flat" cmpd="sng">
            <a:solidFill>
              <a:schemeClr val="dk2"/>
            </a:solidFill>
            <a:prstDash val="solid"/>
            <a:round/>
            <a:headEnd type="none" w="med" len="med"/>
            <a:tailEnd type="none" w="med" len="med"/>
          </a:ln>
        </p:spPr>
      </p:cxnSp>
      <p:cxnSp>
        <p:nvCxnSpPr>
          <p:cNvPr id="606" name="Google Shape;606;p52"/>
          <p:cNvCxnSpPr/>
          <p:nvPr/>
        </p:nvCxnSpPr>
        <p:spPr>
          <a:xfrm rot="10800000">
            <a:off x="5206133" y="5369965"/>
            <a:ext cx="6139200" cy="0"/>
          </a:xfrm>
          <a:prstGeom prst="straightConnector1">
            <a:avLst/>
          </a:prstGeom>
          <a:noFill/>
          <a:ln w="9525" cap="flat" cmpd="sng">
            <a:solidFill>
              <a:schemeClr val="dk2"/>
            </a:solidFill>
            <a:prstDash val="solid"/>
            <a:round/>
            <a:headEnd type="none" w="med" len="med"/>
            <a:tailEnd type="none" w="med" len="med"/>
          </a:ln>
        </p:spPr>
      </p:cxnSp>
      <p:grpSp>
        <p:nvGrpSpPr>
          <p:cNvPr id="8" name="Group 7">
            <a:extLst>
              <a:ext uri="{FF2B5EF4-FFF2-40B4-BE49-F238E27FC236}">
                <a16:creationId xmlns:a16="http://schemas.microsoft.com/office/drawing/2014/main" id="{38AC1C6B-8F9D-CBB6-3664-1517F935E8C1}"/>
              </a:ext>
            </a:extLst>
          </p:cNvPr>
          <p:cNvGrpSpPr/>
          <p:nvPr/>
        </p:nvGrpSpPr>
        <p:grpSpPr>
          <a:xfrm>
            <a:off x="5537288" y="1945534"/>
            <a:ext cx="6310425" cy="3158821"/>
            <a:chOff x="6139172" y="1965649"/>
            <a:chExt cx="6310425" cy="3158821"/>
          </a:xfrm>
        </p:grpSpPr>
        <p:pic>
          <p:nvPicPr>
            <p:cNvPr id="9" name="Picture 8">
              <a:extLst>
                <a:ext uri="{FF2B5EF4-FFF2-40B4-BE49-F238E27FC236}">
                  <a16:creationId xmlns:a16="http://schemas.microsoft.com/office/drawing/2014/main" id="{642317DA-F7B1-A827-A254-17EBDF860E34}"/>
                </a:ext>
              </a:extLst>
            </p:cNvPr>
            <p:cNvPicPr>
              <a:picLocks noChangeAspect="1"/>
            </p:cNvPicPr>
            <p:nvPr/>
          </p:nvPicPr>
          <p:blipFill>
            <a:blip r:embed="rId3"/>
            <a:stretch>
              <a:fillRect/>
            </a:stretch>
          </p:blipFill>
          <p:spPr>
            <a:xfrm>
              <a:off x="6139172" y="2064354"/>
              <a:ext cx="6310425" cy="3060116"/>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A5B0FC91-1F1A-21AE-0460-79F6AB8F8E2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7007" y="1965649"/>
              <a:ext cx="3907790" cy="762000"/>
            </a:xfrm>
            <a:prstGeom prst="rect">
              <a:avLst/>
            </a:prstGeom>
            <a:noFill/>
          </p:spPr>
        </p:pic>
      </p:grpSp>
      <p:sp>
        <p:nvSpPr>
          <p:cNvPr id="21" name="Google Shape;460;p45">
            <a:extLst>
              <a:ext uri="{FF2B5EF4-FFF2-40B4-BE49-F238E27FC236}">
                <a16:creationId xmlns:a16="http://schemas.microsoft.com/office/drawing/2014/main" id="{C740E1D4-6F69-A371-5C7D-E4A27885A419}"/>
              </a:ext>
            </a:extLst>
          </p:cNvPr>
          <p:cNvSpPr txBox="1">
            <a:spLocks/>
          </p:cNvSpPr>
          <p:nvPr/>
        </p:nvSpPr>
        <p:spPr>
          <a:xfrm>
            <a:off x="854400" y="1571992"/>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rgbClr val="000000"/>
              </a:buClr>
            </a:pPr>
            <a:r>
              <a:rPr lang="en-US" sz="1600" b="0" i="0" u="none" strike="noStrike" baseline="0" dirty="0">
                <a:solidFill>
                  <a:srgbClr val="000000"/>
                </a:solidFill>
                <a:latin typeface="Palatino Linotype" panose="02040502050505030304" pitchFamily="18" charset="0"/>
              </a:rPr>
              <a:t>The urban core and metropolitan city centers of Brussels and Leuven in Flanders experience a high-density built-up concentration.</a:t>
            </a:r>
          </a:p>
        </p:txBody>
      </p:sp>
      <p:cxnSp>
        <p:nvCxnSpPr>
          <p:cNvPr id="22" name="Google Shape;468;p45">
            <a:extLst>
              <a:ext uri="{FF2B5EF4-FFF2-40B4-BE49-F238E27FC236}">
                <a16:creationId xmlns:a16="http://schemas.microsoft.com/office/drawing/2014/main" id="{1A041638-2069-CFF3-4958-F95E121748BD}"/>
              </a:ext>
            </a:extLst>
          </p:cNvPr>
          <p:cNvCxnSpPr>
            <a:cxnSpLocks/>
          </p:cNvCxnSpPr>
          <p:nvPr/>
        </p:nvCxnSpPr>
        <p:spPr>
          <a:xfrm>
            <a:off x="854400" y="15568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469;p45">
            <a:extLst>
              <a:ext uri="{FF2B5EF4-FFF2-40B4-BE49-F238E27FC236}">
                <a16:creationId xmlns:a16="http://schemas.microsoft.com/office/drawing/2014/main" id="{9BA68B33-41DC-FDF7-FFDF-53654A198311}"/>
              </a:ext>
            </a:extLst>
          </p:cNvPr>
          <p:cNvCxnSpPr>
            <a:cxnSpLocks/>
          </p:cNvCxnSpPr>
          <p:nvPr/>
        </p:nvCxnSpPr>
        <p:spPr>
          <a:xfrm>
            <a:off x="854400" y="3067552"/>
            <a:ext cx="4357303" cy="0"/>
          </a:xfrm>
          <a:prstGeom prst="straightConnector1">
            <a:avLst/>
          </a:prstGeom>
          <a:noFill/>
          <a:ln w="9525" cap="flat" cmpd="sng">
            <a:solidFill>
              <a:srgbClr val="000000"/>
            </a:solidFill>
            <a:prstDash val="solid"/>
            <a:round/>
            <a:headEnd type="none" w="med" len="med"/>
            <a:tailEnd type="none" w="med" len="med"/>
          </a:ln>
        </p:spPr>
      </p:cxnSp>
      <p:cxnSp>
        <p:nvCxnSpPr>
          <p:cNvPr id="24" name="Google Shape;470;p45">
            <a:extLst>
              <a:ext uri="{FF2B5EF4-FFF2-40B4-BE49-F238E27FC236}">
                <a16:creationId xmlns:a16="http://schemas.microsoft.com/office/drawing/2014/main" id="{ADFFF113-2B66-2862-1608-1697A8B01878}"/>
              </a:ext>
            </a:extLst>
          </p:cNvPr>
          <p:cNvCxnSpPr>
            <a:cxnSpLocks/>
          </p:cNvCxnSpPr>
          <p:nvPr/>
        </p:nvCxnSpPr>
        <p:spPr>
          <a:xfrm>
            <a:off x="854400" y="4578252"/>
            <a:ext cx="4357303" cy="0"/>
          </a:xfrm>
          <a:prstGeom prst="straightConnector1">
            <a:avLst/>
          </a:prstGeom>
          <a:noFill/>
          <a:ln w="9525" cap="flat" cmpd="sng">
            <a:solidFill>
              <a:srgbClr val="000000"/>
            </a:solidFill>
            <a:prstDash val="solid"/>
            <a:round/>
            <a:headEnd type="none" w="med" len="med"/>
            <a:tailEnd type="none" w="med" len="med"/>
          </a:ln>
        </p:spPr>
      </p:cxnSp>
      <p:sp>
        <p:nvSpPr>
          <p:cNvPr id="25" name="Google Shape;460;p45">
            <a:extLst>
              <a:ext uri="{FF2B5EF4-FFF2-40B4-BE49-F238E27FC236}">
                <a16:creationId xmlns:a16="http://schemas.microsoft.com/office/drawing/2014/main" id="{18879630-4449-DC74-7A21-72B7BB437704}"/>
              </a:ext>
            </a:extLst>
          </p:cNvPr>
          <p:cNvSpPr txBox="1">
            <a:spLocks/>
          </p:cNvSpPr>
          <p:nvPr/>
        </p:nvSpPr>
        <p:spPr>
          <a:xfrm>
            <a:off x="854399" y="3190661"/>
            <a:ext cx="4556567"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SzPts val="2400"/>
              <a:buFont typeface="DM Sans"/>
              <a:buNone/>
              <a:defRPr sz="1600" b="0" i="0" u="none" strike="noStrike" cap="none" baseline="0">
                <a:solidFill>
                  <a:srgbClr val="000000"/>
                </a:solidFill>
                <a:latin typeface="Palatino Linotype" panose="02040502050505030304" pitchFamily="18" charset="0"/>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dirty="0"/>
              <a:t>Though comparatively less but cities like Waterloo and Tienen also shows a progress shift towards infill development.</a:t>
            </a:r>
          </a:p>
          <a:p>
            <a:endParaRPr lang="en-IN" dirty="0">
              <a:sym typeface="DM Sans"/>
            </a:endParaRPr>
          </a:p>
        </p:txBody>
      </p:sp>
      <p:sp>
        <p:nvSpPr>
          <p:cNvPr id="26" name="Google Shape;460;p45">
            <a:extLst>
              <a:ext uri="{FF2B5EF4-FFF2-40B4-BE49-F238E27FC236}">
                <a16:creationId xmlns:a16="http://schemas.microsoft.com/office/drawing/2014/main" id="{E6A90D6E-1D91-EC1D-B52A-6C92B2495558}"/>
              </a:ext>
            </a:extLst>
          </p:cNvPr>
          <p:cNvSpPr txBox="1">
            <a:spLocks/>
          </p:cNvSpPr>
          <p:nvPr/>
        </p:nvSpPr>
        <p:spPr>
          <a:xfrm>
            <a:off x="854399" y="4896092"/>
            <a:ext cx="4556567" cy="104057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M Sans"/>
              <a:buNone/>
              <a:defRPr sz="26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sym typeface="DM Sans"/>
              </a:defRPr>
            </a:lvl9pPr>
          </a:lstStyle>
          <a:p>
            <a:pPr>
              <a:buClr>
                <a:srgbClr val="000000"/>
              </a:buClr>
            </a:pPr>
            <a:r>
              <a:rPr lang="en-US" sz="1600" b="0" dirty="0">
                <a:solidFill>
                  <a:srgbClr val="000000"/>
                </a:solidFill>
                <a:latin typeface="Palatino Linotype" panose="02040502050505030304" pitchFamily="18" charset="0"/>
              </a:rPr>
              <a:t>Zoning impacts the scenario of densification in peri-urban region of Walloon Brabant because of the relative availability of land allowed by spatial planning regulations in this part of the region and the reluctance against densification observed in low-density areas</a:t>
            </a:r>
            <a:endParaRPr kumimoji="0" lang="en-IN" sz="1600" b="0" i="0" u="none" strike="noStrike" kern="0" cap="none" spc="0" normalizeH="0" baseline="0" noProof="0" dirty="0">
              <a:ln>
                <a:noFill/>
              </a:ln>
              <a:solidFill>
                <a:srgbClr val="000000"/>
              </a:solidFill>
              <a:effectLst/>
              <a:uLnTx/>
              <a:uFillTx/>
              <a:latin typeface="DM Sans"/>
              <a:sym typeface="DM Sans"/>
            </a:endParaRPr>
          </a:p>
        </p:txBody>
      </p:sp>
      <p:sp>
        <p:nvSpPr>
          <p:cNvPr id="2" name="TextBox 1">
            <a:extLst>
              <a:ext uri="{FF2B5EF4-FFF2-40B4-BE49-F238E27FC236}">
                <a16:creationId xmlns:a16="http://schemas.microsoft.com/office/drawing/2014/main" id="{149C13A1-D9D0-2F03-735A-5FFC604731D5}"/>
              </a:ext>
            </a:extLst>
          </p:cNvPr>
          <p:cNvSpPr txBox="1"/>
          <p:nvPr/>
        </p:nvSpPr>
        <p:spPr>
          <a:xfrm>
            <a:off x="9405907" y="5090322"/>
            <a:ext cx="2101820" cy="738664"/>
          </a:xfrm>
          <a:prstGeom prst="rect">
            <a:avLst/>
          </a:prstGeom>
          <a:noFill/>
        </p:spPr>
        <p:txBody>
          <a:bodyPr wrap="square" rtlCol="0">
            <a:spAutoFit/>
          </a:bodyPr>
          <a:lstStyle/>
          <a:p>
            <a:r>
              <a:rPr lang="en-US" sz="800" b="1" dirty="0"/>
              <a:t>Where (-) represents negative impact </a:t>
            </a:r>
          </a:p>
          <a:p>
            <a:r>
              <a:rPr lang="en-US" sz="800" b="1" dirty="0"/>
              <a:t>Where (+) represents negative impact</a:t>
            </a:r>
          </a:p>
          <a:p>
            <a:r>
              <a:rPr lang="en-US" sz="800" b="1" dirty="0"/>
              <a:t>Where (?) represents negative impact</a:t>
            </a:r>
          </a:p>
          <a:p>
            <a:endParaRPr lang="en-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9;p45">
            <a:extLst>
              <a:ext uri="{FF2B5EF4-FFF2-40B4-BE49-F238E27FC236}">
                <a16:creationId xmlns:a16="http://schemas.microsoft.com/office/drawing/2014/main" id="{8C62DA96-4924-5165-A717-2BF0EF49E22E}"/>
              </a:ext>
            </a:extLst>
          </p:cNvPr>
          <p:cNvSpPr txBox="1">
            <a:spLocks/>
          </p:cNvSpPr>
          <p:nvPr/>
        </p:nvSpPr>
        <p:spPr>
          <a:xfrm>
            <a:off x="854400" y="534867"/>
            <a:ext cx="10483200" cy="735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M Sans"/>
              <a:buNone/>
              <a:defRPr sz="4267" b="1" i="0" u="none" strike="noStrike" cap="none">
                <a:solidFill>
                  <a:schemeClr val="dk1"/>
                </a:solidFill>
                <a:latin typeface="DM Sans"/>
                <a:ea typeface="DM Sans"/>
                <a:cs typeface="DM Sans"/>
                <a:sym typeface="DM Sans"/>
              </a:defRPr>
            </a:lvl1pPr>
            <a:lvl2pPr marR="0" lvl="1"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2800"/>
              <a:buFont typeface="DM Sans"/>
              <a:buNone/>
              <a:defRPr sz="2800" b="0" i="0" u="none" strike="noStrike" cap="none">
                <a:solidFill>
                  <a:schemeClr val="dk1"/>
                </a:solidFill>
                <a:latin typeface="DM Sans"/>
                <a:ea typeface="DM Sans"/>
                <a:cs typeface="DM Sans"/>
                <a:sym typeface="DM Sans"/>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M Sans"/>
              <a:buNone/>
              <a:tabLst/>
              <a:defRPr/>
            </a:pPr>
            <a:r>
              <a:rPr lang="en-IN" kern="0" dirty="0">
                <a:solidFill>
                  <a:srgbClr val="000000"/>
                </a:solidFill>
              </a:rPr>
              <a:t>Conclusion</a:t>
            </a:r>
            <a:endParaRPr kumimoji="0" lang="en-IN" sz="4267" b="1" i="0" u="none" strike="noStrike" kern="0" cap="none" spc="0" normalizeH="0" baseline="0" noProof="0" dirty="0">
              <a:ln>
                <a:noFill/>
              </a:ln>
              <a:solidFill>
                <a:srgbClr val="000000"/>
              </a:solidFill>
              <a:effectLst/>
              <a:uLnTx/>
              <a:uFillTx/>
              <a:sym typeface="DM Sans"/>
            </a:endParaRPr>
          </a:p>
        </p:txBody>
      </p:sp>
      <p:cxnSp>
        <p:nvCxnSpPr>
          <p:cNvPr id="5" name="Google Shape;202;p24">
            <a:extLst>
              <a:ext uri="{FF2B5EF4-FFF2-40B4-BE49-F238E27FC236}">
                <a16:creationId xmlns:a16="http://schemas.microsoft.com/office/drawing/2014/main" id="{6AC81622-1253-DB27-F356-BE4A224F5B85}"/>
              </a:ext>
            </a:extLst>
          </p:cNvPr>
          <p:cNvCxnSpPr/>
          <p:nvPr/>
        </p:nvCxnSpPr>
        <p:spPr>
          <a:xfrm>
            <a:off x="854400" y="534867"/>
            <a:ext cx="10490000" cy="0"/>
          </a:xfrm>
          <a:prstGeom prst="straightConnector1">
            <a:avLst/>
          </a:prstGeom>
          <a:noFill/>
          <a:ln w="9525" cap="flat" cmpd="sng">
            <a:solidFill>
              <a:schemeClr val="dk1"/>
            </a:solidFill>
            <a:prstDash val="solid"/>
            <a:round/>
            <a:headEnd type="none" w="med" len="med"/>
            <a:tailEnd type="none" w="med" len="med"/>
          </a:ln>
        </p:spPr>
      </p:cxnSp>
      <p:sp>
        <p:nvSpPr>
          <p:cNvPr id="15" name="Google Shape;460;p45">
            <a:extLst>
              <a:ext uri="{FF2B5EF4-FFF2-40B4-BE49-F238E27FC236}">
                <a16:creationId xmlns:a16="http://schemas.microsoft.com/office/drawing/2014/main" id="{BE3C0388-2589-4770-8685-B19A6D1E8A67}"/>
              </a:ext>
            </a:extLst>
          </p:cNvPr>
          <p:cNvSpPr txBox="1">
            <a:spLocks/>
          </p:cNvSpPr>
          <p:nvPr/>
        </p:nvSpPr>
        <p:spPr>
          <a:xfrm>
            <a:off x="6406400" y="1807791"/>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1"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b="0" dirty="0"/>
              <a:t>Densification methods are crucial in preventing future land consumption and organizing already-existing peri-urban regions according to their unique characteristics</a:t>
            </a:r>
          </a:p>
        </p:txBody>
      </p:sp>
      <p:cxnSp>
        <p:nvCxnSpPr>
          <p:cNvPr id="21" name="Google Shape;468;p45">
            <a:extLst>
              <a:ext uri="{FF2B5EF4-FFF2-40B4-BE49-F238E27FC236}">
                <a16:creationId xmlns:a16="http://schemas.microsoft.com/office/drawing/2014/main" id="{B36A5517-5EA0-1400-55EF-260844FCFC99}"/>
              </a:ext>
            </a:extLst>
          </p:cNvPr>
          <p:cNvCxnSpPr/>
          <p:nvPr/>
        </p:nvCxnSpPr>
        <p:spPr>
          <a:xfrm>
            <a:off x="6406400" y="17926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2" name="Google Shape;469;p45">
            <a:extLst>
              <a:ext uri="{FF2B5EF4-FFF2-40B4-BE49-F238E27FC236}">
                <a16:creationId xmlns:a16="http://schemas.microsoft.com/office/drawing/2014/main" id="{99B4A32F-B37C-C47B-767C-0224125F1FFF}"/>
              </a:ext>
            </a:extLst>
          </p:cNvPr>
          <p:cNvCxnSpPr/>
          <p:nvPr/>
        </p:nvCxnSpPr>
        <p:spPr>
          <a:xfrm>
            <a:off x="6406400" y="3303351"/>
            <a:ext cx="4931200" cy="0"/>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470;p45">
            <a:extLst>
              <a:ext uri="{FF2B5EF4-FFF2-40B4-BE49-F238E27FC236}">
                <a16:creationId xmlns:a16="http://schemas.microsoft.com/office/drawing/2014/main" id="{C7593CE1-8CB9-54E8-DBE0-9F6AFFEB6367}"/>
              </a:ext>
            </a:extLst>
          </p:cNvPr>
          <p:cNvCxnSpPr/>
          <p:nvPr/>
        </p:nvCxnSpPr>
        <p:spPr>
          <a:xfrm>
            <a:off x="6406400" y="4814051"/>
            <a:ext cx="4931200" cy="0"/>
          </a:xfrm>
          <a:prstGeom prst="straightConnector1">
            <a:avLst/>
          </a:prstGeom>
          <a:noFill/>
          <a:ln w="9525" cap="flat" cmpd="sng">
            <a:solidFill>
              <a:srgbClr val="000000"/>
            </a:solidFill>
            <a:prstDash val="solid"/>
            <a:round/>
            <a:headEnd type="none" w="med" len="med"/>
            <a:tailEnd type="none" w="med" len="med"/>
          </a:ln>
        </p:spPr>
      </p:cxnSp>
      <p:sp>
        <p:nvSpPr>
          <p:cNvPr id="24" name="Google Shape;460;p45">
            <a:extLst>
              <a:ext uri="{FF2B5EF4-FFF2-40B4-BE49-F238E27FC236}">
                <a16:creationId xmlns:a16="http://schemas.microsoft.com/office/drawing/2014/main" id="{AE66B9A9-A677-2491-3C31-BF44D2D05846}"/>
              </a:ext>
            </a:extLst>
          </p:cNvPr>
          <p:cNvSpPr txBox="1">
            <a:spLocks/>
          </p:cNvSpPr>
          <p:nvPr/>
        </p:nvSpPr>
        <p:spPr>
          <a:xfrm>
            <a:off x="6406399" y="3460249"/>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0"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dirty="0"/>
              <a:t>The factors driving urban densification vary across regions, and understanding these factors is crucial in developing effective regulations for spatial planning of areas for future development</a:t>
            </a:r>
          </a:p>
          <a:p>
            <a:r>
              <a:rPr lang="en-US" dirty="0"/>
              <a:t> </a:t>
            </a:r>
          </a:p>
        </p:txBody>
      </p:sp>
      <p:sp>
        <p:nvSpPr>
          <p:cNvPr id="25" name="Google Shape;460;p45">
            <a:extLst>
              <a:ext uri="{FF2B5EF4-FFF2-40B4-BE49-F238E27FC236}">
                <a16:creationId xmlns:a16="http://schemas.microsoft.com/office/drawing/2014/main" id="{39DE1D42-460A-924B-BBCE-54D89EDAC191}"/>
              </a:ext>
            </a:extLst>
          </p:cNvPr>
          <p:cNvSpPr txBox="1">
            <a:spLocks/>
          </p:cNvSpPr>
          <p:nvPr/>
        </p:nvSpPr>
        <p:spPr>
          <a:xfrm>
            <a:off x="6406399" y="4891469"/>
            <a:ext cx="5156709" cy="13150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RPr lang="en-US"/>
            </a:defPPr>
            <a:lvl1pPr marR="0" lvl="0" algn="r">
              <a:lnSpc>
                <a:spcPct val="100000"/>
              </a:lnSpc>
              <a:spcBef>
                <a:spcPts val="0"/>
              </a:spcBef>
              <a:spcAft>
                <a:spcPts val="0"/>
              </a:spcAft>
              <a:buClr>
                <a:srgbClr val="000000"/>
              </a:buClr>
              <a:buSzPts val="2400"/>
              <a:buFont typeface="DM Sans"/>
              <a:buNone/>
              <a:defRPr kumimoji="0" sz="1600" b="0" i="0" u="none" strike="noStrike" kern="0" cap="none" spc="0" normalizeH="0" baseline="0">
                <a:ln>
                  <a:noFill/>
                </a:ln>
                <a:solidFill>
                  <a:srgbClr val="000000"/>
                </a:solidFill>
                <a:effectLst/>
                <a:uLnTx/>
                <a:uFillTx/>
                <a:latin typeface="DM Sans"/>
                <a:ea typeface="DM Sans"/>
                <a:cs typeface="DM Sans"/>
              </a:defRPr>
            </a:lvl1pPr>
            <a:lvl2pPr marR="0" lvl="1">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2pPr>
            <a:lvl3pPr marR="0" lvl="2">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3pPr>
            <a:lvl4pPr marR="0" lvl="3">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4pPr>
            <a:lvl5pPr marR="0" lvl="4">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5pPr>
            <a:lvl6pPr marR="0" lvl="5">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6pPr>
            <a:lvl7pPr marR="0" lvl="6">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7pPr>
            <a:lvl8pPr marR="0" lvl="7">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8pPr>
            <a:lvl9pPr marR="0" lvl="8">
              <a:lnSpc>
                <a:spcPct val="100000"/>
              </a:lnSpc>
              <a:spcBef>
                <a:spcPts val="0"/>
              </a:spcBef>
              <a:spcAft>
                <a:spcPts val="0"/>
              </a:spcAft>
              <a:buClr>
                <a:schemeClr val="dk1"/>
              </a:buClr>
              <a:buSzPts val="2400"/>
              <a:buFont typeface="DM Sans"/>
              <a:buNone/>
              <a:defRPr sz="3200" b="0" i="0" u="none" strike="noStrike" cap="none">
                <a:solidFill>
                  <a:schemeClr val="dk1"/>
                </a:solidFill>
                <a:latin typeface="DM Sans"/>
                <a:ea typeface="DM Sans"/>
                <a:cs typeface="DM Sans"/>
              </a:defRPr>
            </a:lvl9pPr>
          </a:lstStyle>
          <a:p>
            <a:r>
              <a:rPr lang="en-US" dirty="0"/>
              <a:t>Factors such as distance to highways and rail stations, income of households, and proximity to green spaces have different impacts on urban densification across different regions in Belgium </a:t>
            </a:r>
            <a:endParaRPr lang="en-BE" dirty="0"/>
          </a:p>
        </p:txBody>
      </p:sp>
      <p:pic>
        <p:nvPicPr>
          <p:cNvPr id="6" name="Picture 5">
            <a:extLst>
              <a:ext uri="{FF2B5EF4-FFF2-40B4-BE49-F238E27FC236}">
                <a16:creationId xmlns:a16="http://schemas.microsoft.com/office/drawing/2014/main" id="{F64458A5-6D84-4C06-9458-FE0696565D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400" y="1481585"/>
            <a:ext cx="4407837" cy="4841548"/>
          </a:xfrm>
          <a:prstGeom prst="rect">
            <a:avLst/>
          </a:prstGeom>
        </p:spPr>
      </p:pic>
    </p:spTree>
    <p:extLst>
      <p:ext uri="{BB962C8B-B14F-4D97-AF65-F5344CB8AC3E}">
        <p14:creationId xmlns:p14="http://schemas.microsoft.com/office/powerpoint/2010/main" val="373915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chitecture Major for College: Urban Planning by Slidesgo">
  <a:themeElements>
    <a:clrScheme name="Simple Light">
      <a:dk1>
        <a:srgbClr val="000000"/>
      </a:dk1>
      <a:lt1>
        <a:srgbClr val="62788A"/>
      </a:lt1>
      <a:dk2>
        <a:srgbClr val="FFFFFF"/>
      </a:dk2>
      <a:lt2>
        <a:srgbClr val="85867F"/>
      </a:lt2>
      <a:accent1>
        <a:srgbClr val="CC0000"/>
      </a:accent1>
      <a:accent2>
        <a:srgbClr val="A23B3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Widescreen</PresentationFormat>
  <Paragraphs>77</Paragraphs>
  <Slides>11</Slides>
  <Notes>10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DM Sans</vt:lpstr>
      <vt:lpstr>Lucida Grande</vt:lpstr>
      <vt:lpstr>Montserrat</vt:lpstr>
      <vt:lpstr>Palatino Linotype</vt:lpstr>
      <vt:lpstr>Office Theme</vt:lpstr>
      <vt:lpstr>Architecture Major for College: Urban Planning by Slidesgo</vt:lpstr>
      <vt:lpstr>  Cross provincial comparison of drivers impacting urban densification: A case study of Brussels capital region, Flemish and Walloon Brabant  </vt:lpstr>
      <vt:lpstr>Table of contents.</vt:lpstr>
      <vt:lpstr>PowerPoint Presentation</vt:lpstr>
      <vt:lpstr>PowerPoint Presentation</vt:lpstr>
      <vt:lpstr>PowerPoint Presentation</vt:lpstr>
      <vt:lpstr>PowerPoint Presentation</vt:lpstr>
      <vt:lpstr>PowerPoint Presentation</vt:lpstr>
      <vt:lpstr>Results</vt:lpstr>
      <vt:lpstr>PowerPoint Presentation</vt:lpstr>
      <vt:lpstr>Future Works</vt:lpstr>
      <vt:lpstr>Thanks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Cross provincial comparison of drivers impacting urban densification: A case study of Brussels capital region, Flemish and Walloon Brabant  </dc:title>
  <dc:creator>anasua charabrty</dc:creator>
  <cp:lastModifiedBy>Chakraborty Anasua</cp:lastModifiedBy>
  <cp:revision>11</cp:revision>
  <dcterms:created xsi:type="dcterms:W3CDTF">2023-03-21T17:48:50Z</dcterms:created>
  <dcterms:modified xsi:type="dcterms:W3CDTF">2023-03-25T17:07:05Z</dcterms:modified>
</cp:coreProperties>
</file>