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0" r:id="rId4"/>
    <p:sldId id="258" r:id="rId5"/>
    <p:sldId id="269" r:id="rId6"/>
    <p:sldId id="259" r:id="rId7"/>
    <p:sldId id="260" r:id="rId8"/>
    <p:sldId id="261" r:id="rId9"/>
    <p:sldId id="262" r:id="rId10"/>
    <p:sldId id="268" r:id="rId11"/>
    <p:sldId id="263" r:id="rId12"/>
    <p:sldId id="264" r:id="rId13"/>
    <p:sldId id="266" r:id="rId14"/>
    <p:sldId id="272" r:id="rId15"/>
    <p:sldId id="273" r:id="rId16"/>
    <p:sldId id="274" r:id="rId17"/>
    <p:sldId id="275" r:id="rId18"/>
    <p:sldId id="265" r:id="rId19"/>
    <p:sldId id="271"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78"/>
    <a:srgbClr val="00C2A8"/>
    <a:srgbClr val="00CC99"/>
    <a:srgbClr val="006666"/>
    <a:srgbClr val="00FFCC"/>
    <a:srgbClr val="DA0DA9"/>
    <a:srgbClr val="635DFF"/>
    <a:srgbClr val="0672E6"/>
    <a:srgbClr val="989FA9"/>
    <a:srgbClr val="DA4C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0F0F0"/>
          </a:solidFill>
        </a:fill>
      </a:tcStyle>
    </a:wholeTbl>
    <a:band1H>
      <a:tcStyle>
        <a:tcBdr/>
        <a:fill>
          <a:solidFill>
            <a:srgbClr val="E1E1E1"/>
          </a:solidFill>
        </a:fill>
      </a:tcStyle>
    </a:band1H>
    <a:band2H>
      <a:tcStyle>
        <a:tcBdr/>
      </a:tcStyle>
    </a:band2H>
    <a:band1V>
      <a:tcStyle>
        <a:tcBdr/>
        <a:fill>
          <a:solidFill>
            <a:srgbClr val="E1E1E1"/>
          </a:solidFill>
        </a:fill>
      </a:tcStyle>
    </a:band1V>
    <a:band2V>
      <a:tcStyle>
        <a:tcBdr/>
      </a:tcStyle>
    </a:band2V>
    <a:lastCol>
      <a:tcTxStyle b="on">
        <a:font>
          <a:latin typeface="+mn-lt"/>
          <a:ea typeface="+mn-ea"/>
          <a:cs typeface="+mn-cs"/>
        </a:font>
        <a:srgbClr val="FFFFFF"/>
      </a:tcTxStyle>
      <a:tcStyle>
        <a:tcBdr/>
        <a:fill>
          <a:solidFill>
            <a:srgbClr val="A5A5A5"/>
          </a:solidFill>
        </a:fill>
      </a:tcStyle>
    </a:lastCol>
    <a:firstCol>
      <a:tcTxStyle b="on">
        <a:font>
          <a:latin typeface="+mn-lt"/>
          <a:ea typeface="+mn-ea"/>
          <a:cs typeface="+mn-cs"/>
        </a:font>
        <a:srgbClr val="FFFFFF"/>
      </a:tcTxStyle>
      <a:tcStyle>
        <a:tcBdr/>
        <a:fill>
          <a:solidFill>
            <a:srgbClr val="A5A5A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A5A5A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A5A5A5"/>
          </a:solidFill>
        </a:fill>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C083E6E3-FA7D-4D7B-A595-EF9225AFEA82}" styleName="">
    <a:wholeTbl>
      <a:tcTxStyle>
        <a:font>
          <a:latin typeface="+mn-lt"/>
          <a:ea typeface="+mn-ea"/>
          <a:cs typeface="+mn-cs"/>
        </a:font>
        <a:srgbClr val="000000"/>
      </a:tcTxStyle>
      <a:tcStyle>
        <a:tcBdr>
          <a:top>
            <a:ln w="12701" cap="flat" cmpd="sng" algn="ctr">
              <a:solidFill>
                <a:srgbClr val="A5A5A5"/>
              </a:solidFill>
              <a:prstDash val="solid"/>
              <a:round/>
              <a:headEnd type="none" w="med" len="med"/>
              <a:tailEnd type="none" w="med" len="med"/>
            </a:ln>
          </a:top>
          <a:bottom>
            <a:ln w="12701" cap="flat" cmpd="sng" algn="ctr">
              <a:solidFill>
                <a:srgbClr val="A5A5A5"/>
              </a:solidFill>
              <a:prstDash val="solid"/>
              <a:round/>
              <a:headEnd type="none" w="med" len="med"/>
              <a:tailEnd type="none" w="med" len="med"/>
            </a:ln>
          </a:bottom>
        </a:tcBdr>
      </a:tcStyle>
    </a:wholeTbl>
    <a:band1H>
      <a:tcStyle>
        <a:tcBdr/>
        <a:fill>
          <a:solidFill>
            <a:srgbClr val="A5A5A5"/>
          </a:solidFill>
        </a:fill>
      </a:tcStyle>
    </a:band1H>
    <a:band2H>
      <a:tcStyle>
        <a:tcBdr/>
      </a:tcStyle>
    </a:band2H>
    <a:band1V>
      <a:tcStyle>
        <a:tcBdr/>
        <a:fill>
          <a:solidFill>
            <a:srgbClr val="A5A5A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A5A5A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A5A5A5"/>
              </a:solidFill>
              <a:prstDash val="solid"/>
              <a:round/>
              <a:headEnd type="none" w="med" len="med"/>
              <a:tailEnd type="none" w="med" len="med"/>
            </a:ln>
          </a:bottom>
        </a:tcBdr>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85BE263C-DBD7-4A20-BB59-AAB30ACAA65A}" styleName="">
    <a:wholeTbl>
      <a:tcTxStyle>
        <a:font>
          <a:latin typeface="+mn-lt"/>
          <a:ea typeface="+mn-ea"/>
          <a:cs typeface="+mn-cs"/>
        </a:font>
        <a:srgbClr val="000000"/>
      </a:tcTxStyle>
      <a:tcStyle>
        <a:tcBdr>
          <a:top>
            <a:ln w="25402" cap="flat" cmpd="sng" algn="ctr">
              <a:solidFill>
                <a:srgbClr val="000000"/>
              </a:solidFill>
              <a:prstDash val="solid"/>
              <a:round/>
              <a:headEnd type="none" w="med" len="med"/>
              <a:tailEnd type="none" w="med" len="med"/>
            </a:ln>
          </a:top>
          <a:bottom>
            <a:ln w="25402" cap="flat" cmpd="sng" algn="ctr">
              <a:solidFill>
                <a:srgbClr val="000000"/>
              </a:solidFill>
              <a:prstDash val="solid"/>
              <a:round/>
              <a:headEnd type="none" w="med" len="med"/>
              <a:tailEnd type="none" w="med" len="med"/>
            </a:ln>
          </a:bottom>
        </a:tcBdr>
        <a:fill>
          <a:solidFill>
            <a:srgbClr val="FFFFFF"/>
          </a:solidFill>
        </a:fill>
      </a:tcStyle>
    </a:wholeTbl>
    <a:band1H>
      <a:tcStyle>
        <a:tcBdr/>
        <a:fill>
          <a:solidFill>
            <a:srgbClr val="E7E7E7"/>
          </a:solidFill>
        </a:fill>
      </a:tcStyle>
    </a:band1H>
    <a:band1V>
      <a:tcStyle>
        <a:tcBdr/>
        <a:fill>
          <a:solidFill>
            <a:srgbClr val="E7E7E7"/>
          </a:solidFill>
        </a:fill>
      </a:tcStyle>
    </a:band1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bottom>
            <a:ln w="25402" cap="flat" cmpd="sng" algn="ctr">
              <a:solidFill>
                <a:srgbClr val="000000"/>
              </a:solidFill>
              <a:prstDash val="solid"/>
              <a:round/>
              <a:headEnd type="none" w="med" len="med"/>
              <a:tailEnd type="none" w="med" len="med"/>
            </a:ln>
          </a:bottom>
        </a:tcBdr>
        <a:fill>
          <a:solidFill>
            <a:srgbClr val="ED7D31"/>
          </a:solidFill>
        </a:fill>
      </a:tcStyle>
    </a:firstRow>
  </a:tblStyle>
  <a:tblStyle styleId="{25B92A74-F7BF-40B7-A1E3-8EA0F0D686AE}" styleName="">
    <a:wholeTbl>
      <a:tcStyle>
        <a:tcBdr/>
      </a:tcStyle>
    </a:wholeTbl>
    <a:band1H>
      <a:tcStyle>
        <a:tcBdr/>
      </a:tcStyle>
    </a:band1H>
    <a:band1V>
      <a:tcStyle>
        <a:tcBdr/>
      </a:tcStyle>
    </a:band1V>
    <a:lastCol>
      <a:tcStyle>
        <a:tcBdr/>
      </a:tcStyle>
    </a:lastCol>
    <a:firstCol>
      <a:tcStyle>
        <a:tcBdr/>
      </a:tcStyle>
    </a:firstCol>
    <a:lastRow>
      <a:tcStyle>
        <a:tcBdr/>
      </a:tcStyle>
    </a:lastRow>
    <a:firstRow>
      <a:tcStyle>
        <a:tcBdr/>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4472C4"/>
              </a:solidFill>
              <a:prstDash val="solid"/>
              <a:round/>
              <a:headEnd type="none" w="med" len="med"/>
              <a:tailEnd type="none" w="med" len="med"/>
            </a:ln>
          </a:top>
          <a:bottom>
            <a:ln w="12701" cap="flat" cmpd="sng" algn="ctr">
              <a:solidFill>
                <a:srgbClr val="4472C4"/>
              </a:solidFill>
              <a:prstDash val="solid"/>
              <a:round/>
              <a:headEnd type="none" w="med" len="med"/>
              <a:tailEnd type="none" w="med" len="med"/>
            </a:ln>
          </a:bottom>
        </a:tcBdr>
      </a:tcStyle>
    </a:wholeTbl>
    <a:band1H>
      <a:tcStyle>
        <a:tcBdr/>
        <a:fill>
          <a:solidFill>
            <a:srgbClr val="4472C4"/>
          </a:solidFill>
        </a:fill>
      </a:tcStyle>
    </a:band1H>
    <a:band2H>
      <a:tcStyle>
        <a:tcBdr/>
      </a:tcStyle>
    </a:band2H>
    <a:band1V>
      <a:tcStyle>
        <a:tcBdr/>
        <a:fill>
          <a:solidFill>
            <a:srgbClr val="4472C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4472C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4472C4"/>
              </a:solidFill>
              <a:prstDash val="solid"/>
              <a:round/>
              <a:headEnd type="none" w="med" len="med"/>
              <a:tailEnd type="none" w="med" len="med"/>
            </a:ln>
          </a:bottom>
        </a:tcBdr>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D7D31"/>
              </a:solidFill>
              <a:prstDash val="solid"/>
              <a:round/>
              <a:headEnd type="none" w="med" len="med"/>
              <a:tailEnd type="none" w="med" len="med"/>
            </a:ln>
          </a:top>
          <a:bottom>
            <a:ln w="12701" cap="flat" cmpd="sng" algn="ctr">
              <a:solidFill>
                <a:srgbClr val="ED7D31"/>
              </a:solidFill>
              <a:prstDash val="solid"/>
              <a:round/>
              <a:headEnd type="none" w="med" len="med"/>
              <a:tailEnd type="none" w="med" len="med"/>
            </a:ln>
          </a:bottom>
        </a:tcBdr>
      </a:tcStyle>
    </a:wholeTbl>
    <a:band1H>
      <a:tcStyle>
        <a:tcBdr/>
        <a:fill>
          <a:solidFill>
            <a:srgbClr val="ED7D31"/>
          </a:solidFill>
        </a:fill>
      </a:tcStyle>
    </a:band1H>
    <a:band2H>
      <a:tcStyle>
        <a:tcBdr/>
      </a:tcStyle>
    </a:band2H>
    <a:band1V>
      <a:tcStyle>
        <a:tcBdr/>
        <a:fill>
          <a:solidFill>
            <a:srgbClr val="ED7D31"/>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D7D31"/>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D7D31"/>
              </a:solidFill>
              <a:prstDash val="solid"/>
              <a:round/>
              <a:headEnd type="none" w="med" len="med"/>
              <a:tailEnd type="none" w="med" len="med"/>
            </a:ln>
          </a:bottom>
        </a:tcBdr>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8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Galego\Box%20Sync\Papers%202023\IPPA_2023\Database\2.5.2023-Full%20text%20analysis_DescriptiveData.od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v>Series1</c:v>
          </c:tx>
          <c:spPr>
            <a:solidFill>
              <a:srgbClr val="767171"/>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200" b="0" i="0" u="none" strike="noStrike" kern="1200" baseline="0">
                    <a:solidFill>
                      <a:srgbClr val="000000"/>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trendline>
            <c:spPr>
              <a:ln w="6345" cap="rnd">
                <a:solidFill>
                  <a:srgbClr val="000000"/>
                </a:solidFill>
                <a:prstDash val="solid"/>
                <a:round/>
              </a:ln>
            </c:spPr>
            <c:trendlineType val="exp"/>
            <c:dispRSqr val="0"/>
            <c:dispEq val="0"/>
          </c:trendline>
          <c:cat>
            <c:numLit>
              <c:formatCode>General</c:formatCode>
              <c:ptCount val="28"/>
              <c:pt idx="0">
                <c:v>1991</c:v>
              </c:pt>
              <c:pt idx="1">
                <c:v>1992</c:v>
              </c:pt>
              <c:pt idx="2">
                <c:v>1994</c:v>
              </c:pt>
              <c:pt idx="3">
                <c:v>1996</c:v>
              </c:pt>
              <c:pt idx="4">
                <c:v>1997</c:v>
              </c:pt>
              <c:pt idx="5">
                <c:v>1998</c:v>
              </c:pt>
              <c:pt idx="6">
                <c:v>1999</c:v>
              </c:pt>
              <c:pt idx="7">
                <c:v>2001</c:v>
              </c:pt>
              <c:pt idx="8">
                <c:v>2002</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Lit>
          </c:cat>
          <c:val>
            <c:numLit>
              <c:formatCode>General</c:formatCode>
              <c:ptCount val="28"/>
              <c:pt idx="0">
                <c:v>1</c:v>
              </c:pt>
              <c:pt idx="1">
                <c:v>1</c:v>
              </c:pt>
              <c:pt idx="2">
                <c:v>4</c:v>
              </c:pt>
              <c:pt idx="3">
                <c:v>2</c:v>
              </c:pt>
              <c:pt idx="4">
                <c:v>2</c:v>
              </c:pt>
              <c:pt idx="5">
                <c:v>2</c:v>
              </c:pt>
              <c:pt idx="6">
                <c:v>4</c:v>
              </c:pt>
              <c:pt idx="7">
                <c:v>2</c:v>
              </c:pt>
              <c:pt idx="8">
                <c:v>1</c:v>
              </c:pt>
              <c:pt idx="9">
                <c:v>1</c:v>
              </c:pt>
              <c:pt idx="10">
                <c:v>1</c:v>
              </c:pt>
              <c:pt idx="11">
                <c:v>3</c:v>
              </c:pt>
              <c:pt idx="12">
                <c:v>27</c:v>
              </c:pt>
              <c:pt idx="13">
                <c:v>2</c:v>
              </c:pt>
              <c:pt idx="14">
                <c:v>23</c:v>
              </c:pt>
              <c:pt idx="15">
                <c:v>4</c:v>
              </c:pt>
              <c:pt idx="16">
                <c:v>14</c:v>
              </c:pt>
              <c:pt idx="17">
                <c:v>11</c:v>
              </c:pt>
              <c:pt idx="18">
                <c:v>11</c:v>
              </c:pt>
              <c:pt idx="19">
                <c:v>15</c:v>
              </c:pt>
              <c:pt idx="20">
                <c:v>23</c:v>
              </c:pt>
              <c:pt idx="21">
                <c:v>26</c:v>
              </c:pt>
              <c:pt idx="22">
                <c:v>26</c:v>
              </c:pt>
              <c:pt idx="23">
                <c:v>63</c:v>
              </c:pt>
              <c:pt idx="24">
                <c:v>47</c:v>
              </c:pt>
              <c:pt idx="25">
                <c:v>55</c:v>
              </c:pt>
              <c:pt idx="26">
                <c:v>43</c:v>
              </c:pt>
              <c:pt idx="27">
                <c:v>41</c:v>
              </c:pt>
            </c:numLit>
          </c:val>
          <c:extLst>
            <c:ext xmlns:c16="http://schemas.microsoft.com/office/drawing/2014/chart" uri="{C3380CC4-5D6E-409C-BE32-E72D297353CC}">
              <c16:uniqueId val="{00000000-0FAA-4B7C-AC4A-2AB1AF77084C}"/>
            </c:ext>
          </c:extLst>
        </c:ser>
        <c:dLbls>
          <c:showLegendKey val="0"/>
          <c:showVal val="0"/>
          <c:showCatName val="0"/>
          <c:showSerName val="0"/>
          <c:showPercent val="0"/>
          <c:showBubbleSize val="0"/>
        </c:dLbls>
        <c:gapWidth val="150"/>
        <c:overlap val="-25"/>
        <c:axId val="1899751407"/>
        <c:axId val="1057963935"/>
      </c:barChart>
      <c:valAx>
        <c:axId val="1057963935"/>
        <c:scaling>
          <c:orientation val="minMax"/>
        </c:scaling>
        <c:delete val="1"/>
        <c:axPos val="l"/>
        <c:numFmt formatCode="General" sourceLinked="0"/>
        <c:majorTickMark val="none"/>
        <c:minorTickMark val="none"/>
        <c:tickLblPos val="nextTo"/>
        <c:crossAx val="1899751407"/>
        <c:crosses val="autoZero"/>
        <c:crossBetween val="between"/>
      </c:valAx>
      <c:catAx>
        <c:axId val="1899751407"/>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400" b="0" i="0" u="none" strike="noStrike" kern="1200" baseline="0">
                <a:solidFill>
                  <a:srgbClr val="000000"/>
                </a:solidFill>
                <a:latin typeface="Calibri"/>
              </a:defRPr>
            </a:pPr>
            <a:endParaRPr lang="en-US"/>
          </a:p>
        </c:txPr>
        <c:crossAx val="1057963935"/>
        <c:crosses val="autoZero"/>
        <c:auto val="1"/>
        <c:lblAlgn val="ctr"/>
        <c:lblOffset val="100"/>
        <c:noMultiLvlLbl val="0"/>
      </c:catAx>
      <c:spPr>
        <a:noFill/>
        <a:ln>
          <a:noFill/>
        </a:ln>
      </c:spPr>
    </c:plotArea>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en-US" sz="900" b="0" i="0" u="none" strike="noStrike" kern="1200" baseline="0">
          <a:solidFill>
            <a:srgbClr val="000000"/>
          </a:solidFill>
          <a:latin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v>Series1</c:v>
          </c:tx>
          <c:spPr>
            <a:solidFill>
              <a:srgbClr val="767171"/>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404040"/>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trendline>
            <c:spPr>
              <a:ln w="19046" cap="rnd">
                <a:solidFill>
                  <a:srgbClr val="5F5F5F"/>
                </a:solidFill>
                <a:custDash>
                  <a:ds d="500016" sp="0"/>
                </a:custDash>
                <a:round/>
              </a:ln>
            </c:spPr>
            <c:trendlineType val="exp"/>
            <c:dispRSqr val="0"/>
            <c:dispEq val="0"/>
          </c:trendline>
          <c:cat>
            <c:numLit>
              <c:formatCode>General</c:formatCode>
              <c:ptCount val="24"/>
              <c:pt idx="0">
                <c:v>1991</c:v>
              </c:pt>
              <c:pt idx="1">
                <c:v>1994</c:v>
              </c:pt>
              <c:pt idx="2">
                <c:v>1997</c:v>
              </c:pt>
              <c:pt idx="3">
                <c:v>1998</c:v>
              </c:pt>
              <c:pt idx="4">
                <c:v>1999</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Lit>
          </c:cat>
          <c:val>
            <c:numLit>
              <c:formatCode>General</c:formatCode>
              <c:ptCount val="24"/>
              <c:pt idx="0">
                <c:v>1</c:v>
              </c:pt>
              <c:pt idx="1">
                <c:v>4</c:v>
              </c:pt>
              <c:pt idx="2">
                <c:v>2</c:v>
              </c:pt>
              <c:pt idx="3">
                <c:v>1</c:v>
              </c:pt>
              <c:pt idx="4">
                <c:v>2</c:v>
              </c:pt>
              <c:pt idx="5">
                <c:v>1</c:v>
              </c:pt>
              <c:pt idx="6">
                <c:v>1</c:v>
              </c:pt>
              <c:pt idx="7">
                <c:v>2</c:v>
              </c:pt>
              <c:pt idx="8">
                <c:v>7</c:v>
              </c:pt>
              <c:pt idx="9">
                <c:v>1</c:v>
              </c:pt>
              <c:pt idx="10">
                <c:v>11</c:v>
              </c:pt>
              <c:pt idx="11">
                <c:v>2</c:v>
              </c:pt>
              <c:pt idx="12">
                <c:v>5</c:v>
              </c:pt>
              <c:pt idx="13">
                <c:v>5</c:v>
              </c:pt>
              <c:pt idx="14">
                <c:v>9</c:v>
              </c:pt>
              <c:pt idx="15">
                <c:v>5</c:v>
              </c:pt>
              <c:pt idx="16">
                <c:v>6</c:v>
              </c:pt>
              <c:pt idx="17">
                <c:v>13</c:v>
              </c:pt>
              <c:pt idx="18">
                <c:v>6</c:v>
              </c:pt>
              <c:pt idx="19">
                <c:v>13</c:v>
              </c:pt>
              <c:pt idx="20">
                <c:v>15</c:v>
              </c:pt>
              <c:pt idx="21">
                <c:v>21</c:v>
              </c:pt>
              <c:pt idx="22">
                <c:v>12</c:v>
              </c:pt>
              <c:pt idx="23">
                <c:v>12</c:v>
              </c:pt>
            </c:numLit>
          </c:val>
          <c:extLst>
            <c:ext xmlns:c16="http://schemas.microsoft.com/office/drawing/2014/chart" uri="{C3380CC4-5D6E-409C-BE32-E72D297353CC}">
              <c16:uniqueId val="{00000000-F1A9-48D1-8C91-67CCC04FD61E}"/>
            </c:ext>
          </c:extLst>
        </c:ser>
        <c:dLbls>
          <c:showLegendKey val="0"/>
          <c:showVal val="0"/>
          <c:showCatName val="0"/>
          <c:showSerName val="0"/>
          <c:showPercent val="0"/>
          <c:showBubbleSize val="0"/>
        </c:dLbls>
        <c:gapWidth val="150"/>
        <c:overlap val="-25"/>
        <c:axId val="1900436191"/>
        <c:axId val="1057964415"/>
      </c:barChart>
      <c:valAx>
        <c:axId val="1057964415"/>
        <c:scaling>
          <c:orientation val="minMax"/>
        </c:scaling>
        <c:delete val="1"/>
        <c:axPos val="l"/>
        <c:numFmt formatCode="General" sourceLinked="0"/>
        <c:majorTickMark val="none"/>
        <c:minorTickMark val="none"/>
        <c:tickLblPos val="nextTo"/>
        <c:crossAx val="1900436191"/>
        <c:crosses val="autoZero"/>
        <c:crossBetween val="between"/>
      </c:valAx>
      <c:catAx>
        <c:axId val="1900436191"/>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Calibri"/>
              </a:defRPr>
            </a:pPr>
            <a:endParaRPr lang="en-US"/>
          </a:p>
        </c:txPr>
        <c:crossAx val="1057964415"/>
        <c:crosses val="autoZero"/>
        <c:auto val="1"/>
        <c:lblAlgn val="ctr"/>
        <c:lblOffset val="100"/>
        <c:noMultiLvlLbl val="0"/>
      </c:catAx>
      <c:spPr>
        <a:noFill/>
        <a:ln>
          <a:noFill/>
        </a:ln>
      </c:spPr>
    </c:plotArea>
    <c:plotVisOnly val="1"/>
    <c:dispBlanksAs val="gap"/>
    <c:showDLblsOverMax val="0"/>
  </c:chart>
  <c:spPr>
    <a:solidFill>
      <a:srgbClr val="FFFFFF"/>
    </a:solid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barChart>
        <c:barDir val="col"/>
        <c:grouping val="clustered"/>
        <c:varyColors val="0"/>
        <c:ser>
          <c:idx val="0"/>
          <c:order val="0"/>
          <c:tx>
            <c:v>Series1</c:v>
          </c:tx>
          <c:spPr>
            <a:solidFill>
              <a:srgbClr val="5F5F5F"/>
            </a:solidFill>
            <a:ln>
              <a:noFill/>
            </a:ln>
          </c:spPr>
          <c:invertIfNegative val="0"/>
          <c:dLbls>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404040"/>
                    </a:solidFill>
                    <a:latin typeface="Calibri"/>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ext>
            </c:extLst>
          </c:dLbls>
          <c:trendline>
            <c:spPr>
              <a:ln w="19046" cap="rnd">
                <a:solidFill>
                  <a:srgbClr val="5F5F5F"/>
                </a:solidFill>
                <a:custDash>
                  <a:ds d="200000" sp="0"/>
                </a:custDash>
              </a:ln>
            </c:spPr>
            <c:trendlineType val="exp"/>
            <c:dispRSqr val="0"/>
            <c:dispEq val="0"/>
          </c:trendline>
          <c:cat>
            <c:numLit>
              <c:formatCode>General</c:formatCode>
              <c:ptCount val="24"/>
              <c:pt idx="0">
                <c:v>1991</c:v>
              </c:pt>
              <c:pt idx="1">
                <c:v>1994</c:v>
              </c:pt>
              <c:pt idx="2">
                <c:v>1997</c:v>
              </c:pt>
              <c:pt idx="3">
                <c:v>1998</c:v>
              </c:pt>
              <c:pt idx="4">
                <c:v>1999</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pt idx="23">
                <c:v>2022</c:v>
              </c:pt>
            </c:numLit>
          </c:cat>
          <c:val>
            <c:numLit>
              <c:formatCode>General</c:formatCode>
              <c:ptCount val="24"/>
              <c:pt idx="0">
                <c:v>1</c:v>
              </c:pt>
              <c:pt idx="1">
                <c:v>3</c:v>
              </c:pt>
              <c:pt idx="2">
                <c:v>2</c:v>
              </c:pt>
              <c:pt idx="3">
                <c:v>1</c:v>
              </c:pt>
              <c:pt idx="4">
                <c:v>1</c:v>
              </c:pt>
              <c:pt idx="5">
                <c:v>1</c:v>
              </c:pt>
              <c:pt idx="6">
                <c:v>1</c:v>
              </c:pt>
              <c:pt idx="7">
                <c:v>1</c:v>
              </c:pt>
              <c:pt idx="8">
                <c:v>1</c:v>
              </c:pt>
              <c:pt idx="9">
                <c:v>1</c:v>
              </c:pt>
              <c:pt idx="10">
                <c:v>4</c:v>
              </c:pt>
              <c:pt idx="11">
                <c:v>2</c:v>
              </c:pt>
              <c:pt idx="12">
                <c:v>3</c:v>
              </c:pt>
              <c:pt idx="13">
                <c:v>5</c:v>
              </c:pt>
              <c:pt idx="14">
                <c:v>5</c:v>
              </c:pt>
              <c:pt idx="15">
                <c:v>3</c:v>
              </c:pt>
              <c:pt idx="16">
                <c:v>5</c:v>
              </c:pt>
              <c:pt idx="17">
                <c:v>10</c:v>
              </c:pt>
              <c:pt idx="18">
                <c:v>3</c:v>
              </c:pt>
              <c:pt idx="19">
                <c:v>3</c:v>
              </c:pt>
              <c:pt idx="20">
                <c:v>7</c:v>
              </c:pt>
              <c:pt idx="21">
                <c:v>12</c:v>
              </c:pt>
              <c:pt idx="22">
                <c:v>8</c:v>
              </c:pt>
              <c:pt idx="23">
                <c:v>8</c:v>
              </c:pt>
            </c:numLit>
          </c:val>
          <c:extLst>
            <c:ext xmlns:c16="http://schemas.microsoft.com/office/drawing/2014/chart" uri="{C3380CC4-5D6E-409C-BE32-E72D297353CC}">
              <c16:uniqueId val="{00000000-0599-43FD-B2BF-D8229A400AC9}"/>
            </c:ext>
          </c:extLst>
        </c:ser>
        <c:dLbls>
          <c:showLegendKey val="0"/>
          <c:showVal val="0"/>
          <c:showCatName val="0"/>
          <c:showSerName val="0"/>
          <c:showPercent val="0"/>
          <c:showBubbleSize val="0"/>
        </c:dLbls>
        <c:gapWidth val="150"/>
        <c:overlap val="-25"/>
        <c:axId val="1900446863"/>
        <c:axId val="1057966815"/>
      </c:barChart>
      <c:valAx>
        <c:axId val="1057966815"/>
        <c:scaling>
          <c:orientation val="minMax"/>
        </c:scaling>
        <c:delete val="1"/>
        <c:axPos val="l"/>
        <c:numFmt formatCode="General" sourceLinked="0"/>
        <c:majorTickMark val="none"/>
        <c:minorTickMark val="none"/>
        <c:tickLblPos val="nextTo"/>
        <c:crossAx val="1900446863"/>
        <c:crosses val="autoZero"/>
        <c:crossBetween val="between"/>
      </c:valAx>
      <c:catAx>
        <c:axId val="1900446863"/>
        <c:scaling>
          <c:orientation val="minMax"/>
        </c:scaling>
        <c:delete val="0"/>
        <c:axPos val="b"/>
        <c:numFmt formatCode="General" sourceLinked="0"/>
        <c:majorTickMark val="none"/>
        <c:minorTickMark val="none"/>
        <c:tickLblPos val="nextTo"/>
        <c:spPr>
          <a:no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Calibri"/>
              </a:defRPr>
            </a:pPr>
            <a:endParaRPr lang="en-US"/>
          </a:p>
        </c:txPr>
        <c:crossAx val="1057966815"/>
        <c:crosses val="autoZero"/>
        <c:auto val="1"/>
        <c:lblAlgn val="ctr"/>
        <c:lblOffset val="100"/>
        <c:noMultiLvlLbl val="0"/>
      </c:catAx>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dir="16200000" algn="tl">
                  <a:srgbClr val="000000">
                    <a:alpha val="20000"/>
                  </a:srgbClr>
                </a:outerShdw>
              </a:effectLst>
            </c:spPr>
            <c:extLst>
              <c:ext xmlns:c16="http://schemas.microsoft.com/office/drawing/2014/chart" uri="{C3380CC4-5D6E-409C-BE32-E72D297353CC}">
                <c16:uniqueId val="{00000001-446B-4B2B-ADA0-C8572B8914DA}"/>
              </c:ext>
            </c:extLst>
          </c:dPt>
          <c:dPt>
            <c:idx val="1"/>
            <c:bubble3D val="0"/>
            <c:spPr>
              <a:solidFill>
                <a:schemeClr val="accent3"/>
              </a:solidFill>
              <a:ln>
                <a:noFill/>
              </a:ln>
              <a:effectLst>
                <a:outerShdw dir="16200000" algn="tl">
                  <a:srgbClr val="000000">
                    <a:alpha val="20000"/>
                  </a:srgbClr>
                </a:outerShdw>
              </a:effectLst>
            </c:spPr>
            <c:extLst>
              <c:ext xmlns:c16="http://schemas.microsoft.com/office/drawing/2014/chart" uri="{C3380CC4-5D6E-409C-BE32-E72D297353CC}">
                <c16:uniqueId val="{00000003-446B-4B2B-ADA0-C8572B8914DA}"/>
              </c:ext>
            </c:extLst>
          </c:dPt>
          <c:dPt>
            <c:idx val="2"/>
            <c:bubble3D val="0"/>
            <c:spPr>
              <a:solidFill>
                <a:schemeClr val="accent5"/>
              </a:solidFill>
              <a:ln>
                <a:noFill/>
              </a:ln>
              <a:effectLst>
                <a:outerShdw dir="16200000" algn="tl">
                  <a:srgbClr val="000000">
                    <a:alpha val="20000"/>
                  </a:srgbClr>
                </a:outerShdw>
              </a:effectLst>
            </c:spPr>
            <c:extLst>
              <c:ext xmlns:c16="http://schemas.microsoft.com/office/drawing/2014/chart" uri="{C3380CC4-5D6E-409C-BE32-E72D297353CC}">
                <c16:uniqueId val="{00000005-446B-4B2B-ADA0-C8572B8914DA}"/>
              </c:ext>
            </c:extLst>
          </c:dPt>
          <c:dPt>
            <c:idx val="3"/>
            <c:bubble3D val="0"/>
            <c:spPr>
              <a:solidFill>
                <a:schemeClr val="accent1">
                  <a:lumMod val="60000"/>
                </a:schemeClr>
              </a:solidFill>
              <a:ln>
                <a:noFill/>
              </a:ln>
              <a:effectLst>
                <a:outerShdw dir="16200000" algn="tl">
                  <a:srgbClr val="000000">
                    <a:alpha val="20000"/>
                  </a:srgbClr>
                </a:outerShdw>
              </a:effectLst>
            </c:spPr>
            <c:extLst>
              <c:ext xmlns:c16="http://schemas.microsoft.com/office/drawing/2014/chart" uri="{C3380CC4-5D6E-409C-BE32-E72D297353CC}">
                <c16:uniqueId val="{00000007-446B-4B2B-ADA0-C8572B8914DA}"/>
              </c:ext>
            </c:extLst>
          </c:dPt>
          <c:dPt>
            <c:idx val="4"/>
            <c:bubble3D val="0"/>
            <c:spPr>
              <a:solidFill>
                <a:schemeClr val="accent3">
                  <a:lumMod val="60000"/>
                </a:schemeClr>
              </a:solidFill>
              <a:ln>
                <a:noFill/>
              </a:ln>
              <a:effectLst>
                <a:outerShdw dir="16200000" algn="tl">
                  <a:srgbClr val="000000">
                    <a:alpha val="20000"/>
                  </a:srgbClr>
                </a:outerShdw>
              </a:effectLst>
            </c:spPr>
            <c:extLst>
              <c:ext xmlns:c16="http://schemas.microsoft.com/office/drawing/2014/chart" uri="{C3380CC4-5D6E-409C-BE32-E72D297353CC}">
                <c16:uniqueId val="{00000009-446B-4B2B-ADA0-C8572B8914DA}"/>
              </c:ext>
            </c:extLst>
          </c:dPt>
          <c:dLbls>
            <c:dLbl>
              <c:idx val="0"/>
              <c:layout>
                <c:manualLayout>
                  <c:x val="3.7354768153980755E-2"/>
                  <c:y val="-2.15988626421697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46B-4B2B-ADA0-C8572B8914DA}"/>
                </c:ext>
              </c:extLst>
            </c:dLbl>
            <c:dLbl>
              <c:idx val="1"/>
              <c:layout>
                <c:manualLayout>
                  <c:x val="0.11406955380577422"/>
                  <c:y val="1.27595508894721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46B-4B2B-ADA0-C8572B8914DA}"/>
                </c:ext>
              </c:extLst>
            </c:dLbl>
            <c:dLbl>
              <c:idx val="2"/>
              <c:layout>
                <c:manualLayout>
                  <c:x val="4.8625119054377101E-2"/>
                  <c:y val="8.539641691003169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46B-4B2B-ADA0-C8572B8914DA}"/>
                </c:ext>
              </c:extLst>
            </c:dLbl>
            <c:dLbl>
              <c:idx val="3"/>
              <c:layout>
                <c:manualLayout>
                  <c:x val="-6.8580209535703693E-2"/>
                  <c:y val="-4.3637502812101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6B-4B2B-ADA0-C8572B8914DA}"/>
                </c:ext>
              </c:extLst>
            </c:dLbl>
            <c:dLbl>
              <c:idx val="4"/>
              <c:layout>
                <c:manualLayout>
                  <c:x val="-4.0492364751073893E-2"/>
                  <c:y val="8.37480525542288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46B-4B2B-ADA0-C8572B8914DA}"/>
                </c:ext>
              </c:extLst>
            </c:dLbl>
            <c:spPr>
              <a:solidFill>
                <a:srgbClr val="FFFFFF"/>
              </a:solidFill>
              <a:ln w="3172">
                <a:solidFill>
                  <a:srgbClr val="5F5F5F"/>
                </a:solidFill>
                <a:prstDash val="solid"/>
              </a:ln>
              <a:effectLst/>
            </c:spPr>
            <c:txPr>
              <a:bodyPr rot="0" spcFirstLastPara="1" vertOverflow="ellipsis" vert="horz" wrap="square" lIns="0" tIns="0" rIns="0" bIns="0" anchor="ctr" anchorCtr="1"/>
              <a:lstStyle/>
              <a:p>
                <a:pPr marL="0" marR="0" indent="0" algn="ctr" defTabSz="914400" fontAlgn="auto" hangingPunct="1">
                  <a:lnSpc>
                    <a:spcPct val="100000"/>
                  </a:lnSpc>
                  <a:spcBef>
                    <a:spcPts val="0"/>
                  </a:spcBef>
                  <a:spcAft>
                    <a:spcPts val="0"/>
                  </a:spcAft>
                  <a:tabLst/>
                  <a:defRPr lang="en-US" sz="1050" b="1" i="0" u="none" strike="noStrike" kern="1200" baseline="0">
                    <a:solidFill>
                      <a:srgbClr val="000000"/>
                    </a:solidFill>
                    <a:latin typeface="Calibri"/>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Barriers!$G$44:$G$48</c:f>
              <c:strCache>
                <c:ptCount val="5"/>
                <c:pt idx="0">
                  <c:v>Agenda-setting</c:v>
                </c:pt>
                <c:pt idx="1">
                  <c:v>Formulation</c:v>
                </c:pt>
                <c:pt idx="2">
                  <c:v>Decision-making</c:v>
                </c:pt>
                <c:pt idx="3">
                  <c:v>Implementation</c:v>
                </c:pt>
                <c:pt idx="4">
                  <c:v>Evaluation</c:v>
                </c:pt>
              </c:strCache>
            </c:strRef>
          </c:cat>
          <c:val>
            <c:numRef>
              <c:f>Barriers!$H$44:$H$48</c:f>
              <c:numCache>
                <c:formatCode>General</c:formatCode>
                <c:ptCount val="5"/>
                <c:pt idx="0">
                  <c:v>10</c:v>
                </c:pt>
                <c:pt idx="1">
                  <c:v>14</c:v>
                </c:pt>
                <c:pt idx="2">
                  <c:v>19</c:v>
                </c:pt>
                <c:pt idx="3">
                  <c:v>120</c:v>
                </c:pt>
                <c:pt idx="4">
                  <c:v>20</c:v>
                </c:pt>
              </c:numCache>
            </c:numRef>
          </c:val>
          <c:extLst>
            <c:ext xmlns:c16="http://schemas.microsoft.com/office/drawing/2014/chart" uri="{C3380CC4-5D6E-409C-BE32-E72D297353CC}">
              <c16:uniqueId val="{0000000A-446B-4B2B-ADA0-C8572B8914DA}"/>
            </c:ext>
          </c:extLst>
        </c:ser>
        <c:ser>
          <c:idx val="1"/>
          <c:order val="1"/>
          <c:dPt>
            <c:idx val="0"/>
            <c:bubble3D val="0"/>
            <c:spPr>
              <a:solidFill>
                <a:schemeClr val="accent1"/>
              </a:solidFill>
              <a:ln>
                <a:noFill/>
              </a:ln>
              <a:effectLst>
                <a:outerShdw dir="16200000" algn="tl">
                  <a:srgbClr val="000000">
                    <a:alpha val="20000"/>
                  </a:srgbClr>
                </a:outerShdw>
              </a:effectLst>
            </c:spPr>
            <c:extLst>
              <c:ext xmlns:c16="http://schemas.microsoft.com/office/drawing/2014/chart" uri="{C3380CC4-5D6E-409C-BE32-E72D297353CC}">
                <c16:uniqueId val="{0000000C-446B-4B2B-ADA0-C8572B8914DA}"/>
              </c:ext>
            </c:extLst>
          </c:dPt>
          <c:dPt>
            <c:idx val="1"/>
            <c:bubble3D val="0"/>
            <c:spPr>
              <a:solidFill>
                <a:schemeClr val="accent3"/>
              </a:solidFill>
              <a:ln>
                <a:noFill/>
              </a:ln>
              <a:effectLst>
                <a:outerShdw dir="16200000" algn="tl">
                  <a:srgbClr val="000000">
                    <a:alpha val="20000"/>
                  </a:srgbClr>
                </a:outerShdw>
              </a:effectLst>
            </c:spPr>
            <c:extLst>
              <c:ext xmlns:c16="http://schemas.microsoft.com/office/drawing/2014/chart" uri="{C3380CC4-5D6E-409C-BE32-E72D297353CC}">
                <c16:uniqueId val="{0000000E-446B-4B2B-ADA0-C8572B8914DA}"/>
              </c:ext>
            </c:extLst>
          </c:dPt>
          <c:dPt>
            <c:idx val="2"/>
            <c:bubble3D val="0"/>
            <c:spPr>
              <a:solidFill>
                <a:schemeClr val="accent5"/>
              </a:solidFill>
              <a:ln>
                <a:noFill/>
              </a:ln>
              <a:effectLst>
                <a:outerShdw dir="16200000" algn="tl">
                  <a:srgbClr val="000000">
                    <a:alpha val="20000"/>
                  </a:srgbClr>
                </a:outerShdw>
              </a:effectLst>
            </c:spPr>
            <c:extLst>
              <c:ext xmlns:c16="http://schemas.microsoft.com/office/drawing/2014/chart" uri="{C3380CC4-5D6E-409C-BE32-E72D297353CC}">
                <c16:uniqueId val="{00000010-446B-4B2B-ADA0-C8572B8914DA}"/>
              </c:ext>
            </c:extLst>
          </c:dPt>
          <c:dPt>
            <c:idx val="3"/>
            <c:bubble3D val="0"/>
            <c:spPr>
              <a:solidFill>
                <a:schemeClr val="accent1">
                  <a:lumMod val="60000"/>
                </a:schemeClr>
              </a:solidFill>
              <a:ln>
                <a:noFill/>
              </a:ln>
              <a:effectLst>
                <a:outerShdw dir="16200000" algn="tl">
                  <a:srgbClr val="000000">
                    <a:alpha val="20000"/>
                  </a:srgbClr>
                </a:outerShdw>
              </a:effectLst>
            </c:spPr>
            <c:extLst>
              <c:ext xmlns:c16="http://schemas.microsoft.com/office/drawing/2014/chart" uri="{C3380CC4-5D6E-409C-BE32-E72D297353CC}">
                <c16:uniqueId val="{00000012-446B-4B2B-ADA0-C8572B8914DA}"/>
              </c:ext>
            </c:extLst>
          </c:dPt>
          <c:dPt>
            <c:idx val="4"/>
            <c:bubble3D val="0"/>
            <c:spPr>
              <a:solidFill>
                <a:schemeClr val="accent3">
                  <a:lumMod val="60000"/>
                </a:schemeClr>
              </a:solidFill>
              <a:ln>
                <a:noFill/>
              </a:ln>
              <a:effectLst>
                <a:outerShdw dir="16200000" algn="tl">
                  <a:srgbClr val="000000">
                    <a:alpha val="20000"/>
                  </a:srgbClr>
                </a:outerShdw>
              </a:effectLst>
            </c:spPr>
            <c:extLst>
              <c:ext xmlns:c16="http://schemas.microsoft.com/office/drawing/2014/chart" uri="{C3380CC4-5D6E-409C-BE32-E72D297353CC}">
                <c16:uniqueId val="{00000014-446B-4B2B-ADA0-C8572B8914DA}"/>
              </c:ext>
            </c:extLst>
          </c:dPt>
          <c:dLbls>
            <c:spPr>
              <a:solidFill>
                <a:srgbClr val="FFFFFF"/>
              </a:solidFill>
              <a:ln w="9528">
                <a:solidFill>
                  <a:srgbClr val="5F5F5F"/>
                </a:solidFill>
                <a:prstDash val="solid"/>
              </a:ln>
              <a:effectLst/>
            </c:spPr>
            <c:txPr>
              <a:bodyPr rot="0" spcFirstLastPara="1" vertOverflow="ellipsis" vert="horz" wrap="square" lIns="0" tIns="0" rIns="0" bIns="0" anchor="ctr" anchorCtr="1"/>
              <a:lstStyle/>
              <a:p>
                <a:pPr marL="0" marR="0" indent="0" algn="ctr" defTabSz="914400" fontAlgn="auto" hangingPunct="1">
                  <a:lnSpc>
                    <a:spcPct val="100000"/>
                  </a:lnSpc>
                  <a:spcBef>
                    <a:spcPts val="0"/>
                  </a:spcBef>
                  <a:spcAft>
                    <a:spcPts val="0"/>
                  </a:spcAft>
                  <a:tabLst/>
                  <a:defRPr lang="en-US" sz="1000" b="1" i="0" u="none" strike="noStrike" kern="1200" baseline="0">
                    <a:solidFill>
                      <a:srgbClr val="5F5F5F"/>
                    </a:solidFill>
                    <a:latin typeface="Calibri"/>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val>
            <c:numRef>
              <c:f>Barriers!$I$44:$I$48</c:f>
              <c:numCache>
                <c:formatCode>0.00</c:formatCode>
                <c:ptCount val="5"/>
                <c:pt idx="0">
                  <c:v>5.4644808743169397</c:v>
                </c:pt>
                <c:pt idx="1">
                  <c:v>7.6502732240437155</c:v>
                </c:pt>
                <c:pt idx="2">
                  <c:v>10.382513661202186</c:v>
                </c:pt>
                <c:pt idx="3">
                  <c:v>65.573770491803273</c:v>
                </c:pt>
                <c:pt idx="4">
                  <c:v>10.928961748633879</c:v>
                </c:pt>
              </c:numCache>
            </c:numRef>
          </c:val>
          <c:extLst>
            <c:ext xmlns:c16="http://schemas.microsoft.com/office/drawing/2014/chart" uri="{C3380CC4-5D6E-409C-BE32-E72D297353CC}">
              <c16:uniqueId val="{00000015-446B-4B2B-ADA0-C8572B8914DA}"/>
            </c:ext>
          </c:extLst>
        </c:ser>
        <c:dLbls>
          <c:showLegendKey val="0"/>
          <c:showVal val="0"/>
          <c:showCatName val="0"/>
          <c:showSerName val="0"/>
          <c:showPercent val="0"/>
          <c:showBubbleSize val="0"/>
          <c:showLeaderLines val="1"/>
        </c:dLbls>
        <c:firstSliceAng val="360"/>
      </c:pieChart>
      <c:spPr>
        <a:noFill/>
        <a:ln>
          <a:noFill/>
        </a:ln>
        <a:effectLst/>
      </c:spPr>
    </c:plotArea>
    <c:plotVisOnly val="1"/>
    <c:dispBlanksAs val="gap"/>
    <c:showDLblsOverMax val="0"/>
  </c:chart>
  <c:spPr>
    <a:noFill/>
    <a:ln w="6350" cap="flat" cmpd="sng" algn="ctr">
      <a:noFill/>
      <a:prstDash val="solid"/>
      <a:miter lim="800000"/>
    </a:ln>
    <a:effectLst/>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D7AE2-2DA9-49D7-86C2-A01579851E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CE6E68-29EB-4F56-8590-A0733B2C892E}">
      <dgm:prSet custT="1"/>
      <dgm:spPr>
        <a:solidFill>
          <a:srgbClr val="989FA9"/>
        </a:solidFill>
      </dgm:spPr>
      <dgm:t>
        <a:bodyPr/>
        <a:lstStyle/>
        <a:p>
          <a:r>
            <a:rPr lang="en-US" sz="1200" b="1" i="0" baseline="0" dirty="0"/>
            <a:t>Problem Recognition</a:t>
          </a:r>
          <a:endParaRPr lang="en-US" sz="1200" b="1" dirty="0"/>
        </a:p>
      </dgm:t>
    </dgm:pt>
    <dgm:pt modelId="{00E4E803-ED26-4FA3-B272-9E5E944CC4DF}" type="parTrans" cxnId="{7A671C38-2C95-4A99-82AE-D2313285139A}">
      <dgm:prSet/>
      <dgm:spPr/>
      <dgm:t>
        <a:bodyPr/>
        <a:lstStyle/>
        <a:p>
          <a:endParaRPr lang="en-US" sz="1200" b="1"/>
        </a:p>
      </dgm:t>
    </dgm:pt>
    <dgm:pt modelId="{933EE04D-2F1C-4D99-BDD1-ED39E26D3654}" type="sibTrans" cxnId="{7A671C38-2C95-4A99-82AE-D2313285139A}">
      <dgm:prSet/>
      <dgm:spPr/>
      <dgm:t>
        <a:bodyPr/>
        <a:lstStyle/>
        <a:p>
          <a:endParaRPr lang="en-US" sz="1200" b="1"/>
        </a:p>
      </dgm:t>
    </dgm:pt>
    <dgm:pt modelId="{788F79F4-3A4B-494B-ADBE-8FD8E0546507}">
      <dgm:prSet custT="1"/>
      <dgm:spPr>
        <a:solidFill>
          <a:srgbClr val="00C2A8"/>
        </a:solidFill>
      </dgm:spPr>
      <dgm:t>
        <a:bodyPr/>
        <a:lstStyle/>
        <a:p>
          <a:r>
            <a:rPr lang="en-US" sz="1200" b="1" i="0" baseline="0"/>
            <a:t>Alternatives and Solutions</a:t>
          </a:r>
          <a:endParaRPr lang="en-US" sz="1200" b="1"/>
        </a:p>
      </dgm:t>
    </dgm:pt>
    <dgm:pt modelId="{077BE18C-A2D6-43E9-8C99-3AC95504EA8F}" type="parTrans" cxnId="{307E3FC0-CF51-4A31-B01D-02432DB1E57B}">
      <dgm:prSet/>
      <dgm:spPr/>
      <dgm:t>
        <a:bodyPr/>
        <a:lstStyle/>
        <a:p>
          <a:endParaRPr lang="en-US" sz="1200" b="1"/>
        </a:p>
      </dgm:t>
    </dgm:pt>
    <dgm:pt modelId="{ACF9F140-D830-4681-82A7-4AF3B4CC172B}" type="sibTrans" cxnId="{307E3FC0-CF51-4A31-B01D-02432DB1E57B}">
      <dgm:prSet/>
      <dgm:spPr/>
      <dgm:t>
        <a:bodyPr/>
        <a:lstStyle/>
        <a:p>
          <a:endParaRPr lang="en-US" sz="1200" b="1"/>
        </a:p>
      </dgm:t>
    </dgm:pt>
    <dgm:pt modelId="{2C511B63-05D3-457B-99C7-0CEC95769048}">
      <dgm:prSet custT="1"/>
      <dgm:spPr>
        <a:solidFill>
          <a:srgbClr val="0672E6"/>
        </a:solidFill>
      </dgm:spPr>
      <dgm:t>
        <a:bodyPr/>
        <a:lstStyle/>
        <a:p>
          <a:r>
            <a:rPr lang="en-US" sz="1200" b="1" i="0" baseline="0"/>
            <a:t>Deliberation to the Proposed Solution</a:t>
          </a:r>
          <a:endParaRPr lang="en-US" sz="1200" b="1"/>
        </a:p>
      </dgm:t>
    </dgm:pt>
    <dgm:pt modelId="{8381719D-8954-472D-B09A-6FE6A2BCA3EB}" type="parTrans" cxnId="{7218B32E-1771-4F18-B7AE-8DED398DE68B}">
      <dgm:prSet/>
      <dgm:spPr/>
      <dgm:t>
        <a:bodyPr/>
        <a:lstStyle/>
        <a:p>
          <a:endParaRPr lang="en-US" sz="1200" b="1"/>
        </a:p>
      </dgm:t>
    </dgm:pt>
    <dgm:pt modelId="{ACD9B179-9BDF-4B85-9DCF-A799FFEA20E2}" type="sibTrans" cxnId="{7218B32E-1771-4F18-B7AE-8DED398DE68B}">
      <dgm:prSet/>
      <dgm:spPr/>
      <dgm:t>
        <a:bodyPr/>
        <a:lstStyle/>
        <a:p>
          <a:endParaRPr lang="en-US" sz="1200" b="1"/>
        </a:p>
      </dgm:t>
    </dgm:pt>
    <dgm:pt modelId="{DFA3811F-5A36-4A5D-A5F9-DF5806BF2B1E}">
      <dgm:prSet custT="1"/>
      <dgm:spPr>
        <a:solidFill>
          <a:srgbClr val="635DFF"/>
        </a:solidFill>
      </dgm:spPr>
      <dgm:t>
        <a:bodyPr/>
        <a:lstStyle/>
        <a:p>
          <a:r>
            <a:rPr lang="en-US" sz="1200" b="1" i="0" baseline="0"/>
            <a:t>Putting Solution into Effect</a:t>
          </a:r>
          <a:endParaRPr lang="en-US" sz="1200" b="1"/>
        </a:p>
      </dgm:t>
    </dgm:pt>
    <dgm:pt modelId="{301C9E27-4C74-40A2-A9D9-57AF962BE74D}" type="parTrans" cxnId="{432F4522-6144-4640-981F-2068089DDF57}">
      <dgm:prSet/>
      <dgm:spPr/>
      <dgm:t>
        <a:bodyPr/>
        <a:lstStyle/>
        <a:p>
          <a:endParaRPr lang="en-US" sz="1200" b="1"/>
        </a:p>
      </dgm:t>
    </dgm:pt>
    <dgm:pt modelId="{BABF3EA1-486F-49D9-AE3C-14871CEFCADF}" type="sibTrans" cxnId="{432F4522-6144-4640-981F-2068089DDF57}">
      <dgm:prSet/>
      <dgm:spPr/>
      <dgm:t>
        <a:bodyPr/>
        <a:lstStyle/>
        <a:p>
          <a:endParaRPr lang="en-US" sz="1200" b="1"/>
        </a:p>
      </dgm:t>
    </dgm:pt>
    <dgm:pt modelId="{CC573DD6-A902-411B-AFA8-5782E74CC7B8}">
      <dgm:prSet custT="1"/>
      <dgm:spPr>
        <a:solidFill>
          <a:srgbClr val="DA0DA9"/>
        </a:solidFill>
      </dgm:spPr>
      <dgm:t>
        <a:bodyPr/>
        <a:lstStyle/>
        <a:p>
          <a:r>
            <a:rPr lang="en-US" sz="1200" b="1" i="0" baseline="0"/>
            <a:t>Monitoring Outcomes   </a:t>
          </a:r>
          <a:endParaRPr lang="en-US" sz="1200" b="1"/>
        </a:p>
      </dgm:t>
    </dgm:pt>
    <dgm:pt modelId="{BAFB2A8A-FDAF-4868-9C75-AE7220FE9C16}" type="parTrans" cxnId="{C48A6F0C-3F92-4483-B376-2EDDA9D74F12}">
      <dgm:prSet/>
      <dgm:spPr/>
      <dgm:t>
        <a:bodyPr/>
        <a:lstStyle/>
        <a:p>
          <a:endParaRPr lang="en-US" sz="1200" b="1"/>
        </a:p>
      </dgm:t>
    </dgm:pt>
    <dgm:pt modelId="{D8F0EF25-E06D-42C4-AA1B-2CCF992B27A9}" type="sibTrans" cxnId="{C48A6F0C-3F92-4483-B376-2EDDA9D74F12}">
      <dgm:prSet/>
      <dgm:spPr/>
      <dgm:t>
        <a:bodyPr/>
        <a:lstStyle/>
        <a:p>
          <a:endParaRPr lang="en-US" sz="1200" b="1"/>
        </a:p>
      </dgm:t>
    </dgm:pt>
    <dgm:pt modelId="{1498F0FF-2C06-4850-8507-68725F6F749C}" type="pres">
      <dgm:prSet presAssocID="{861D7AE2-2DA9-49D7-86C2-A01579851EEA}" presName="Name0" presStyleCnt="0">
        <dgm:presLayoutVars>
          <dgm:dir/>
          <dgm:animLvl val="lvl"/>
          <dgm:resizeHandles val="exact"/>
        </dgm:presLayoutVars>
      </dgm:prSet>
      <dgm:spPr/>
    </dgm:pt>
    <dgm:pt modelId="{ACCF0B22-AAA8-4C80-BDDC-5935716622B8}" type="pres">
      <dgm:prSet presAssocID="{F3CE6E68-29EB-4F56-8590-A0733B2C892E}" presName="linNode" presStyleCnt="0"/>
      <dgm:spPr/>
    </dgm:pt>
    <dgm:pt modelId="{88AAC7FC-CDFE-469E-A046-1EF7EFD45B69}" type="pres">
      <dgm:prSet presAssocID="{F3CE6E68-29EB-4F56-8590-A0733B2C892E}" presName="parentText" presStyleLbl="node1" presStyleIdx="0" presStyleCnt="5">
        <dgm:presLayoutVars>
          <dgm:chMax val="1"/>
          <dgm:bulletEnabled val="1"/>
        </dgm:presLayoutVars>
      </dgm:prSet>
      <dgm:spPr/>
    </dgm:pt>
    <dgm:pt modelId="{D78F7532-0258-49D9-889F-E1B18D60E986}" type="pres">
      <dgm:prSet presAssocID="{933EE04D-2F1C-4D99-BDD1-ED39E26D3654}" presName="sp" presStyleCnt="0"/>
      <dgm:spPr/>
    </dgm:pt>
    <dgm:pt modelId="{2A3A7062-327F-43D1-B787-25831792B90C}" type="pres">
      <dgm:prSet presAssocID="{788F79F4-3A4B-494B-ADBE-8FD8E0546507}" presName="linNode" presStyleCnt="0"/>
      <dgm:spPr/>
    </dgm:pt>
    <dgm:pt modelId="{7EF09F40-FB14-433D-A09E-5705846DD097}" type="pres">
      <dgm:prSet presAssocID="{788F79F4-3A4B-494B-ADBE-8FD8E0546507}" presName="parentText" presStyleLbl="node1" presStyleIdx="1" presStyleCnt="5">
        <dgm:presLayoutVars>
          <dgm:chMax val="1"/>
          <dgm:bulletEnabled val="1"/>
        </dgm:presLayoutVars>
      </dgm:prSet>
      <dgm:spPr/>
    </dgm:pt>
    <dgm:pt modelId="{07886945-C096-4D80-BF35-57AC40C197B3}" type="pres">
      <dgm:prSet presAssocID="{ACF9F140-D830-4681-82A7-4AF3B4CC172B}" presName="sp" presStyleCnt="0"/>
      <dgm:spPr/>
    </dgm:pt>
    <dgm:pt modelId="{38D0EFF8-6FA5-4CB9-B771-C84A628BA775}" type="pres">
      <dgm:prSet presAssocID="{2C511B63-05D3-457B-99C7-0CEC95769048}" presName="linNode" presStyleCnt="0"/>
      <dgm:spPr/>
    </dgm:pt>
    <dgm:pt modelId="{AD7EF7FE-FEAE-436F-9E77-07CE10F0AB7F}" type="pres">
      <dgm:prSet presAssocID="{2C511B63-05D3-457B-99C7-0CEC95769048}" presName="parentText" presStyleLbl="node1" presStyleIdx="2" presStyleCnt="5">
        <dgm:presLayoutVars>
          <dgm:chMax val="1"/>
          <dgm:bulletEnabled val="1"/>
        </dgm:presLayoutVars>
      </dgm:prSet>
      <dgm:spPr/>
    </dgm:pt>
    <dgm:pt modelId="{3AD5E21E-1387-4E38-8929-112004B90C55}" type="pres">
      <dgm:prSet presAssocID="{ACD9B179-9BDF-4B85-9DCF-A799FFEA20E2}" presName="sp" presStyleCnt="0"/>
      <dgm:spPr/>
    </dgm:pt>
    <dgm:pt modelId="{120FA363-DB04-403C-92A6-50133D0708C1}" type="pres">
      <dgm:prSet presAssocID="{DFA3811F-5A36-4A5D-A5F9-DF5806BF2B1E}" presName="linNode" presStyleCnt="0"/>
      <dgm:spPr/>
    </dgm:pt>
    <dgm:pt modelId="{E6A50B79-F3E9-4CBF-9912-0B98BBC56989}" type="pres">
      <dgm:prSet presAssocID="{DFA3811F-5A36-4A5D-A5F9-DF5806BF2B1E}" presName="parentText" presStyleLbl="node1" presStyleIdx="3" presStyleCnt="5">
        <dgm:presLayoutVars>
          <dgm:chMax val="1"/>
          <dgm:bulletEnabled val="1"/>
        </dgm:presLayoutVars>
      </dgm:prSet>
      <dgm:spPr/>
    </dgm:pt>
    <dgm:pt modelId="{B000441A-898D-4196-9C32-57352FEF729E}" type="pres">
      <dgm:prSet presAssocID="{BABF3EA1-486F-49D9-AE3C-14871CEFCADF}" presName="sp" presStyleCnt="0"/>
      <dgm:spPr/>
    </dgm:pt>
    <dgm:pt modelId="{86DE17EC-0B0F-4C40-9793-A453A8D92E5A}" type="pres">
      <dgm:prSet presAssocID="{CC573DD6-A902-411B-AFA8-5782E74CC7B8}" presName="linNode" presStyleCnt="0"/>
      <dgm:spPr/>
    </dgm:pt>
    <dgm:pt modelId="{184635DD-E6AF-40CA-A297-FB3183E46C00}" type="pres">
      <dgm:prSet presAssocID="{CC573DD6-A902-411B-AFA8-5782E74CC7B8}" presName="parentText" presStyleLbl="node1" presStyleIdx="4" presStyleCnt="5">
        <dgm:presLayoutVars>
          <dgm:chMax val="1"/>
          <dgm:bulletEnabled val="1"/>
        </dgm:presLayoutVars>
      </dgm:prSet>
      <dgm:spPr/>
    </dgm:pt>
  </dgm:ptLst>
  <dgm:cxnLst>
    <dgm:cxn modelId="{C48A6F0C-3F92-4483-B376-2EDDA9D74F12}" srcId="{861D7AE2-2DA9-49D7-86C2-A01579851EEA}" destId="{CC573DD6-A902-411B-AFA8-5782E74CC7B8}" srcOrd="4" destOrd="0" parTransId="{BAFB2A8A-FDAF-4868-9C75-AE7220FE9C16}" sibTransId="{D8F0EF25-E06D-42C4-AA1B-2CCF992B27A9}"/>
    <dgm:cxn modelId="{98E52D1D-7D26-40D4-B87E-A182D3FE85FF}" type="presOf" srcId="{2C511B63-05D3-457B-99C7-0CEC95769048}" destId="{AD7EF7FE-FEAE-436F-9E77-07CE10F0AB7F}" srcOrd="0" destOrd="0" presId="urn:microsoft.com/office/officeart/2005/8/layout/vList5"/>
    <dgm:cxn modelId="{432F4522-6144-4640-981F-2068089DDF57}" srcId="{861D7AE2-2DA9-49D7-86C2-A01579851EEA}" destId="{DFA3811F-5A36-4A5D-A5F9-DF5806BF2B1E}" srcOrd="3" destOrd="0" parTransId="{301C9E27-4C74-40A2-A9D9-57AF962BE74D}" sibTransId="{BABF3EA1-486F-49D9-AE3C-14871CEFCADF}"/>
    <dgm:cxn modelId="{7218B32E-1771-4F18-B7AE-8DED398DE68B}" srcId="{861D7AE2-2DA9-49D7-86C2-A01579851EEA}" destId="{2C511B63-05D3-457B-99C7-0CEC95769048}" srcOrd="2" destOrd="0" parTransId="{8381719D-8954-472D-B09A-6FE6A2BCA3EB}" sibTransId="{ACD9B179-9BDF-4B85-9DCF-A799FFEA20E2}"/>
    <dgm:cxn modelId="{7A671C38-2C95-4A99-82AE-D2313285139A}" srcId="{861D7AE2-2DA9-49D7-86C2-A01579851EEA}" destId="{F3CE6E68-29EB-4F56-8590-A0733B2C892E}" srcOrd="0" destOrd="0" parTransId="{00E4E803-ED26-4FA3-B272-9E5E944CC4DF}" sibTransId="{933EE04D-2F1C-4D99-BDD1-ED39E26D3654}"/>
    <dgm:cxn modelId="{9CEAD43A-E4D0-480B-9CDC-58E9C7AF5B20}" type="presOf" srcId="{F3CE6E68-29EB-4F56-8590-A0733B2C892E}" destId="{88AAC7FC-CDFE-469E-A046-1EF7EFD45B69}" srcOrd="0" destOrd="0" presId="urn:microsoft.com/office/officeart/2005/8/layout/vList5"/>
    <dgm:cxn modelId="{62382855-37CF-493A-9889-29F74BB93B1E}" type="presOf" srcId="{788F79F4-3A4B-494B-ADBE-8FD8E0546507}" destId="{7EF09F40-FB14-433D-A09E-5705846DD097}" srcOrd="0" destOrd="0" presId="urn:microsoft.com/office/officeart/2005/8/layout/vList5"/>
    <dgm:cxn modelId="{319945BF-21F6-4612-B032-4CB25430BFCD}" type="presOf" srcId="{DFA3811F-5A36-4A5D-A5F9-DF5806BF2B1E}" destId="{E6A50B79-F3E9-4CBF-9912-0B98BBC56989}" srcOrd="0" destOrd="0" presId="urn:microsoft.com/office/officeart/2005/8/layout/vList5"/>
    <dgm:cxn modelId="{307E3FC0-CF51-4A31-B01D-02432DB1E57B}" srcId="{861D7AE2-2DA9-49D7-86C2-A01579851EEA}" destId="{788F79F4-3A4B-494B-ADBE-8FD8E0546507}" srcOrd="1" destOrd="0" parTransId="{077BE18C-A2D6-43E9-8C99-3AC95504EA8F}" sibTransId="{ACF9F140-D830-4681-82A7-4AF3B4CC172B}"/>
    <dgm:cxn modelId="{D2D6FBEC-612B-4F07-87B1-F26DD0574136}" type="presOf" srcId="{861D7AE2-2DA9-49D7-86C2-A01579851EEA}" destId="{1498F0FF-2C06-4850-8507-68725F6F749C}" srcOrd="0" destOrd="0" presId="urn:microsoft.com/office/officeart/2005/8/layout/vList5"/>
    <dgm:cxn modelId="{715790F0-F9D4-47A8-BD05-7185AE5F7665}" type="presOf" srcId="{CC573DD6-A902-411B-AFA8-5782E74CC7B8}" destId="{184635DD-E6AF-40CA-A297-FB3183E46C00}" srcOrd="0" destOrd="0" presId="urn:microsoft.com/office/officeart/2005/8/layout/vList5"/>
    <dgm:cxn modelId="{823D6EA6-439D-4806-A4D2-C78D9C928909}" type="presParOf" srcId="{1498F0FF-2C06-4850-8507-68725F6F749C}" destId="{ACCF0B22-AAA8-4C80-BDDC-5935716622B8}" srcOrd="0" destOrd="0" presId="urn:microsoft.com/office/officeart/2005/8/layout/vList5"/>
    <dgm:cxn modelId="{7806A873-A89A-48C3-8424-3471EE1A3DF5}" type="presParOf" srcId="{ACCF0B22-AAA8-4C80-BDDC-5935716622B8}" destId="{88AAC7FC-CDFE-469E-A046-1EF7EFD45B69}" srcOrd="0" destOrd="0" presId="urn:microsoft.com/office/officeart/2005/8/layout/vList5"/>
    <dgm:cxn modelId="{72862566-D21F-4FF8-A6F1-FF47CFF5E985}" type="presParOf" srcId="{1498F0FF-2C06-4850-8507-68725F6F749C}" destId="{D78F7532-0258-49D9-889F-E1B18D60E986}" srcOrd="1" destOrd="0" presId="urn:microsoft.com/office/officeart/2005/8/layout/vList5"/>
    <dgm:cxn modelId="{90E0F1D0-A5F3-4282-BD12-64CF2CB173A7}" type="presParOf" srcId="{1498F0FF-2C06-4850-8507-68725F6F749C}" destId="{2A3A7062-327F-43D1-B787-25831792B90C}" srcOrd="2" destOrd="0" presId="urn:microsoft.com/office/officeart/2005/8/layout/vList5"/>
    <dgm:cxn modelId="{26068D71-DE01-4F92-802F-99FEF9A3059D}" type="presParOf" srcId="{2A3A7062-327F-43D1-B787-25831792B90C}" destId="{7EF09F40-FB14-433D-A09E-5705846DD097}" srcOrd="0" destOrd="0" presId="urn:microsoft.com/office/officeart/2005/8/layout/vList5"/>
    <dgm:cxn modelId="{FF4BCD03-4404-4F4A-86C0-986E90525E4E}" type="presParOf" srcId="{1498F0FF-2C06-4850-8507-68725F6F749C}" destId="{07886945-C096-4D80-BF35-57AC40C197B3}" srcOrd="3" destOrd="0" presId="urn:microsoft.com/office/officeart/2005/8/layout/vList5"/>
    <dgm:cxn modelId="{7CF5E947-5BC7-41AD-B04F-5CD5534D085A}" type="presParOf" srcId="{1498F0FF-2C06-4850-8507-68725F6F749C}" destId="{38D0EFF8-6FA5-4CB9-B771-C84A628BA775}" srcOrd="4" destOrd="0" presId="urn:microsoft.com/office/officeart/2005/8/layout/vList5"/>
    <dgm:cxn modelId="{C35D981F-0F95-4A56-8D51-C629F0EB9377}" type="presParOf" srcId="{38D0EFF8-6FA5-4CB9-B771-C84A628BA775}" destId="{AD7EF7FE-FEAE-436F-9E77-07CE10F0AB7F}" srcOrd="0" destOrd="0" presId="urn:microsoft.com/office/officeart/2005/8/layout/vList5"/>
    <dgm:cxn modelId="{A01471B7-9FBF-4395-872C-C518D595B2FF}" type="presParOf" srcId="{1498F0FF-2C06-4850-8507-68725F6F749C}" destId="{3AD5E21E-1387-4E38-8929-112004B90C55}" srcOrd="5" destOrd="0" presId="urn:microsoft.com/office/officeart/2005/8/layout/vList5"/>
    <dgm:cxn modelId="{4CD19BFA-3B55-45F1-92C8-FCB78756BC3C}" type="presParOf" srcId="{1498F0FF-2C06-4850-8507-68725F6F749C}" destId="{120FA363-DB04-403C-92A6-50133D0708C1}" srcOrd="6" destOrd="0" presId="urn:microsoft.com/office/officeart/2005/8/layout/vList5"/>
    <dgm:cxn modelId="{F7B0DFF4-6946-4FCB-BB8E-623BF46F247C}" type="presParOf" srcId="{120FA363-DB04-403C-92A6-50133D0708C1}" destId="{E6A50B79-F3E9-4CBF-9912-0B98BBC56989}" srcOrd="0" destOrd="0" presId="urn:microsoft.com/office/officeart/2005/8/layout/vList5"/>
    <dgm:cxn modelId="{916AF01A-FF5B-41D2-AE9F-2FF312B6B26F}" type="presParOf" srcId="{1498F0FF-2C06-4850-8507-68725F6F749C}" destId="{B000441A-898D-4196-9C32-57352FEF729E}" srcOrd="7" destOrd="0" presId="urn:microsoft.com/office/officeart/2005/8/layout/vList5"/>
    <dgm:cxn modelId="{50D1FC22-21BD-4A1D-8EEB-6982CF33FEF5}" type="presParOf" srcId="{1498F0FF-2C06-4850-8507-68725F6F749C}" destId="{86DE17EC-0B0F-4C40-9793-A453A8D92E5A}" srcOrd="8" destOrd="0" presId="urn:microsoft.com/office/officeart/2005/8/layout/vList5"/>
    <dgm:cxn modelId="{352282A0-6EB4-44D6-A946-E2C42DDF5E30}" type="presParOf" srcId="{86DE17EC-0B0F-4C40-9793-A453A8D92E5A}" destId="{184635DD-E6AF-40CA-A297-FB3183E46C00}"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216D1-747C-433C-BBBB-46A62CA819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01A67D-D886-494F-91ED-CE80B55CA115}">
      <dgm:prSet/>
      <dgm:spPr>
        <a:solidFill>
          <a:srgbClr val="DA4C7C"/>
        </a:solidFill>
        <a:ln>
          <a:solidFill>
            <a:srgbClr val="DA4C7C"/>
          </a:solidFill>
        </a:ln>
      </dgm:spPr>
      <dgm:t>
        <a:bodyPr/>
        <a:lstStyle/>
        <a:p>
          <a:r>
            <a:rPr lang="en-US" b="0" i="0" baseline="0"/>
            <a:t>Organisational</a:t>
          </a:r>
          <a:endParaRPr lang="en-US"/>
        </a:p>
      </dgm:t>
    </dgm:pt>
    <dgm:pt modelId="{CDCDB6F2-7228-4187-9687-97A9FC1FB3D8}" type="parTrans" cxnId="{F6F50BF3-F42B-4B50-BA81-7D78076C29A5}">
      <dgm:prSet/>
      <dgm:spPr/>
      <dgm:t>
        <a:bodyPr/>
        <a:lstStyle/>
        <a:p>
          <a:endParaRPr lang="en-US"/>
        </a:p>
      </dgm:t>
    </dgm:pt>
    <dgm:pt modelId="{E23C5FEF-D2F5-4F2F-A8A1-2F5128DBC481}" type="sibTrans" cxnId="{F6F50BF3-F42B-4B50-BA81-7D78076C29A5}">
      <dgm:prSet/>
      <dgm:spPr/>
      <dgm:t>
        <a:bodyPr/>
        <a:lstStyle/>
        <a:p>
          <a:endParaRPr lang="en-US"/>
        </a:p>
      </dgm:t>
    </dgm:pt>
    <dgm:pt modelId="{03BDF341-06EC-4B26-B90E-C0A546C013B0}">
      <dgm:prSet/>
      <dgm:spPr>
        <a:solidFill>
          <a:srgbClr val="DA4C7C"/>
        </a:solidFill>
        <a:ln>
          <a:solidFill>
            <a:srgbClr val="DA4C7C"/>
          </a:solidFill>
        </a:ln>
      </dgm:spPr>
      <dgm:t>
        <a:bodyPr/>
        <a:lstStyle/>
        <a:p>
          <a:r>
            <a:rPr lang="en-US" b="0" i="0" baseline="0"/>
            <a:t>Interaction-specific</a:t>
          </a:r>
          <a:endParaRPr lang="en-US"/>
        </a:p>
      </dgm:t>
    </dgm:pt>
    <dgm:pt modelId="{9F909EB9-2665-4269-B929-F0A776E5DACB}" type="parTrans" cxnId="{9B4C504C-4C7C-40D5-926C-0F75D27EE235}">
      <dgm:prSet/>
      <dgm:spPr/>
      <dgm:t>
        <a:bodyPr/>
        <a:lstStyle/>
        <a:p>
          <a:endParaRPr lang="en-US"/>
        </a:p>
      </dgm:t>
    </dgm:pt>
    <dgm:pt modelId="{9D527DC2-ACD7-4DD1-905F-34F582178698}" type="sibTrans" cxnId="{9B4C504C-4C7C-40D5-926C-0F75D27EE235}">
      <dgm:prSet/>
      <dgm:spPr/>
      <dgm:t>
        <a:bodyPr/>
        <a:lstStyle/>
        <a:p>
          <a:endParaRPr lang="en-US"/>
        </a:p>
      </dgm:t>
    </dgm:pt>
    <dgm:pt modelId="{A2E0B8BD-670C-4ADB-A94B-C628FDE3C781}">
      <dgm:prSet/>
      <dgm:spPr>
        <a:solidFill>
          <a:srgbClr val="DA4C7C"/>
        </a:solidFill>
        <a:ln>
          <a:solidFill>
            <a:srgbClr val="DA4C7C"/>
          </a:solidFill>
        </a:ln>
      </dgm:spPr>
      <dgm:t>
        <a:bodyPr/>
        <a:lstStyle/>
        <a:p>
          <a:r>
            <a:rPr lang="en-US" b="0" i="0" baseline="0"/>
            <a:t>SUD-related characteristics</a:t>
          </a:r>
          <a:endParaRPr lang="en-US"/>
        </a:p>
      </dgm:t>
    </dgm:pt>
    <dgm:pt modelId="{B6E3A225-A77F-47FE-938B-CAA5D4646A77}" type="parTrans" cxnId="{52EFCC43-3E08-490D-9307-2D5264722960}">
      <dgm:prSet/>
      <dgm:spPr/>
      <dgm:t>
        <a:bodyPr/>
        <a:lstStyle/>
        <a:p>
          <a:endParaRPr lang="en-US"/>
        </a:p>
      </dgm:t>
    </dgm:pt>
    <dgm:pt modelId="{94E8BDC4-834A-4B7C-B40C-121ADCDFABE1}" type="sibTrans" cxnId="{52EFCC43-3E08-490D-9307-2D5264722960}">
      <dgm:prSet/>
      <dgm:spPr/>
      <dgm:t>
        <a:bodyPr/>
        <a:lstStyle/>
        <a:p>
          <a:endParaRPr lang="en-US"/>
        </a:p>
      </dgm:t>
    </dgm:pt>
    <dgm:pt modelId="{3402BE4F-27D8-4354-A27B-B789A8D9B9A5}">
      <dgm:prSet/>
      <dgm:spPr>
        <a:solidFill>
          <a:srgbClr val="DA4C7C"/>
        </a:solidFill>
        <a:ln>
          <a:solidFill>
            <a:srgbClr val="DA4C7C"/>
          </a:solidFill>
        </a:ln>
      </dgm:spPr>
      <dgm:t>
        <a:bodyPr/>
        <a:lstStyle/>
        <a:p>
          <a:r>
            <a:rPr lang="en-US" b="0" i="0" baseline="0"/>
            <a:t>Contextual</a:t>
          </a:r>
          <a:endParaRPr lang="en-US"/>
        </a:p>
      </dgm:t>
    </dgm:pt>
    <dgm:pt modelId="{C821969D-CF8B-415D-9F44-4EE74412B921}" type="parTrans" cxnId="{FEE890C7-7984-4B9D-A290-8A3EE4882F06}">
      <dgm:prSet/>
      <dgm:spPr/>
      <dgm:t>
        <a:bodyPr/>
        <a:lstStyle/>
        <a:p>
          <a:endParaRPr lang="en-US"/>
        </a:p>
      </dgm:t>
    </dgm:pt>
    <dgm:pt modelId="{9E539493-F1A2-4EC5-9ECF-FEC8757DBD1C}" type="sibTrans" cxnId="{FEE890C7-7984-4B9D-A290-8A3EE4882F06}">
      <dgm:prSet/>
      <dgm:spPr/>
      <dgm:t>
        <a:bodyPr/>
        <a:lstStyle/>
        <a:p>
          <a:endParaRPr lang="en-US"/>
        </a:p>
      </dgm:t>
    </dgm:pt>
    <dgm:pt modelId="{9091E197-216A-4F63-AAE9-79157863CBDA}">
      <dgm:prSet/>
      <dgm:spPr>
        <a:solidFill>
          <a:srgbClr val="DA4C7C"/>
        </a:solidFill>
        <a:ln>
          <a:solidFill>
            <a:srgbClr val="DA4C7C"/>
          </a:solidFill>
        </a:ln>
      </dgm:spPr>
      <dgm:t>
        <a:bodyPr/>
        <a:lstStyle/>
        <a:p>
          <a:r>
            <a:rPr lang="en-US" b="0" i="0" baseline="0"/>
            <a:t>Policy process-related </a:t>
          </a:r>
          <a:endParaRPr lang="en-US"/>
        </a:p>
      </dgm:t>
    </dgm:pt>
    <dgm:pt modelId="{B8FED28E-4A94-4682-9AAC-A312971694E9}" type="parTrans" cxnId="{4AC786B7-A169-4BC0-A6F3-75D4FB25DD0B}">
      <dgm:prSet/>
      <dgm:spPr/>
      <dgm:t>
        <a:bodyPr/>
        <a:lstStyle/>
        <a:p>
          <a:endParaRPr lang="en-US"/>
        </a:p>
      </dgm:t>
    </dgm:pt>
    <dgm:pt modelId="{2A709FAE-AE37-4F92-B5E1-5DAE95E4AC38}" type="sibTrans" cxnId="{4AC786B7-A169-4BC0-A6F3-75D4FB25DD0B}">
      <dgm:prSet/>
      <dgm:spPr/>
      <dgm:t>
        <a:bodyPr/>
        <a:lstStyle/>
        <a:p>
          <a:endParaRPr lang="en-US"/>
        </a:p>
      </dgm:t>
    </dgm:pt>
    <dgm:pt modelId="{A8802337-9055-45E8-966A-AF99011B9EA1}" type="pres">
      <dgm:prSet presAssocID="{B22216D1-747C-433C-BBBB-46A62CA819A2}" presName="linear" presStyleCnt="0">
        <dgm:presLayoutVars>
          <dgm:animLvl val="lvl"/>
          <dgm:resizeHandles val="exact"/>
        </dgm:presLayoutVars>
      </dgm:prSet>
      <dgm:spPr/>
    </dgm:pt>
    <dgm:pt modelId="{8D5A025A-B69B-4565-8E72-CA0B08CE425D}" type="pres">
      <dgm:prSet presAssocID="{D601A67D-D886-494F-91ED-CE80B55CA115}" presName="parentText" presStyleLbl="node1" presStyleIdx="0" presStyleCnt="5">
        <dgm:presLayoutVars>
          <dgm:chMax val="0"/>
          <dgm:bulletEnabled val="1"/>
        </dgm:presLayoutVars>
      </dgm:prSet>
      <dgm:spPr/>
    </dgm:pt>
    <dgm:pt modelId="{0CD5F99C-37EC-4B18-963A-A5C4406AAED1}" type="pres">
      <dgm:prSet presAssocID="{E23C5FEF-D2F5-4F2F-A8A1-2F5128DBC481}" presName="spacer" presStyleCnt="0"/>
      <dgm:spPr/>
    </dgm:pt>
    <dgm:pt modelId="{169A3683-FD73-410B-9B8E-F05D1273E5AB}" type="pres">
      <dgm:prSet presAssocID="{03BDF341-06EC-4B26-B90E-C0A546C013B0}" presName="parentText" presStyleLbl="node1" presStyleIdx="1" presStyleCnt="5">
        <dgm:presLayoutVars>
          <dgm:chMax val="0"/>
          <dgm:bulletEnabled val="1"/>
        </dgm:presLayoutVars>
      </dgm:prSet>
      <dgm:spPr/>
    </dgm:pt>
    <dgm:pt modelId="{FE95A546-D45D-43C4-9D90-F04A53208510}" type="pres">
      <dgm:prSet presAssocID="{9D527DC2-ACD7-4DD1-905F-34F582178698}" presName="spacer" presStyleCnt="0"/>
      <dgm:spPr/>
    </dgm:pt>
    <dgm:pt modelId="{D0A6DA72-0011-4D4F-B609-C8F1DDE7F423}" type="pres">
      <dgm:prSet presAssocID="{A2E0B8BD-670C-4ADB-A94B-C628FDE3C781}" presName="parentText" presStyleLbl="node1" presStyleIdx="2" presStyleCnt="5">
        <dgm:presLayoutVars>
          <dgm:chMax val="0"/>
          <dgm:bulletEnabled val="1"/>
        </dgm:presLayoutVars>
      </dgm:prSet>
      <dgm:spPr/>
    </dgm:pt>
    <dgm:pt modelId="{68E95821-FD4E-472C-B934-44111CF71861}" type="pres">
      <dgm:prSet presAssocID="{94E8BDC4-834A-4B7C-B40C-121ADCDFABE1}" presName="spacer" presStyleCnt="0"/>
      <dgm:spPr/>
    </dgm:pt>
    <dgm:pt modelId="{85ADCE3D-81DC-4699-A297-AC7E199E07D0}" type="pres">
      <dgm:prSet presAssocID="{3402BE4F-27D8-4354-A27B-B789A8D9B9A5}" presName="parentText" presStyleLbl="node1" presStyleIdx="3" presStyleCnt="5">
        <dgm:presLayoutVars>
          <dgm:chMax val="0"/>
          <dgm:bulletEnabled val="1"/>
        </dgm:presLayoutVars>
      </dgm:prSet>
      <dgm:spPr/>
    </dgm:pt>
    <dgm:pt modelId="{D2680554-46D8-4C5F-863C-36BBCA7D31AD}" type="pres">
      <dgm:prSet presAssocID="{9E539493-F1A2-4EC5-9ECF-FEC8757DBD1C}" presName="spacer" presStyleCnt="0"/>
      <dgm:spPr/>
    </dgm:pt>
    <dgm:pt modelId="{7BB810F2-BA81-4B7C-8544-FFA6AC95F093}" type="pres">
      <dgm:prSet presAssocID="{9091E197-216A-4F63-AAE9-79157863CBDA}" presName="parentText" presStyleLbl="node1" presStyleIdx="4" presStyleCnt="5">
        <dgm:presLayoutVars>
          <dgm:chMax val="0"/>
          <dgm:bulletEnabled val="1"/>
        </dgm:presLayoutVars>
      </dgm:prSet>
      <dgm:spPr/>
    </dgm:pt>
  </dgm:ptLst>
  <dgm:cxnLst>
    <dgm:cxn modelId="{0A53703E-E65E-4EEB-BBAF-6D7B1C1A4CB1}" type="presOf" srcId="{A2E0B8BD-670C-4ADB-A94B-C628FDE3C781}" destId="{D0A6DA72-0011-4D4F-B609-C8F1DDE7F423}" srcOrd="0" destOrd="0" presId="urn:microsoft.com/office/officeart/2005/8/layout/vList2"/>
    <dgm:cxn modelId="{2F6B025E-1BF0-479F-A939-DAE4F3B834D6}" type="presOf" srcId="{03BDF341-06EC-4B26-B90E-C0A546C013B0}" destId="{169A3683-FD73-410B-9B8E-F05D1273E5AB}" srcOrd="0" destOrd="0" presId="urn:microsoft.com/office/officeart/2005/8/layout/vList2"/>
    <dgm:cxn modelId="{52EFCC43-3E08-490D-9307-2D5264722960}" srcId="{B22216D1-747C-433C-BBBB-46A62CA819A2}" destId="{A2E0B8BD-670C-4ADB-A94B-C628FDE3C781}" srcOrd="2" destOrd="0" parTransId="{B6E3A225-A77F-47FE-938B-CAA5D4646A77}" sibTransId="{94E8BDC4-834A-4B7C-B40C-121ADCDFABE1}"/>
    <dgm:cxn modelId="{9B4C504C-4C7C-40D5-926C-0F75D27EE235}" srcId="{B22216D1-747C-433C-BBBB-46A62CA819A2}" destId="{03BDF341-06EC-4B26-B90E-C0A546C013B0}" srcOrd="1" destOrd="0" parTransId="{9F909EB9-2665-4269-B929-F0A776E5DACB}" sibTransId="{9D527DC2-ACD7-4DD1-905F-34F582178698}"/>
    <dgm:cxn modelId="{51CA0D93-121A-4F19-BF55-0FE9DC9F7BEF}" type="presOf" srcId="{D601A67D-D886-494F-91ED-CE80B55CA115}" destId="{8D5A025A-B69B-4565-8E72-CA0B08CE425D}" srcOrd="0" destOrd="0" presId="urn:microsoft.com/office/officeart/2005/8/layout/vList2"/>
    <dgm:cxn modelId="{4AC786B7-A169-4BC0-A6F3-75D4FB25DD0B}" srcId="{B22216D1-747C-433C-BBBB-46A62CA819A2}" destId="{9091E197-216A-4F63-AAE9-79157863CBDA}" srcOrd="4" destOrd="0" parTransId="{B8FED28E-4A94-4682-9AAC-A312971694E9}" sibTransId="{2A709FAE-AE37-4F92-B5E1-5DAE95E4AC38}"/>
    <dgm:cxn modelId="{FEE890C7-7984-4B9D-A290-8A3EE4882F06}" srcId="{B22216D1-747C-433C-BBBB-46A62CA819A2}" destId="{3402BE4F-27D8-4354-A27B-B789A8D9B9A5}" srcOrd="3" destOrd="0" parTransId="{C821969D-CF8B-415D-9F44-4EE74412B921}" sibTransId="{9E539493-F1A2-4EC5-9ECF-FEC8757DBD1C}"/>
    <dgm:cxn modelId="{4D69CFD7-1CBD-4294-A0B2-2859C856DE43}" type="presOf" srcId="{9091E197-216A-4F63-AAE9-79157863CBDA}" destId="{7BB810F2-BA81-4B7C-8544-FFA6AC95F093}" srcOrd="0" destOrd="0" presId="urn:microsoft.com/office/officeart/2005/8/layout/vList2"/>
    <dgm:cxn modelId="{9FB555EB-8B68-41B9-A04A-7203D8E35C92}" type="presOf" srcId="{B22216D1-747C-433C-BBBB-46A62CA819A2}" destId="{A8802337-9055-45E8-966A-AF99011B9EA1}" srcOrd="0" destOrd="0" presId="urn:microsoft.com/office/officeart/2005/8/layout/vList2"/>
    <dgm:cxn modelId="{827330F0-EC96-4DAA-8EFC-E0C911F2216E}" type="presOf" srcId="{3402BE4F-27D8-4354-A27B-B789A8D9B9A5}" destId="{85ADCE3D-81DC-4699-A297-AC7E199E07D0}" srcOrd="0" destOrd="0" presId="urn:microsoft.com/office/officeart/2005/8/layout/vList2"/>
    <dgm:cxn modelId="{F6F50BF3-F42B-4B50-BA81-7D78076C29A5}" srcId="{B22216D1-747C-433C-BBBB-46A62CA819A2}" destId="{D601A67D-D886-494F-91ED-CE80B55CA115}" srcOrd="0" destOrd="0" parTransId="{CDCDB6F2-7228-4187-9687-97A9FC1FB3D8}" sibTransId="{E23C5FEF-D2F5-4F2F-A8A1-2F5128DBC481}"/>
    <dgm:cxn modelId="{9CD80AA1-5504-434D-ABB5-5632F8EDE67C}" type="presParOf" srcId="{A8802337-9055-45E8-966A-AF99011B9EA1}" destId="{8D5A025A-B69B-4565-8E72-CA0B08CE425D}" srcOrd="0" destOrd="0" presId="urn:microsoft.com/office/officeart/2005/8/layout/vList2"/>
    <dgm:cxn modelId="{AC1B6616-008E-4ACC-B55A-43C3BA6BA4CF}" type="presParOf" srcId="{A8802337-9055-45E8-966A-AF99011B9EA1}" destId="{0CD5F99C-37EC-4B18-963A-A5C4406AAED1}" srcOrd="1" destOrd="0" presId="urn:microsoft.com/office/officeart/2005/8/layout/vList2"/>
    <dgm:cxn modelId="{98C542B1-A10B-44D2-90F0-F5BE86EBC4F1}" type="presParOf" srcId="{A8802337-9055-45E8-966A-AF99011B9EA1}" destId="{169A3683-FD73-410B-9B8E-F05D1273E5AB}" srcOrd="2" destOrd="0" presId="urn:microsoft.com/office/officeart/2005/8/layout/vList2"/>
    <dgm:cxn modelId="{7CE1A8EE-CA9E-4CE5-87CE-BC20DCCAEC8C}" type="presParOf" srcId="{A8802337-9055-45E8-966A-AF99011B9EA1}" destId="{FE95A546-D45D-43C4-9D90-F04A53208510}" srcOrd="3" destOrd="0" presId="urn:microsoft.com/office/officeart/2005/8/layout/vList2"/>
    <dgm:cxn modelId="{4F2C8176-1799-4FE3-84AB-F34AC36A7340}" type="presParOf" srcId="{A8802337-9055-45E8-966A-AF99011B9EA1}" destId="{D0A6DA72-0011-4D4F-B609-C8F1DDE7F423}" srcOrd="4" destOrd="0" presId="urn:microsoft.com/office/officeart/2005/8/layout/vList2"/>
    <dgm:cxn modelId="{3571FDFA-5585-4A92-A932-E39F580BDBE5}" type="presParOf" srcId="{A8802337-9055-45E8-966A-AF99011B9EA1}" destId="{68E95821-FD4E-472C-B934-44111CF71861}" srcOrd="5" destOrd="0" presId="urn:microsoft.com/office/officeart/2005/8/layout/vList2"/>
    <dgm:cxn modelId="{92214D5C-FE06-47B2-ABE4-1E63733FD170}" type="presParOf" srcId="{A8802337-9055-45E8-966A-AF99011B9EA1}" destId="{85ADCE3D-81DC-4699-A297-AC7E199E07D0}" srcOrd="6" destOrd="0" presId="urn:microsoft.com/office/officeart/2005/8/layout/vList2"/>
    <dgm:cxn modelId="{5A4CADF5-BE10-4D24-B0DD-BB4F46CCCA5C}" type="presParOf" srcId="{A8802337-9055-45E8-966A-AF99011B9EA1}" destId="{D2680554-46D8-4C5F-863C-36BBCA7D31AD}" srcOrd="7" destOrd="0" presId="urn:microsoft.com/office/officeart/2005/8/layout/vList2"/>
    <dgm:cxn modelId="{B1A775B7-FCA6-43A1-B7F6-CB789E981919}" type="presParOf" srcId="{A8802337-9055-45E8-966A-AF99011B9EA1}" destId="{7BB810F2-BA81-4B7C-8544-FFA6AC95F09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E2795-64FC-462B-9029-9B6539F773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3AF2939-4C49-4580-94A9-54E1300000C0}">
      <dgm:prSet/>
      <dgm:spPr/>
      <dgm:t>
        <a:bodyPr/>
        <a:lstStyle/>
        <a:p>
          <a:pPr>
            <a:lnSpc>
              <a:spcPct val="100000"/>
            </a:lnSpc>
          </a:pPr>
          <a:r>
            <a:rPr lang="en-GB" dirty="0"/>
            <a:t>Focus on the SUD policies presenting any </a:t>
          </a:r>
          <a:r>
            <a:rPr lang="en-GB" b="1" dirty="0"/>
            <a:t>stage of the policy cycle</a:t>
          </a:r>
          <a:r>
            <a:rPr lang="en-GB" dirty="0"/>
            <a:t> (agenda-setting, formulation, decision-making, implementation, evaluation)</a:t>
          </a:r>
          <a:endParaRPr lang="en-US" dirty="0"/>
        </a:p>
      </dgm:t>
    </dgm:pt>
    <dgm:pt modelId="{66B68C29-A332-4932-A6BA-19FC0D25B152}" type="parTrans" cxnId="{632AD7B0-FB3F-4258-8177-A916FC3EFE3D}">
      <dgm:prSet/>
      <dgm:spPr/>
      <dgm:t>
        <a:bodyPr/>
        <a:lstStyle/>
        <a:p>
          <a:endParaRPr lang="en-US"/>
        </a:p>
      </dgm:t>
    </dgm:pt>
    <dgm:pt modelId="{9F8F3AA2-E7EF-47E8-904D-988F9365D555}" type="sibTrans" cxnId="{632AD7B0-FB3F-4258-8177-A916FC3EFE3D}">
      <dgm:prSet/>
      <dgm:spPr/>
      <dgm:t>
        <a:bodyPr/>
        <a:lstStyle/>
        <a:p>
          <a:endParaRPr lang="en-US"/>
        </a:p>
      </dgm:t>
    </dgm:pt>
    <dgm:pt modelId="{F782F7B4-7643-4E5C-8038-38E898B5E0CE}">
      <dgm:prSet/>
      <dgm:spPr/>
      <dgm:t>
        <a:bodyPr/>
        <a:lstStyle/>
        <a:p>
          <a:pPr>
            <a:lnSpc>
              <a:spcPct val="100000"/>
            </a:lnSpc>
          </a:pPr>
          <a:r>
            <a:rPr lang="en-GB" dirty="0"/>
            <a:t>Literature presenting </a:t>
          </a:r>
          <a:r>
            <a:rPr lang="en-GB" b="1" dirty="0"/>
            <a:t>theoretical/empirical evidence </a:t>
          </a:r>
          <a:r>
            <a:rPr lang="en-GB" dirty="0"/>
            <a:t>of </a:t>
          </a:r>
          <a:r>
            <a:rPr lang="en-GB" b="1" dirty="0"/>
            <a:t>enablers and barriers </a:t>
          </a:r>
          <a:r>
            <a:rPr lang="en-GB" dirty="0"/>
            <a:t>in different contexts</a:t>
          </a:r>
        </a:p>
        <a:p>
          <a:pPr>
            <a:lnSpc>
              <a:spcPct val="100000"/>
            </a:lnSpc>
          </a:pPr>
          <a:r>
            <a:rPr lang="en-GB" dirty="0"/>
            <a:t>Content analysis of fragments (barriers)</a:t>
          </a:r>
          <a:endParaRPr lang="en-US" dirty="0"/>
        </a:p>
      </dgm:t>
    </dgm:pt>
    <dgm:pt modelId="{9FE30209-FC0D-4752-9371-ED50FC5D14B5}" type="parTrans" cxnId="{0EFB0293-8098-4D42-9F2E-76E72933F4B8}">
      <dgm:prSet/>
      <dgm:spPr/>
      <dgm:t>
        <a:bodyPr/>
        <a:lstStyle/>
        <a:p>
          <a:endParaRPr lang="en-US"/>
        </a:p>
      </dgm:t>
    </dgm:pt>
    <dgm:pt modelId="{34DE29C8-E56A-42B2-91EB-D3B8DCEB7284}" type="sibTrans" cxnId="{0EFB0293-8098-4D42-9F2E-76E72933F4B8}">
      <dgm:prSet/>
      <dgm:spPr/>
      <dgm:t>
        <a:bodyPr/>
        <a:lstStyle/>
        <a:p>
          <a:endParaRPr lang="en-US"/>
        </a:p>
      </dgm:t>
    </dgm:pt>
    <dgm:pt modelId="{55FD7D48-1E83-4F01-B208-A466BC9D6B09}" type="pres">
      <dgm:prSet presAssocID="{16CE2795-64FC-462B-9029-9B6539F773E3}" presName="root" presStyleCnt="0">
        <dgm:presLayoutVars>
          <dgm:dir/>
          <dgm:resizeHandles val="exact"/>
        </dgm:presLayoutVars>
      </dgm:prSet>
      <dgm:spPr/>
    </dgm:pt>
    <dgm:pt modelId="{F48BD3FA-C3E5-47D1-B6D2-D95318585119}" type="pres">
      <dgm:prSet presAssocID="{63AF2939-4C49-4580-94A9-54E1300000C0}" presName="compNode" presStyleCnt="0"/>
      <dgm:spPr/>
    </dgm:pt>
    <dgm:pt modelId="{6B220EA5-2596-4ABE-82F2-775D09C0C4F1}" type="pres">
      <dgm:prSet presAssocID="{63AF2939-4C49-4580-94A9-54E1300000C0}" presName="bgRect" presStyleLbl="bgShp" presStyleIdx="0" presStyleCnt="2" custLinFactNeighborY="1445"/>
      <dgm:spPr/>
    </dgm:pt>
    <dgm:pt modelId="{2283C8B3-8CAC-4DDF-BC4F-A2D2B70E68A7}" type="pres">
      <dgm:prSet presAssocID="{63AF2939-4C49-4580-94A9-54E1300000C0}"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gnifying glass outline"/>
        </a:ext>
      </dgm:extLst>
    </dgm:pt>
    <dgm:pt modelId="{12B29F7E-6DC9-4507-873D-C56182F85D68}" type="pres">
      <dgm:prSet presAssocID="{63AF2939-4C49-4580-94A9-54E1300000C0}" presName="spaceRect" presStyleCnt="0"/>
      <dgm:spPr/>
    </dgm:pt>
    <dgm:pt modelId="{661CEF3A-14AA-441F-8EE5-56B8B2086833}" type="pres">
      <dgm:prSet presAssocID="{63AF2939-4C49-4580-94A9-54E1300000C0}" presName="parTx" presStyleLbl="revTx" presStyleIdx="0" presStyleCnt="2">
        <dgm:presLayoutVars>
          <dgm:chMax val="0"/>
          <dgm:chPref val="0"/>
        </dgm:presLayoutVars>
      </dgm:prSet>
      <dgm:spPr/>
    </dgm:pt>
    <dgm:pt modelId="{604615F5-7A8C-4559-B642-3C1F013B471C}" type="pres">
      <dgm:prSet presAssocID="{9F8F3AA2-E7EF-47E8-904D-988F9365D555}" presName="sibTrans" presStyleCnt="0"/>
      <dgm:spPr/>
    </dgm:pt>
    <dgm:pt modelId="{0E80DDB9-BB31-41A2-B243-25338B8D5CEC}" type="pres">
      <dgm:prSet presAssocID="{F782F7B4-7643-4E5C-8038-38E898B5E0CE}" presName="compNode" presStyleCnt="0"/>
      <dgm:spPr/>
    </dgm:pt>
    <dgm:pt modelId="{81F849E0-8314-4D6E-8633-DC63B75CEC76}" type="pres">
      <dgm:prSet presAssocID="{F782F7B4-7643-4E5C-8038-38E898B5E0CE}" presName="bgRect" presStyleLbl="bgShp" presStyleIdx="1" presStyleCnt="2"/>
      <dgm:spPr/>
    </dgm:pt>
    <dgm:pt modelId="{A4DFF249-C4D9-4124-922B-9F795BDFDEFB}" type="pres">
      <dgm:prSet presAssocID="{F782F7B4-7643-4E5C-8038-38E898B5E0C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6510BF6-C17A-4822-A01D-132D3A0AD215}" type="pres">
      <dgm:prSet presAssocID="{F782F7B4-7643-4E5C-8038-38E898B5E0CE}" presName="spaceRect" presStyleCnt="0"/>
      <dgm:spPr/>
    </dgm:pt>
    <dgm:pt modelId="{07B0D32D-73D1-4CB6-BB62-CB538B75DF53}" type="pres">
      <dgm:prSet presAssocID="{F782F7B4-7643-4E5C-8038-38E898B5E0CE}" presName="parTx" presStyleLbl="revTx" presStyleIdx="1" presStyleCnt="2">
        <dgm:presLayoutVars>
          <dgm:chMax val="0"/>
          <dgm:chPref val="0"/>
        </dgm:presLayoutVars>
      </dgm:prSet>
      <dgm:spPr/>
    </dgm:pt>
  </dgm:ptLst>
  <dgm:cxnLst>
    <dgm:cxn modelId="{30BFF709-01EF-488E-8864-CECB616943DE}" type="presOf" srcId="{16CE2795-64FC-462B-9029-9B6539F773E3}" destId="{55FD7D48-1E83-4F01-B208-A466BC9D6B09}" srcOrd="0" destOrd="0" presId="urn:microsoft.com/office/officeart/2018/2/layout/IconVerticalSolidList"/>
    <dgm:cxn modelId="{0EFB0293-8098-4D42-9F2E-76E72933F4B8}" srcId="{16CE2795-64FC-462B-9029-9B6539F773E3}" destId="{F782F7B4-7643-4E5C-8038-38E898B5E0CE}" srcOrd="1" destOrd="0" parTransId="{9FE30209-FC0D-4752-9371-ED50FC5D14B5}" sibTransId="{34DE29C8-E56A-42B2-91EB-D3B8DCEB7284}"/>
    <dgm:cxn modelId="{632AD7B0-FB3F-4258-8177-A916FC3EFE3D}" srcId="{16CE2795-64FC-462B-9029-9B6539F773E3}" destId="{63AF2939-4C49-4580-94A9-54E1300000C0}" srcOrd="0" destOrd="0" parTransId="{66B68C29-A332-4932-A6BA-19FC0D25B152}" sibTransId="{9F8F3AA2-E7EF-47E8-904D-988F9365D555}"/>
    <dgm:cxn modelId="{EEAC6BB1-2D04-45F3-B219-B799DDE34161}" type="presOf" srcId="{63AF2939-4C49-4580-94A9-54E1300000C0}" destId="{661CEF3A-14AA-441F-8EE5-56B8B2086833}" srcOrd="0" destOrd="0" presId="urn:microsoft.com/office/officeart/2018/2/layout/IconVerticalSolidList"/>
    <dgm:cxn modelId="{EE09B4D9-E26E-416F-87EB-C561404A517D}" type="presOf" srcId="{F782F7B4-7643-4E5C-8038-38E898B5E0CE}" destId="{07B0D32D-73D1-4CB6-BB62-CB538B75DF53}" srcOrd="0" destOrd="0" presId="urn:microsoft.com/office/officeart/2018/2/layout/IconVerticalSolidList"/>
    <dgm:cxn modelId="{FBC53591-B600-45A8-91E7-31A1936B91E8}" type="presParOf" srcId="{55FD7D48-1E83-4F01-B208-A466BC9D6B09}" destId="{F48BD3FA-C3E5-47D1-B6D2-D95318585119}" srcOrd="0" destOrd="0" presId="urn:microsoft.com/office/officeart/2018/2/layout/IconVerticalSolidList"/>
    <dgm:cxn modelId="{A51BBD4E-01F4-4DEB-ABBF-DA54D27035BD}" type="presParOf" srcId="{F48BD3FA-C3E5-47D1-B6D2-D95318585119}" destId="{6B220EA5-2596-4ABE-82F2-775D09C0C4F1}" srcOrd="0" destOrd="0" presId="urn:microsoft.com/office/officeart/2018/2/layout/IconVerticalSolidList"/>
    <dgm:cxn modelId="{B2C1287F-3F39-487B-BDBF-82ACA4CCB882}" type="presParOf" srcId="{F48BD3FA-C3E5-47D1-B6D2-D95318585119}" destId="{2283C8B3-8CAC-4DDF-BC4F-A2D2B70E68A7}" srcOrd="1" destOrd="0" presId="urn:microsoft.com/office/officeart/2018/2/layout/IconVerticalSolidList"/>
    <dgm:cxn modelId="{FEB7AEA0-88FF-464B-B83D-912343623A18}" type="presParOf" srcId="{F48BD3FA-C3E5-47D1-B6D2-D95318585119}" destId="{12B29F7E-6DC9-4507-873D-C56182F85D68}" srcOrd="2" destOrd="0" presId="urn:microsoft.com/office/officeart/2018/2/layout/IconVerticalSolidList"/>
    <dgm:cxn modelId="{4A40A8A5-373D-4830-9B26-3B432D54C0C0}" type="presParOf" srcId="{F48BD3FA-C3E5-47D1-B6D2-D95318585119}" destId="{661CEF3A-14AA-441F-8EE5-56B8B2086833}" srcOrd="3" destOrd="0" presId="urn:microsoft.com/office/officeart/2018/2/layout/IconVerticalSolidList"/>
    <dgm:cxn modelId="{6D566C99-FD6C-4A06-8F15-634F9EAB9B0A}" type="presParOf" srcId="{55FD7D48-1E83-4F01-B208-A466BC9D6B09}" destId="{604615F5-7A8C-4559-B642-3C1F013B471C}" srcOrd="1" destOrd="0" presId="urn:microsoft.com/office/officeart/2018/2/layout/IconVerticalSolidList"/>
    <dgm:cxn modelId="{DA772D86-5704-42F0-8A32-C9B1245CAEC0}" type="presParOf" srcId="{55FD7D48-1E83-4F01-B208-A466BC9D6B09}" destId="{0E80DDB9-BB31-41A2-B243-25338B8D5CEC}" srcOrd="2" destOrd="0" presId="urn:microsoft.com/office/officeart/2018/2/layout/IconVerticalSolidList"/>
    <dgm:cxn modelId="{4A517161-EA0A-45A8-81B6-F0AA7542E974}" type="presParOf" srcId="{0E80DDB9-BB31-41A2-B243-25338B8D5CEC}" destId="{81F849E0-8314-4D6E-8633-DC63B75CEC76}" srcOrd="0" destOrd="0" presId="urn:microsoft.com/office/officeart/2018/2/layout/IconVerticalSolidList"/>
    <dgm:cxn modelId="{E50A46B1-D512-4780-929D-8074AD1637DE}" type="presParOf" srcId="{0E80DDB9-BB31-41A2-B243-25338B8D5CEC}" destId="{A4DFF249-C4D9-4124-922B-9F795BDFDEFB}" srcOrd="1" destOrd="0" presId="urn:microsoft.com/office/officeart/2018/2/layout/IconVerticalSolidList"/>
    <dgm:cxn modelId="{A544E1CC-CA08-4C17-8622-EB5A9A2DF044}" type="presParOf" srcId="{0E80DDB9-BB31-41A2-B243-25338B8D5CEC}" destId="{F6510BF6-C17A-4822-A01D-132D3A0AD215}" srcOrd="2" destOrd="0" presId="urn:microsoft.com/office/officeart/2018/2/layout/IconVerticalSolidList"/>
    <dgm:cxn modelId="{7215D56D-8752-4629-8D8D-13198DDEB752}" type="presParOf" srcId="{0E80DDB9-BB31-41A2-B243-25338B8D5CEC}" destId="{07B0D32D-73D1-4CB6-BB62-CB538B75DF53}"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CE2795-64FC-462B-9029-9B6539F773E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63AF2939-4C49-4580-94A9-54E1300000C0}">
      <dgm:prSet custT="1"/>
      <dgm:spPr/>
      <dgm:t>
        <a:bodyPr/>
        <a:lstStyle/>
        <a:p>
          <a:pPr>
            <a:lnSpc>
              <a:spcPct val="100000"/>
            </a:lnSpc>
          </a:pPr>
          <a:r>
            <a:rPr lang="en-US" sz="1600" dirty="0"/>
            <a:t>Almost </a:t>
          </a:r>
          <a:r>
            <a:rPr lang="en-US" sz="1600" b="1" dirty="0"/>
            <a:t>8,000</a:t>
          </a:r>
          <a:r>
            <a:rPr lang="en-US" sz="1600" dirty="0"/>
            <a:t> records found</a:t>
          </a:r>
        </a:p>
      </dgm:t>
    </dgm:pt>
    <dgm:pt modelId="{66B68C29-A332-4932-A6BA-19FC0D25B152}" type="parTrans" cxnId="{632AD7B0-FB3F-4258-8177-A916FC3EFE3D}">
      <dgm:prSet/>
      <dgm:spPr/>
      <dgm:t>
        <a:bodyPr/>
        <a:lstStyle/>
        <a:p>
          <a:endParaRPr lang="en-US"/>
        </a:p>
      </dgm:t>
    </dgm:pt>
    <dgm:pt modelId="{9F8F3AA2-E7EF-47E8-904D-988F9365D555}" type="sibTrans" cxnId="{632AD7B0-FB3F-4258-8177-A916FC3EFE3D}">
      <dgm:prSet/>
      <dgm:spPr/>
      <dgm:t>
        <a:bodyPr/>
        <a:lstStyle/>
        <a:p>
          <a:endParaRPr lang="en-US"/>
        </a:p>
      </dgm:t>
    </dgm:pt>
    <dgm:pt modelId="{F782F7B4-7643-4E5C-8038-38E898B5E0CE}">
      <dgm:prSet custT="1"/>
      <dgm:spPr/>
      <dgm:t>
        <a:bodyPr/>
        <a:lstStyle/>
        <a:p>
          <a:pPr>
            <a:lnSpc>
              <a:spcPct val="100000"/>
            </a:lnSpc>
          </a:pPr>
          <a:r>
            <a:rPr lang="en-US" sz="1400" b="1" dirty="0"/>
            <a:t>Data Collection performed on Oct 31, 2022</a:t>
          </a:r>
        </a:p>
      </dgm:t>
    </dgm:pt>
    <dgm:pt modelId="{9FE30209-FC0D-4752-9371-ED50FC5D14B5}" type="parTrans" cxnId="{0EFB0293-8098-4D42-9F2E-76E72933F4B8}">
      <dgm:prSet/>
      <dgm:spPr/>
      <dgm:t>
        <a:bodyPr/>
        <a:lstStyle/>
        <a:p>
          <a:endParaRPr lang="en-US"/>
        </a:p>
      </dgm:t>
    </dgm:pt>
    <dgm:pt modelId="{34DE29C8-E56A-42B2-91EB-D3B8DCEB7284}" type="sibTrans" cxnId="{0EFB0293-8098-4D42-9F2E-76E72933F4B8}">
      <dgm:prSet/>
      <dgm:spPr/>
      <dgm:t>
        <a:bodyPr/>
        <a:lstStyle/>
        <a:p>
          <a:endParaRPr lang="en-US"/>
        </a:p>
      </dgm:t>
    </dgm:pt>
    <dgm:pt modelId="{55FD7D48-1E83-4F01-B208-A466BC9D6B09}" type="pres">
      <dgm:prSet presAssocID="{16CE2795-64FC-462B-9029-9B6539F773E3}" presName="root" presStyleCnt="0">
        <dgm:presLayoutVars>
          <dgm:dir/>
          <dgm:resizeHandles val="exact"/>
        </dgm:presLayoutVars>
      </dgm:prSet>
      <dgm:spPr/>
    </dgm:pt>
    <dgm:pt modelId="{F48BD3FA-C3E5-47D1-B6D2-D95318585119}" type="pres">
      <dgm:prSet presAssocID="{63AF2939-4C49-4580-94A9-54E1300000C0}" presName="compNode" presStyleCnt="0"/>
      <dgm:spPr/>
    </dgm:pt>
    <dgm:pt modelId="{6B220EA5-2596-4ABE-82F2-775D09C0C4F1}" type="pres">
      <dgm:prSet presAssocID="{63AF2939-4C49-4580-94A9-54E1300000C0}" presName="bgRect" presStyleLbl="bgShp" presStyleIdx="0" presStyleCnt="2" custLinFactNeighborX="2" custLinFactNeighborY="2167"/>
      <dgm:spPr/>
    </dgm:pt>
    <dgm:pt modelId="{2283C8B3-8CAC-4DDF-BC4F-A2D2B70E68A7}" type="pres">
      <dgm:prSet presAssocID="{63AF2939-4C49-4580-94A9-54E1300000C0}"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older Search with solid fill"/>
        </a:ext>
      </dgm:extLst>
    </dgm:pt>
    <dgm:pt modelId="{12B29F7E-6DC9-4507-873D-C56182F85D68}" type="pres">
      <dgm:prSet presAssocID="{63AF2939-4C49-4580-94A9-54E1300000C0}" presName="spaceRect" presStyleCnt="0"/>
      <dgm:spPr/>
    </dgm:pt>
    <dgm:pt modelId="{661CEF3A-14AA-441F-8EE5-56B8B2086833}" type="pres">
      <dgm:prSet presAssocID="{63AF2939-4C49-4580-94A9-54E1300000C0}" presName="parTx" presStyleLbl="revTx" presStyleIdx="0" presStyleCnt="2">
        <dgm:presLayoutVars>
          <dgm:chMax val="0"/>
          <dgm:chPref val="0"/>
        </dgm:presLayoutVars>
      </dgm:prSet>
      <dgm:spPr/>
    </dgm:pt>
    <dgm:pt modelId="{604615F5-7A8C-4559-B642-3C1F013B471C}" type="pres">
      <dgm:prSet presAssocID="{9F8F3AA2-E7EF-47E8-904D-988F9365D555}" presName="sibTrans" presStyleCnt="0"/>
      <dgm:spPr/>
    </dgm:pt>
    <dgm:pt modelId="{0E80DDB9-BB31-41A2-B243-25338B8D5CEC}" type="pres">
      <dgm:prSet presAssocID="{F782F7B4-7643-4E5C-8038-38E898B5E0CE}" presName="compNode" presStyleCnt="0"/>
      <dgm:spPr/>
    </dgm:pt>
    <dgm:pt modelId="{81F849E0-8314-4D6E-8633-DC63B75CEC76}" type="pres">
      <dgm:prSet presAssocID="{F782F7B4-7643-4E5C-8038-38E898B5E0CE}" presName="bgRect" presStyleLbl="bgShp" presStyleIdx="1" presStyleCnt="2"/>
      <dgm:spPr/>
    </dgm:pt>
    <dgm:pt modelId="{A4DFF249-C4D9-4124-922B-9F795BDFDEFB}" type="pres">
      <dgm:prSet presAssocID="{F782F7B4-7643-4E5C-8038-38E898B5E0CE}"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F6510BF6-C17A-4822-A01D-132D3A0AD215}" type="pres">
      <dgm:prSet presAssocID="{F782F7B4-7643-4E5C-8038-38E898B5E0CE}" presName="spaceRect" presStyleCnt="0"/>
      <dgm:spPr/>
    </dgm:pt>
    <dgm:pt modelId="{07B0D32D-73D1-4CB6-BB62-CB538B75DF53}" type="pres">
      <dgm:prSet presAssocID="{F782F7B4-7643-4E5C-8038-38E898B5E0CE}" presName="parTx" presStyleLbl="revTx" presStyleIdx="1" presStyleCnt="2">
        <dgm:presLayoutVars>
          <dgm:chMax val="0"/>
          <dgm:chPref val="0"/>
        </dgm:presLayoutVars>
      </dgm:prSet>
      <dgm:spPr/>
    </dgm:pt>
  </dgm:ptLst>
  <dgm:cxnLst>
    <dgm:cxn modelId="{30BFF709-01EF-488E-8864-CECB616943DE}" type="presOf" srcId="{16CE2795-64FC-462B-9029-9B6539F773E3}" destId="{55FD7D48-1E83-4F01-B208-A466BC9D6B09}" srcOrd="0" destOrd="0" presId="urn:microsoft.com/office/officeart/2018/2/layout/IconVerticalSolidList"/>
    <dgm:cxn modelId="{0EFB0293-8098-4D42-9F2E-76E72933F4B8}" srcId="{16CE2795-64FC-462B-9029-9B6539F773E3}" destId="{F782F7B4-7643-4E5C-8038-38E898B5E0CE}" srcOrd="1" destOrd="0" parTransId="{9FE30209-FC0D-4752-9371-ED50FC5D14B5}" sibTransId="{34DE29C8-E56A-42B2-91EB-D3B8DCEB7284}"/>
    <dgm:cxn modelId="{632AD7B0-FB3F-4258-8177-A916FC3EFE3D}" srcId="{16CE2795-64FC-462B-9029-9B6539F773E3}" destId="{63AF2939-4C49-4580-94A9-54E1300000C0}" srcOrd="0" destOrd="0" parTransId="{66B68C29-A332-4932-A6BA-19FC0D25B152}" sibTransId="{9F8F3AA2-E7EF-47E8-904D-988F9365D555}"/>
    <dgm:cxn modelId="{EEAC6BB1-2D04-45F3-B219-B799DDE34161}" type="presOf" srcId="{63AF2939-4C49-4580-94A9-54E1300000C0}" destId="{661CEF3A-14AA-441F-8EE5-56B8B2086833}" srcOrd="0" destOrd="0" presId="urn:microsoft.com/office/officeart/2018/2/layout/IconVerticalSolidList"/>
    <dgm:cxn modelId="{EE09B4D9-E26E-416F-87EB-C561404A517D}" type="presOf" srcId="{F782F7B4-7643-4E5C-8038-38E898B5E0CE}" destId="{07B0D32D-73D1-4CB6-BB62-CB538B75DF53}" srcOrd="0" destOrd="0" presId="urn:microsoft.com/office/officeart/2018/2/layout/IconVerticalSolidList"/>
    <dgm:cxn modelId="{FBC53591-B600-45A8-91E7-31A1936B91E8}" type="presParOf" srcId="{55FD7D48-1E83-4F01-B208-A466BC9D6B09}" destId="{F48BD3FA-C3E5-47D1-B6D2-D95318585119}" srcOrd="0" destOrd="0" presId="urn:microsoft.com/office/officeart/2018/2/layout/IconVerticalSolidList"/>
    <dgm:cxn modelId="{A51BBD4E-01F4-4DEB-ABBF-DA54D27035BD}" type="presParOf" srcId="{F48BD3FA-C3E5-47D1-B6D2-D95318585119}" destId="{6B220EA5-2596-4ABE-82F2-775D09C0C4F1}" srcOrd="0" destOrd="0" presId="urn:microsoft.com/office/officeart/2018/2/layout/IconVerticalSolidList"/>
    <dgm:cxn modelId="{B2C1287F-3F39-487B-BDBF-82ACA4CCB882}" type="presParOf" srcId="{F48BD3FA-C3E5-47D1-B6D2-D95318585119}" destId="{2283C8B3-8CAC-4DDF-BC4F-A2D2B70E68A7}" srcOrd="1" destOrd="0" presId="urn:microsoft.com/office/officeart/2018/2/layout/IconVerticalSolidList"/>
    <dgm:cxn modelId="{FEB7AEA0-88FF-464B-B83D-912343623A18}" type="presParOf" srcId="{F48BD3FA-C3E5-47D1-B6D2-D95318585119}" destId="{12B29F7E-6DC9-4507-873D-C56182F85D68}" srcOrd="2" destOrd="0" presId="urn:microsoft.com/office/officeart/2018/2/layout/IconVerticalSolidList"/>
    <dgm:cxn modelId="{4A40A8A5-373D-4830-9B26-3B432D54C0C0}" type="presParOf" srcId="{F48BD3FA-C3E5-47D1-B6D2-D95318585119}" destId="{661CEF3A-14AA-441F-8EE5-56B8B2086833}" srcOrd="3" destOrd="0" presId="urn:microsoft.com/office/officeart/2018/2/layout/IconVerticalSolidList"/>
    <dgm:cxn modelId="{6D566C99-FD6C-4A06-8F15-634F9EAB9B0A}" type="presParOf" srcId="{55FD7D48-1E83-4F01-B208-A466BC9D6B09}" destId="{604615F5-7A8C-4559-B642-3C1F013B471C}" srcOrd="1" destOrd="0" presId="urn:microsoft.com/office/officeart/2018/2/layout/IconVerticalSolidList"/>
    <dgm:cxn modelId="{DA772D86-5704-42F0-8A32-C9B1245CAEC0}" type="presParOf" srcId="{55FD7D48-1E83-4F01-B208-A466BC9D6B09}" destId="{0E80DDB9-BB31-41A2-B243-25338B8D5CEC}" srcOrd="2" destOrd="0" presId="urn:microsoft.com/office/officeart/2018/2/layout/IconVerticalSolidList"/>
    <dgm:cxn modelId="{4A517161-EA0A-45A8-81B6-F0AA7542E974}" type="presParOf" srcId="{0E80DDB9-BB31-41A2-B243-25338B8D5CEC}" destId="{81F849E0-8314-4D6E-8633-DC63B75CEC76}" srcOrd="0" destOrd="0" presId="urn:microsoft.com/office/officeart/2018/2/layout/IconVerticalSolidList"/>
    <dgm:cxn modelId="{E50A46B1-D512-4780-929D-8074AD1637DE}" type="presParOf" srcId="{0E80DDB9-BB31-41A2-B243-25338B8D5CEC}" destId="{A4DFF249-C4D9-4124-922B-9F795BDFDEFB}" srcOrd="1" destOrd="0" presId="urn:microsoft.com/office/officeart/2018/2/layout/IconVerticalSolidList"/>
    <dgm:cxn modelId="{A544E1CC-CA08-4C17-8622-EB5A9A2DF044}" type="presParOf" srcId="{0E80DDB9-BB31-41A2-B243-25338B8D5CEC}" destId="{F6510BF6-C17A-4822-A01D-132D3A0AD215}" srcOrd="2" destOrd="0" presId="urn:microsoft.com/office/officeart/2018/2/layout/IconVerticalSolidList"/>
    <dgm:cxn modelId="{7215D56D-8752-4629-8D8D-13198DDEB752}" type="presParOf" srcId="{0E80DDB9-BB31-41A2-B243-25338B8D5CEC}" destId="{07B0D32D-73D1-4CB6-BB62-CB538B75DF53}" srcOrd="3" destOrd="0" presId="urn:microsoft.com/office/officeart/2018/2/layout/IconVerticalSoli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AC7FC-CDFE-469E-A046-1EF7EFD45B69}">
      <dsp:nvSpPr>
        <dsp:cNvPr id="0" name=""/>
        <dsp:cNvSpPr/>
      </dsp:nvSpPr>
      <dsp:spPr>
        <a:xfrm>
          <a:off x="1933619" y="1645"/>
          <a:ext cx="2175321" cy="719654"/>
        </a:xfrm>
        <a:prstGeom prst="roundRect">
          <a:avLst/>
        </a:prstGeom>
        <a:solidFill>
          <a:srgbClr val="989F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Problem Recognition</a:t>
          </a:r>
          <a:endParaRPr lang="en-US" sz="1200" b="1" kern="1200" dirty="0"/>
        </a:p>
      </dsp:txBody>
      <dsp:txXfrm>
        <a:off x="1968750" y="36776"/>
        <a:ext cx="2105059" cy="649392"/>
      </dsp:txXfrm>
    </dsp:sp>
    <dsp:sp modelId="{7EF09F40-FB14-433D-A09E-5705846DD097}">
      <dsp:nvSpPr>
        <dsp:cNvPr id="0" name=""/>
        <dsp:cNvSpPr/>
      </dsp:nvSpPr>
      <dsp:spPr>
        <a:xfrm>
          <a:off x="1933619" y="757282"/>
          <a:ext cx="2175321" cy="719654"/>
        </a:xfrm>
        <a:prstGeom prst="roundRect">
          <a:avLst/>
        </a:prstGeom>
        <a:solidFill>
          <a:srgbClr val="00C2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i="0" kern="1200" baseline="0"/>
            <a:t>Alternatives and Solutions</a:t>
          </a:r>
          <a:endParaRPr lang="en-US" sz="1200" b="1" kern="1200"/>
        </a:p>
      </dsp:txBody>
      <dsp:txXfrm>
        <a:off x="1968750" y="792413"/>
        <a:ext cx="2105059" cy="649392"/>
      </dsp:txXfrm>
    </dsp:sp>
    <dsp:sp modelId="{AD7EF7FE-FEAE-436F-9E77-07CE10F0AB7F}">
      <dsp:nvSpPr>
        <dsp:cNvPr id="0" name=""/>
        <dsp:cNvSpPr/>
      </dsp:nvSpPr>
      <dsp:spPr>
        <a:xfrm>
          <a:off x="1933619" y="1512919"/>
          <a:ext cx="2175321" cy="719654"/>
        </a:xfrm>
        <a:prstGeom prst="roundRect">
          <a:avLst/>
        </a:prstGeom>
        <a:solidFill>
          <a:srgbClr val="0672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i="0" kern="1200" baseline="0"/>
            <a:t>Deliberation to the Proposed Solution</a:t>
          </a:r>
          <a:endParaRPr lang="en-US" sz="1200" b="1" kern="1200"/>
        </a:p>
      </dsp:txBody>
      <dsp:txXfrm>
        <a:off x="1968750" y="1548050"/>
        <a:ext cx="2105059" cy="649392"/>
      </dsp:txXfrm>
    </dsp:sp>
    <dsp:sp modelId="{E6A50B79-F3E9-4CBF-9912-0B98BBC56989}">
      <dsp:nvSpPr>
        <dsp:cNvPr id="0" name=""/>
        <dsp:cNvSpPr/>
      </dsp:nvSpPr>
      <dsp:spPr>
        <a:xfrm>
          <a:off x="1933619" y="2268556"/>
          <a:ext cx="2175321" cy="719654"/>
        </a:xfrm>
        <a:prstGeom prst="roundRect">
          <a:avLst/>
        </a:prstGeom>
        <a:solidFill>
          <a:srgbClr val="635D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i="0" kern="1200" baseline="0"/>
            <a:t>Putting Solution into Effect</a:t>
          </a:r>
          <a:endParaRPr lang="en-US" sz="1200" b="1" kern="1200"/>
        </a:p>
      </dsp:txBody>
      <dsp:txXfrm>
        <a:off x="1968750" y="2303687"/>
        <a:ext cx="2105059" cy="649392"/>
      </dsp:txXfrm>
    </dsp:sp>
    <dsp:sp modelId="{184635DD-E6AF-40CA-A297-FB3183E46C00}">
      <dsp:nvSpPr>
        <dsp:cNvPr id="0" name=""/>
        <dsp:cNvSpPr/>
      </dsp:nvSpPr>
      <dsp:spPr>
        <a:xfrm>
          <a:off x="1933619" y="3024192"/>
          <a:ext cx="2175321" cy="719654"/>
        </a:xfrm>
        <a:prstGeom prst="roundRect">
          <a:avLst/>
        </a:prstGeom>
        <a:solidFill>
          <a:srgbClr val="DA0D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i="0" kern="1200" baseline="0"/>
            <a:t>Monitoring Outcomes   </a:t>
          </a:r>
          <a:endParaRPr lang="en-US" sz="1200" b="1" kern="1200"/>
        </a:p>
      </dsp:txBody>
      <dsp:txXfrm>
        <a:off x="1968750" y="3059323"/>
        <a:ext cx="2105059" cy="649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A025A-B69B-4565-8E72-CA0B08CE425D}">
      <dsp:nvSpPr>
        <dsp:cNvPr id="0" name=""/>
        <dsp:cNvSpPr/>
      </dsp:nvSpPr>
      <dsp:spPr>
        <a:xfrm>
          <a:off x="0" y="35782"/>
          <a:ext cx="5416922" cy="599625"/>
        </a:xfrm>
        <a:prstGeom prst="roundRect">
          <a:avLst/>
        </a:prstGeom>
        <a:solidFill>
          <a:srgbClr val="DA4C7C"/>
        </a:solidFill>
        <a:ln w="12700" cap="flat" cmpd="sng" algn="ctr">
          <a:solidFill>
            <a:srgbClr val="DA4C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Organisational</a:t>
          </a:r>
          <a:endParaRPr lang="en-US" sz="2500" kern="1200"/>
        </a:p>
      </dsp:txBody>
      <dsp:txXfrm>
        <a:off x="29271" y="65053"/>
        <a:ext cx="5358380" cy="541083"/>
      </dsp:txXfrm>
    </dsp:sp>
    <dsp:sp modelId="{169A3683-FD73-410B-9B8E-F05D1273E5AB}">
      <dsp:nvSpPr>
        <dsp:cNvPr id="0" name=""/>
        <dsp:cNvSpPr/>
      </dsp:nvSpPr>
      <dsp:spPr>
        <a:xfrm>
          <a:off x="0" y="707407"/>
          <a:ext cx="5416922" cy="599625"/>
        </a:xfrm>
        <a:prstGeom prst="roundRect">
          <a:avLst/>
        </a:prstGeom>
        <a:solidFill>
          <a:srgbClr val="DA4C7C"/>
        </a:solidFill>
        <a:ln w="12700" cap="flat" cmpd="sng" algn="ctr">
          <a:solidFill>
            <a:srgbClr val="DA4C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Interaction-specific</a:t>
          </a:r>
          <a:endParaRPr lang="en-US" sz="2500" kern="1200"/>
        </a:p>
      </dsp:txBody>
      <dsp:txXfrm>
        <a:off x="29271" y="736678"/>
        <a:ext cx="5358380" cy="541083"/>
      </dsp:txXfrm>
    </dsp:sp>
    <dsp:sp modelId="{D0A6DA72-0011-4D4F-B609-C8F1DDE7F423}">
      <dsp:nvSpPr>
        <dsp:cNvPr id="0" name=""/>
        <dsp:cNvSpPr/>
      </dsp:nvSpPr>
      <dsp:spPr>
        <a:xfrm>
          <a:off x="0" y="1379032"/>
          <a:ext cx="5416922" cy="599625"/>
        </a:xfrm>
        <a:prstGeom prst="roundRect">
          <a:avLst/>
        </a:prstGeom>
        <a:solidFill>
          <a:srgbClr val="DA4C7C"/>
        </a:solidFill>
        <a:ln w="12700" cap="flat" cmpd="sng" algn="ctr">
          <a:solidFill>
            <a:srgbClr val="DA4C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SUD-related characteristics</a:t>
          </a:r>
          <a:endParaRPr lang="en-US" sz="2500" kern="1200"/>
        </a:p>
      </dsp:txBody>
      <dsp:txXfrm>
        <a:off x="29271" y="1408303"/>
        <a:ext cx="5358380" cy="541083"/>
      </dsp:txXfrm>
    </dsp:sp>
    <dsp:sp modelId="{85ADCE3D-81DC-4699-A297-AC7E199E07D0}">
      <dsp:nvSpPr>
        <dsp:cNvPr id="0" name=""/>
        <dsp:cNvSpPr/>
      </dsp:nvSpPr>
      <dsp:spPr>
        <a:xfrm>
          <a:off x="0" y="2050657"/>
          <a:ext cx="5416922" cy="599625"/>
        </a:xfrm>
        <a:prstGeom prst="roundRect">
          <a:avLst/>
        </a:prstGeom>
        <a:solidFill>
          <a:srgbClr val="DA4C7C"/>
        </a:solidFill>
        <a:ln w="12700" cap="flat" cmpd="sng" algn="ctr">
          <a:solidFill>
            <a:srgbClr val="DA4C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Contextual</a:t>
          </a:r>
          <a:endParaRPr lang="en-US" sz="2500" kern="1200"/>
        </a:p>
      </dsp:txBody>
      <dsp:txXfrm>
        <a:off x="29271" y="2079928"/>
        <a:ext cx="5358380" cy="541083"/>
      </dsp:txXfrm>
    </dsp:sp>
    <dsp:sp modelId="{7BB810F2-BA81-4B7C-8544-FFA6AC95F093}">
      <dsp:nvSpPr>
        <dsp:cNvPr id="0" name=""/>
        <dsp:cNvSpPr/>
      </dsp:nvSpPr>
      <dsp:spPr>
        <a:xfrm>
          <a:off x="0" y="2722282"/>
          <a:ext cx="5416922" cy="599625"/>
        </a:xfrm>
        <a:prstGeom prst="roundRect">
          <a:avLst/>
        </a:prstGeom>
        <a:solidFill>
          <a:srgbClr val="DA4C7C"/>
        </a:solidFill>
        <a:ln w="12700" cap="flat" cmpd="sng" algn="ctr">
          <a:solidFill>
            <a:srgbClr val="DA4C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baseline="0"/>
            <a:t>Policy process-related </a:t>
          </a:r>
          <a:endParaRPr lang="en-US" sz="2500" kern="1200"/>
        </a:p>
      </dsp:txBody>
      <dsp:txXfrm>
        <a:off x="29271" y="2751553"/>
        <a:ext cx="5358380" cy="541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0EA5-2596-4ABE-82F2-775D09C0C4F1}">
      <dsp:nvSpPr>
        <dsp:cNvPr id="0" name=""/>
        <dsp:cNvSpPr/>
      </dsp:nvSpPr>
      <dsp:spPr>
        <a:xfrm>
          <a:off x="0" y="703970"/>
          <a:ext cx="5257800" cy="12658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3C8B3-8CAC-4DDF-BC4F-A2D2B70E68A7}">
      <dsp:nvSpPr>
        <dsp:cNvPr id="0" name=""/>
        <dsp:cNvSpPr/>
      </dsp:nvSpPr>
      <dsp:spPr>
        <a:xfrm>
          <a:off x="382925" y="970499"/>
          <a:ext cx="696227" cy="6962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CEF3A-14AA-441F-8EE5-56B8B2086833}">
      <dsp:nvSpPr>
        <dsp:cNvPr id="0" name=""/>
        <dsp:cNvSpPr/>
      </dsp:nvSpPr>
      <dsp:spPr>
        <a:xfrm>
          <a:off x="1462078" y="685678"/>
          <a:ext cx="3795721" cy="12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71" tIns="133971" rIns="133971" bIns="133971" numCol="1" spcCol="1270" anchor="ctr" anchorCtr="0">
          <a:noAutofit/>
        </a:bodyPr>
        <a:lstStyle/>
        <a:p>
          <a:pPr marL="0" lvl="0" indent="0" algn="l" defTabSz="622300">
            <a:lnSpc>
              <a:spcPct val="100000"/>
            </a:lnSpc>
            <a:spcBef>
              <a:spcPct val="0"/>
            </a:spcBef>
            <a:spcAft>
              <a:spcPct val="35000"/>
            </a:spcAft>
            <a:buNone/>
          </a:pPr>
          <a:r>
            <a:rPr lang="en-GB" sz="1400" kern="1200" dirty="0"/>
            <a:t>Focus on the SUD policies presenting any </a:t>
          </a:r>
          <a:r>
            <a:rPr lang="en-GB" sz="1400" b="1" kern="1200" dirty="0"/>
            <a:t>stage of the policy cycle</a:t>
          </a:r>
          <a:r>
            <a:rPr lang="en-GB" sz="1400" kern="1200" dirty="0"/>
            <a:t> (agenda-setting, formulation, decision-making, implementation, evaluation)</a:t>
          </a:r>
          <a:endParaRPr lang="en-US" sz="1400" kern="1200" dirty="0"/>
        </a:p>
      </dsp:txBody>
      <dsp:txXfrm>
        <a:off x="1462078" y="685678"/>
        <a:ext cx="3795721" cy="1265868"/>
      </dsp:txXfrm>
    </dsp:sp>
    <dsp:sp modelId="{81F849E0-8314-4D6E-8633-DC63B75CEC76}">
      <dsp:nvSpPr>
        <dsp:cNvPr id="0" name=""/>
        <dsp:cNvSpPr/>
      </dsp:nvSpPr>
      <dsp:spPr>
        <a:xfrm>
          <a:off x="0" y="2268014"/>
          <a:ext cx="5257800" cy="12658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FF249-C4D9-4124-922B-9F795BDFDEFB}">
      <dsp:nvSpPr>
        <dsp:cNvPr id="0" name=""/>
        <dsp:cNvSpPr/>
      </dsp:nvSpPr>
      <dsp:spPr>
        <a:xfrm>
          <a:off x="382925" y="2552835"/>
          <a:ext cx="696227" cy="6962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B0D32D-73D1-4CB6-BB62-CB538B75DF53}">
      <dsp:nvSpPr>
        <dsp:cNvPr id="0" name=""/>
        <dsp:cNvSpPr/>
      </dsp:nvSpPr>
      <dsp:spPr>
        <a:xfrm>
          <a:off x="1462078" y="2268014"/>
          <a:ext cx="3795721" cy="12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71" tIns="133971" rIns="133971" bIns="133971" numCol="1" spcCol="1270" anchor="ctr" anchorCtr="0">
          <a:noAutofit/>
        </a:bodyPr>
        <a:lstStyle/>
        <a:p>
          <a:pPr marL="0" lvl="0" indent="0" algn="l" defTabSz="622300">
            <a:lnSpc>
              <a:spcPct val="100000"/>
            </a:lnSpc>
            <a:spcBef>
              <a:spcPct val="0"/>
            </a:spcBef>
            <a:spcAft>
              <a:spcPct val="35000"/>
            </a:spcAft>
            <a:buNone/>
          </a:pPr>
          <a:r>
            <a:rPr lang="en-GB" sz="1400" kern="1200" dirty="0"/>
            <a:t>Literature presenting </a:t>
          </a:r>
          <a:r>
            <a:rPr lang="en-GB" sz="1400" b="1" kern="1200" dirty="0"/>
            <a:t>theoretical/empirical evidence </a:t>
          </a:r>
          <a:r>
            <a:rPr lang="en-GB" sz="1400" kern="1200" dirty="0"/>
            <a:t>of </a:t>
          </a:r>
          <a:r>
            <a:rPr lang="en-GB" sz="1400" b="1" kern="1200" dirty="0"/>
            <a:t>enablers and barriers </a:t>
          </a:r>
          <a:r>
            <a:rPr lang="en-GB" sz="1400" kern="1200" dirty="0"/>
            <a:t>in different contexts</a:t>
          </a:r>
        </a:p>
        <a:p>
          <a:pPr marL="0" lvl="0" indent="0" algn="l" defTabSz="622300">
            <a:lnSpc>
              <a:spcPct val="100000"/>
            </a:lnSpc>
            <a:spcBef>
              <a:spcPct val="0"/>
            </a:spcBef>
            <a:spcAft>
              <a:spcPct val="35000"/>
            </a:spcAft>
            <a:buNone/>
          </a:pPr>
          <a:r>
            <a:rPr lang="en-GB" sz="1400" kern="1200" dirty="0"/>
            <a:t>Content analysis of fragments (barriers)</a:t>
          </a:r>
          <a:endParaRPr lang="en-US" sz="1400" kern="1200" dirty="0"/>
        </a:p>
      </dsp:txBody>
      <dsp:txXfrm>
        <a:off x="1462078" y="2268014"/>
        <a:ext cx="3795721" cy="1265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20EA5-2596-4ABE-82F2-775D09C0C4F1}">
      <dsp:nvSpPr>
        <dsp:cNvPr id="0" name=""/>
        <dsp:cNvSpPr/>
      </dsp:nvSpPr>
      <dsp:spPr>
        <a:xfrm>
          <a:off x="0" y="713110"/>
          <a:ext cx="5257800" cy="12658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3C8B3-8CAC-4DDF-BC4F-A2D2B70E68A7}">
      <dsp:nvSpPr>
        <dsp:cNvPr id="0" name=""/>
        <dsp:cNvSpPr/>
      </dsp:nvSpPr>
      <dsp:spPr>
        <a:xfrm>
          <a:off x="382925" y="970499"/>
          <a:ext cx="696227" cy="69622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1CEF3A-14AA-441F-8EE5-56B8B2086833}">
      <dsp:nvSpPr>
        <dsp:cNvPr id="0" name=""/>
        <dsp:cNvSpPr/>
      </dsp:nvSpPr>
      <dsp:spPr>
        <a:xfrm>
          <a:off x="1462078" y="685678"/>
          <a:ext cx="3795721" cy="12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71" tIns="133971" rIns="133971" bIns="133971" numCol="1" spcCol="1270" anchor="ctr" anchorCtr="0">
          <a:noAutofit/>
        </a:bodyPr>
        <a:lstStyle/>
        <a:p>
          <a:pPr marL="0" lvl="0" indent="0" algn="l" defTabSz="711200">
            <a:lnSpc>
              <a:spcPct val="100000"/>
            </a:lnSpc>
            <a:spcBef>
              <a:spcPct val="0"/>
            </a:spcBef>
            <a:spcAft>
              <a:spcPct val="35000"/>
            </a:spcAft>
            <a:buNone/>
          </a:pPr>
          <a:r>
            <a:rPr lang="en-US" sz="1600" kern="1200" dirty="0"/>
            <a:t>Almost </a:t>
          </a:r>
          <a:r>
            <a:rPr lang="en-US" sz="1600" b="1" kern="1200" dirty="0"/>
            <a:t>8,000</a:t>
          </a:r>
          <a:r>
            <a:rPr lang="en-US" sz="1600" kern="1200" dirty="0"/>
            <a:t> records found</a:t>
          </a:r>
        </a:p>
      </dsp:txBody>
      <dsp:txXfrm>
        <a:off x="1462078" y="685678"/>
        <a:ext cx="3795721" cy="1265868"/>
      </dsp:txXfrm>
    </dsp:sp>
    <dsp:sp modelId="{81F849E0-8314-4D6E-8633-DC63B75CEC76}">
      <dsp:nvSpPr>
        <dsp:cNvPr id="0" name=""/>
        <dsp:cNvSpPr/>
      </dsp:nvSpPr>
      <dsp:spPr>
        <a:xfrm>
          <a:off x="0" y="2268014"/>
          <a:ext cx="5257800" cy="12658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FF249-C4D9-4124-922B-9F795BDFDEFB}">
      <dsp:nvSpPr>
        <dsp:cNvPr id="0" name=""/>
        <dsp:cNvSpPr/>
      </dsp:nvSpPr>
      <dsp:spPr>
        <a:xfrm>
          <a:off x="382925" y="2552835"/>
          <a:ext cx="696227" cy="69622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B0D32D-73D1-4CB6-BB62-CB538B75DF53}">
      <dsp:nvSpPr>
        <dsp:cNvPr id="0" name=""/>
        <dsp:cNvSpPr/>
      </dsp:nvSpPr>
      <dsp:spPr>
        <a:xfrm>
          <a:off x="1462078" y="2268014"/>
          <a:ext cx="3795721" cy="126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971" tIns="133971" rIns="133971" bIns="133971" numCol="1" spcCol="1270" anchor="ctr" anchorCtr="0">
          <a:noAutofit/>
        </a:bodyPr>
        <a:lstStyle/>
        <a:p>
          <a:pPr marL="0" lvl="0" indent="0" algn="l" defTabSz="622300">
            <a:lnSpc>
              <a:spcPct val="100000"/>
            </a:lnSpc>
            <a:spcBef>
              <a:spcPct val="0"/>
            </a:spcBef>
            <a:spcAft>
              <a:spcPct val="35000"/>
            </a:spcAft>
            <a:buNone/>
          </a:pPr>
          <a:r>
            <a:rPr lang="en-US" sz="1400" b="1" kern="1200" dirty="0"/>
            <a:t>Data Collection performed on Oct 31, 2022</a:t>
          </a:r>
        </a:p>
      </dsp:txBody>
      <dsp:txXfrm>
        <a:off x="1462078" y="2268014"/>
        <a:ext cx="3795721" cy="12658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74F88-71B4-8083-1AF0-3E556F5E715F}"/>
              </a:ext>
            </a:extLst>
          </p:cNvPr>
          <p:cNvSpPr txBox="1">
            <a:spLocks noGrp="1"/>
          </p:cNvSpPr>
          <p:nvPr>
            <p:ph type="hdr" sz="quarter"/>
          </p:nvPr>
        </p:nvSpPr>
        <p:spPr>
          <a:xfrm>
            <a:off x="0" y="0"/>
            <a:ext cx="2971800" cy="458635"/>
          </a:xfrm>
          <a:prstGeom prst="rect">
            <a:avLst/>
          </a:prstGeom>
          <a:noFill/>
          <a:ln>
            <a:noFill/>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sp>
        <p:nvSpPr>
          <p:cNvPr id="3" name="Date Placeholder 2">
            <a:extLst>
              <a:ext uri="{FF2B5EF4-FFF2-40B4-BE49-F238E27FC236}">
                <a16:creationId xmlns:a16="http://schemas.microsoft.com/office/drawing/2014/main" id="{78165DDD-F09D-7546-4236-734F99A79446}"/>
              </a:ext>
            </a:extLst>
          </p:cNvPr>
          <p:cNvSpPr txBox="1">
            <a:spLocks noGrp="1"/>
          </p:cNvSpPr>
          <p:nvPr>
            <p:ph type="dt" sz="quarter" idx="1"/>
          </p:nvPr>
        </p:nvSpPr>
        <p:spPr>
          <a:xfrm>
            <a:off x="3884755" y="0"/>
            <a:ext cx="2971800" cy="458635"/>
          </a:xfrm>
          <a:prstGeom prst="rect">
            <a:avLst/>
          </a:prstGeom>
          <a:noFill/>
          <a:ln>
            <a:noFill/>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308BA5-A478-4156-8B0C-2C2191CAFF26}" type="datetime1">
              <a:rPr lang="en-GB" sz="1200" b="0" i="0" u="none" strike="noStrike" kern="1200" cap="none" spc="0" baseline="0">
                <a:solidFill>
                  <a:srgbClr val="000000"/>
                </a:solidFill>
                <a:uFillTx/>
                <a:latin typeface="Calibri" pitchFamily="18"/>
                <a:ea typeface="Noto Sans SC Regular" pitchFamily="2"/>
                <a:cs typeface="Noto Sans Devanagari"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pitchFamily="18"/>
              <a:ea typeface="Noto Sans SC Regular" pitchFamily="2"/>
              <a:cs typeface="Noto Sans Devanagari" pitchFamily="2"/>
            </a:endParaRPr>
          </a:p>
        </p:txBody>
      </p:sp>
      <p:sp>
        <p:nvSpPr>
          <p:cNvPr id="4" name="Footer Placeholder 3">
            <a:extLst>
              <a:ext uri="{FF2B5EF4-FFF2-40B4-BE49-F238E27FC236}">
                <a16:creationId xmlns:a16="http://schemas.microsoft.com/office/drawing/2014/main" id="{8568B925-10C5-CEC7-4C6E-825525CA61E7}"/>
              </a:ext>
            </a:extLst>
          </p:cNvPr>
          <p:cNvSpPr txBox="1">
            <a:spLocks noGrp="1"/>
          </p:cNvSpPr>
          <p:nvPr>
            <p:ph type="ftr" sz="quarter" idx="2"/>
          </p:nvPr>
        </p:nvSpPr>
        <p:spPr>
          <a:xfrm>
            <a:off x="0" y="8685364"/>
            <a:ext cx="2971800" cy="458635"/>
          </a:xfrm>
          <a:prstGeom prst="rect">
            <a:avLst/>
          </a:prstGeom>
          <a:noFill/>
          <a:ln>
            <a:noFill/>
          </a:ln>
        </p:spPr>
        <p:txBody>
          <a:bodyPr vert="horz" wrap="square" lIns="91440" tIns="45720" rIns="91440" bIns="45720" anchor="b"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pitchFamily="18"/>
                <a:ea typeface="Noto Sans SC Regular" pitchFamily="2"/>
                <a:cs typeface="Noto Sans Devanagari" pitchFamily="2"/>
              </a:rPr>
              <a:t>2</a:t>
            </a:r>
          </a:p>
        </p:txBody>
      </p:sp>
      <p:sp>
        <p:nvSpPr>
          <p:cNvPr id="5" name="Slide Number Placeholder 4">
            <a:extLst>
              <a:ext uri="{FF2B5EF4-FFF2-40B4-BE49-F238E27FC236}">
                <a16:creationId xmlns:a16="http://schemas.microsoft.com/office/drawing/2014/main" id="{65A0AF47-93C8-F5CC-BE19-7EFAB728DF5C}"/>
              </a:ext>
            </a:extLst>
          </p:cNvPr>
          <p:cNvSpPr txBox="1">
            <a:spLocks noGrp="1"/>
          </p:cNvSpPr>
          <p:nvPr>
            <p:ph type="sldNum" sz="quarter" idx="3"/>
          </p:nvPr>
        </p:nvSpPr>
        <p:spPr>
          <a:xfrm>
            <a:off x="3884755" y="8685364"/>
            <a:ext cx="2971800" cy="458635"/>
          </a:xfrm>
          <a:prstGeom prst="rect">
            <a:avLst/>
          </a:prstGeom>
          <a:noFill/>
          <a:ln>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FDCFA7-1BE8-41B2-8C55-38FA9AEBC34A}" type="slidenum">
              <a:t>‹#›</a:t>
            </a:fld>
            <a:endParaRPr lang="en-GB" sz="1200" b="0" i="0" u="none" strike="noStrike" kern="1200" cap="none" spc="0" baseline="0">
              <a:solidFill>
                <a:srgbClr val="000000"/>
              </a:solidFill>
              <a:uFillTx/>
              <a:latin typeface="Calibri" pitchFamily="18"/>
              <a:ea typeface="Noto Sans SC Regular" pitchFamily="2"/>
              <a:cs typeface="Noto Sans Devanagari" pitchFamily="2"/>
            </a:endParaRPr>
          </a:p>
        </p:txBody>
      </p:sp>
    </p:spTree>
    <p:extLst>
      <p:ext uri="{BB962C8B-B14F-4D97-AF65-F5344CB8AC3E}">
        <p14:creationId xmlns:p14="http://schemas.microsoft.com/office/powerpoint/2010/main" val="1531281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6D3061-3DEA-A1D0-5C54-F1E50A42BF75}"/>
              </a:ext>
            </a:extLst>
          </p:cNvPr>
          <p:cNvSpPr txBox="1">
            <a:spLocks noGrp="1"/>
          </p:cNvSpPr>
          <p:nvPr>
            <p:ph type="hdr" sz="quarter"/>
          </p:nvPr>
        </p:nvSpPr>
        <p:spPr>
          <a:xfrm>
            <a:off x="0" y="0"/>
            <a:ext cx="2971800" cy="4586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Carlito" pitchFamily="18"/>
                <a:ea typeface="DejaVu Sans" pitchFamily="2"/>
                <a:cs typeface="DejaVu Sans" pitchFamily="2"/>
              </a:defRPr>
            </a:lvl1pPr>
          </a:lstStyle>
          <a:p>
            <a:pPr lvl="0"/>
            <a:endParaRPr lang="fr-FR"/>
          </a:p>
        </p:txBody>
      </p:sp>
      <p:sp>
        <p:nvSpPr>
          <p:cNvPr id="3" name="Date Placeholder 2">
            <a:extLst>
              <a:ext uri="{FF2B5EF4-FFF2-40B4-BE49-F238E27FC236}">
                <a16:creationId xmlns:a16="http://schemas.microsoft.com/office/drawing/2014/main" id="{CCDC7121-EE52-FF5C-0D8C-EFC3BF61DE03}"/>
              </a:ext>
            </a:extLst>
          </p:cNvPr>
          <p:cNvSpPr txBox="1">
            <a:spLocks noGrp="1"/>
          </p:cNvSpPr>
          <p:nvPr>
            <p:ph type="dt" idx="1"/>
          </p:nvPr>
        </p:nvSpPr>
        <p:spPr>
          <a:xfrm>
            <a:off x="3884755" y="0"/>
            <a:ext cx="2971800" cy="4586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DejaVu Sans" pitchFamily="2"/>
                <a:cs typeface="DejaVu Sans" pitchFamily="2"/>
              </a:defRPr>
            </a:lvl1pPr>
          </a:lstStyle>
          <a:p>
            <a:pPr lvl="0"/>
            <a:fld id="{71AD9CB4-7C10-4780-8197-A1905DA70A84}" type="datetime1">
              <a:rPr lang="en-GB"/>
              <a:pPr lvl="0"/>
              <a:t>29/06/2023</a:t>
            </a:fld>
            <a:endParaRPr lang="en-GB"/>
          </a:p>
        </p:txBody>
      </p:sp>
      <p:sp>
        <p:nvSpPr>
          <p:cNvPr id="4" name="Slide Image Placeholder 3">
            <a:extLst>
              <a:ext uri="{FF2B5EF4-FFF2-40B4-BE49-F238E27FC236}">
                <a16:creationId xmlns:a16="http://schemas.microsoft.com/office/drawing/2014/main" id="{5448ED67-57C1-633A-4ADF-8E8BCF61C277}"/>
              </a:ext>
            </a:extLst>
          </p:cNvPr>
          <p:cNvSpPr>
            <a:spLocks noGrp="1" noRot="1" noChangeAspect="1"/>
          </p:cNvSpPr>
          <p:nvPr>
            <p:ph type="sldImg" idx="2"/>
          </p:nvPr>
        </p:nvSpPr>
        <p:spPr>
          <a:xfrm>
            <a:off x="685800" y="1143000"/>
            <a:ext cx="5486400" cy="3085917"/>
          </a:xfrm>
          <a:prstGeom prst="rect">
            <a:avLst/>
          </a:prstGeom>
          <a:noFill/>
          <a:ln>
            <a:noFill/>
            <a:prstDash val="solid"/>
          </a:ln>
        </p:spPr>
      </p:sp>
      <p:sp>
        <p:nvSpPr>
          <p:cNvPr id="5" name="Notes Placeholder 4">
            <a:extLst>
              <a:ext uri="{FF2B5EF4-FFF2-40B4-BE49-F238E27FC236}">
                <a16:creationId xmlns:a16="http://schemas.microsoft.com/office/drawing/2014/main" id="{C7277E99-1A06-C7D5-9CF9-5579459871BD}"/>
              </a:ext>
            </a:extLst>
          </p:cNvPr>
          <p:cNvSpPr txBox="1">
            <a:spLocks noGrp="1"/>
          </p:cNvSpPr>
          <p:nvPr>
            <p:ph type="body" sz="quarter" idx="3"/>
          </p:nvPr>
        </p:nvSpPr>
        <p:spPr>
          <a:xfrm>
            <a:off x="685800" y="4400641"/>
            <a:ext cx="5486400" cy="360035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C293173-9EF2-52C0-574C-3C7C49C9AB00}"/>
              </a:ext>
            </a:extLst>
          </p:cNvPr>
          <p:cNvSpPr txBox="1">
            <a:spLocks noGrp="1"/>
          </p:cNvSpPr>
          <p:nvPr>
            <p:ph type="ftr" sz="quarter" idx="4"/>
          </p:nvPr>
        </p:nvSpPr>
        <p:spPr>
          <a:xfrm>
            <a:off x="0" y="8685364"/>
            <a:ext cx="2971800" cy="4586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DejaVu Sans" pitchFamily="2"/>
                <a:cs typeface="DejaVu Sans" pitchFamily="2"/>
              </a:defRPr>
            </a:lvl1pPr>
          </a:lstStyle>
          <a:p>
            <a:pPr lvl="0"/>
            <a:r>
              <a:rPr lang="en-GB"/>
              <a:t>2</a:t>
            </a:r>
          </a:p>
        </p:txBody>
      </p:sp>
      <p:sp>
        <p:nvSpPr>
          <p:cNvPr id="7" name="Slide Number Placeholder 6">
            <a:extLst>
              <a:ext uri="{FF2B5EF4-FFF2-40B4-BE49-F238E27FC236}">
                <a16:creationId xmlns:a16="http://schemas.microsoft.com/office/drawing/2014/main" id="{40F153F3-AB6F-4C52-10A5-991C01E95FB9}"/>
              </a:ext>
            </a:extLst>
          </p:cNvPr>
          <p:cNvSpPr txBox="1">
            <a:spLocks noGrp="1"/>
          </p:cNvSpPr>
          <p:nvPr>
            <p:ph type="sldNum" sz="quarter" idx="5"/>
          </p:nvPr>
        </p:nvSpPr>
        <p:spPr>
          <a:xfrm>
            <a:off x="3884755" y="8685364"/>
            <a:ext cx="2971800" cy="4586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ea typeface="DejaVu Sans" pitchFamily="2"/>
                <a:cs typeface="DejaVu Sans" pitchFamily="2"/>
              </a:defRPr>
            </a:lvl1pPr>
          </a:lstStyle>
          <a:p>
            <a:pPr lvl="0"/>
            <a:fld id="{8FE0FBD4-DE1A-4927-99B7-F1A639271C67}" type="slidenum">
              <a:t>‹#›</a:t>
            </a:fld>
            <a:endParaRPr lang="en-GB"/>
          </a:p>
        </p:txBody>
      </p:sp>
    </p:spTree>
    <p:extLst>
      <p:ext uri="{BB962C8B-B14F-4D97-AF65-F5344CB8AC3E}">
        <p14:creationId xmlns:p14="http://schemas.microsoft.com/office/powerpoint/2010/main" val="137766462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63B92E35-4C1D-FC58-BC31-8A546F805819}"/>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8D1761-838C-4DDB-BD9B-7893D15A4784}"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BBE00F5D-AABF-7463-1DA2-0A462C9DF17A}"/>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6D6812EF-8C4A-CD2D-80D8-59A10A6FA374}"/>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3E1246-AEA3-4C32-B804-4575F8F4F2C4}" type="slidenum">
              <a:t>1</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D60B60E2-6A13-3F03-FFC8-3816C8BAD89B}"/>
              </a:ext>
            </a:extLst>
          </p:cNvPr>
          <p:cNvSpPr>
            <a:spLocks noGrp="1" noRot="1" noChangeAspect="1"/>
          </p:cNvSpPr>
          <p:nvPr>
            <p:ph type="sldImg"/>
          </p:nvPr>
        </p:nvSpPr>
        <p:spPr>
          <a:xfrm>
            <a:off x="217488" y="812800"/>
            <a:ext cx="7124700" cy="4008438"/>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D35FE26E-7872-CFB8-A9C1-0DE0EA155B1B}"/>
              </a:ext>
            </a:extLst>
          </p:cNvPr>
          <p:cNvSpPr txBox="1">
            <a:spLocks noGrp="1"/>
          </p:cNvSpPr>
          <p:nvPr>
            <p:ph type="body" sz="quarter" idx="1"/>
          </p:nvPr>
        </p:nvSpPr>
        <p:spPr>
          <a:xfrm>
            <a:off x="755998" y="5078522"/>
            <a:ext cx="6047640" cy="4811042"/>
          </a:xfrm>
        </p:spPr>
        <p:txBody>
          <a:bodyPr lIns="0" tIns="0" rIns="0" bIns="0"/>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BF53352-8117-091F-D942-8F7A578A3432}"/>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08246F-05C4-4F94-A548-E823D3C6E744}"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BF2DB371-B90E-145D-343D-53F005965346}"/>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1980F23E-637C-84F1-61DC-71E384BD1530}"/>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2EA84D-C829-4A47-9826-88BC9FA761EF}" type="slidenum">
              <a:t>10</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9575208-263C-35A3-D198-4B9D10AB4A08}"/>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226E3E90-2361-4875-44AD-2EEEC124974A}"/>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AA4BB0-3DA5-83FE-30FE-6B24DBE52432}"/>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0B30E-7693-4EC8-A686-63E9CFB54C03}"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9E417B19-2FF5-D33F-5760-B73923850CD3}"/>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505198F8-8D89-CBB9-86B8-22F3DBE3EB69}"/>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8FFA1C-7908-4111-A72C-B9DBEEF75FB9}" type="slidenum">
              <a:t>11</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531DC1CF-849C-6112-26F4-54C0B42685BA}"/>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D737D39A-1084-1E25-CF69-1CABE5339E38}"/>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53D2601-E605-51AE-8DF1-0AB73BD9949E}"/>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69E0C1-85DF-4FED-9670-B98BF6871EB6}"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E764073B-C069-AC33-2DCE-1816F35C2C92}"/>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F7029E82-83CF-2497-DFAB-A8F139678086}"/>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18A0A6-9D12-4116-A01D-E8C5F81CA471}" type="slidenum">
              <a:t>12</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BC03F3CD-5B26-7B52-17C4-9567BAFDE221}"/>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11CF0B2D-2345-9A25-4B2C-91AF9B204E12}"/>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A06225E-6873-A4A0-5175-92B39A067A0C}"/>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AFC589-6D94-4ECE-BF56-AC9063B3FDF7}"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4D677C48-811E-C6B3-0FAD-E8DD1CD0E2D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B01980-AF75-F898-A71C-1A223DBDF738}"/>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1C1B9-547D-4394-8EE5-331C4C76D69B}" type="slidenum">
              <a:t>13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31B86A7-2D06-3337-B405-BC3D726E5E4C}"/>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55B3382-5431-B95A-C2BB-5783AE2B1603}"/>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A06225E-6873-A4A0-5175-92B39A067A0C}"/>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AFC589-6D94-4ECE-BF56-AC9063B3FDF7}"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4D677C48-811E-C6B3-0FAD-E8DD1CD0E2D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B01980-AF75-F898-A71C-1A223DBDF738}"/>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1C1B9-547D-4394-8EE5-331C4C76D69B}" type="slidenum">
              <a:t>14</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31B86A7-2D06-3337-B405-BC3D726E5E4C}"/>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55B3382-5431-B95A-C2BB-5783AE2B1603}"/>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335702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A06225E-6873-A4A0-5175-92B39A067A0C}"/>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AFC589-6D94-4ECE-BF56-AC9063B3FDF7}"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4D677C48-811E-C6B3-0FAD-E8DD1CD0E2D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B01980-AF75-F898-A71C-1A223DBDF738}"/>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1C1B9-547D-4394-8EE5-331C4C76D69B}" type="slidenum">
              <a:t>15</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31B86A7-2D06-3337-B405-BC3D726E5E4C}"/>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55B3382-5431-B95A-C2BB-5783AE2B1603}"/>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108149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A06225E-6873-A4A0-5175-92B39A067A0C}"/>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AFC589-6D94-4ECE-BF56-AC9063B3FDF7}"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4D677C48-811E-C6B3-0FAD-E8DD1CD0E2D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B01980-AF75-F898-A71C-1A223DBDF738}"/>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1C1B9-547D-4394-8EE5-331C4C76D69B}" type="slidenum">
              <a:t>16</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31B86A7-2D06-3337-B405-BC3D726E5E4C}"/>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55B3382-5431-B95A-C2BB-5783AE2B1603}"/>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387536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A06225E-6873-A4A0-5175-92B39A067A0C}"/>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AFC589-6D94-4ECE-BF56-AC9063B3FDF7}"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4D677C48-811E-C6B3-0FAD-E8DD1CD0E2D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B01980-AF75-F898-A71C-1A223DBDF738}"/>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1C1B9-547D-4394-8EE5-331C4C76D69B}" type="slidenum">
              <a:t>17</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31B86A7-2D06-3337-B405-BC3D726E5E4C}"/>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55B3382-5431-B95A-C2BB-5783AE2B1603}"/>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169885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181939E6-23B7-81F2-0793-4E2DC3F6D548}"/>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80A606-3B82-4286-9A25-CE11EDE9FEE3}"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17103F50-0854-C457-9547-CD1C35214BB3}"/>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C5A1E027-5818-F4DB-7542-FCA992B9F211}"/>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DCE482-5D39-4808-B72F-ACC36A625C75}" type="slidenum">
              <a:t>18</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27A0C399-BC23-BC8F-12F3-9B3DE45A787D}"/>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4997942F-D98A-0DBB-543B-159594A91CF3}"/>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A06225E-6873-A4A0-5175-92B39A067A0C}"/>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AFC589-6D94-4ECE-BF56-AC9063B3FDF7}"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4D677C48-811E-C6B3-0FAD-E8DD1CD0E2D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B01980-AF75-F898-A71C-1A223DBDF738}"/>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71C1B9-547D-4394-8EE5-331C4C76D69B}" type="slidenum">
              <a:t>19</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331B86A7-2D06-3337-B405-BC3D726E5E4C}"/>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55B3382-5431-B95A-C2BB-5783AE2B1603}"/>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323225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E08A39C-6568-5C3A-B3D3-54C356D226D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87BBBF-2F86-4035-8305-364FDCA918C3}"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BC54ED22-5426-AB5E-EF50-D8D889B687BC}"/>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A04BB707-D447-0A3E-1CA9-C3228E2B1F2A}"/>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2650D7-4523-4564-96F9-05750BB7C31B}" type="slidenum">
              <a:t>2</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198279EE-8427-F4C1-A4BC-75BE1478B68E}"/>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DE771F65-7BAB-4661-67F2-9EF5F5CA665F}"/>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D12C0641-7702-0CEB-AAB5-351D2ED1405A}"/>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F4ACAD-50C7-4753-B22C-FB8DDDBFC6FA}"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E4135823-F449-4785-BA93-FA36D73E0792}"/>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CCD4C7AF-7799-A63A-1DEF-DEED0498B5CA}"/>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CCCDC0-9434-442E-8E93-7ADC0CA93CD7}" type="slidenum">
              <a:t>20</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BFE829D5-64BD-DC4D-54E5-C076E334B4D8}"/>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6CE4A462-C9CD-F976-6848-CFC4AA2FF499}"/>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AE08A39C-6568-5C3A-B3D3-54C356D226DD}"/>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87BBBF-2F86-4035-8305-364FDCA918C3}"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BC54ED22-5426-AB5E-EF50-D8D889B687BC}"/>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A04BB707-D447-0A3E-1CA9-C3228E2B1F2A}"/>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2650D7-4523-4564-96F9-05750BB7C31B}" type="slidenum">
              <a:t>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198279EE-8427-F4C1-A4BC-75BE1478B68E}"/>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DE771F65-7BAB-4661-67F2-9EF5F5CA665F}"/>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396389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7075F4CB-CBED-BBD1-101D-59FF3F85AF79}"/>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B4C6C8-98AB-489A-AE6E-42BB205976F6}"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D7179E5D-923C-EDEA-433E-22E4658C78B5}"/>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D9EB1E2D-E3AA-E108-A2C8-6F458B84D2EF}"/>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5B80C8-8347-4FBB-86A5-B0A94DA2BA0F}" type="slidenum">
              <a:t>4</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B83BF62C-EEFE-459A-2379-C9BACE68DD59}"/>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EDADCA55-86AA-26A9-8D05-4E020DBAED9D}"/>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7075F4CB-CBED-BBD1-101D-59FF3F85AF79}"/>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B4C6C8-98AB-489A-AE6E-42BB205976F6}"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D7179E5D-923C-EDEA-433E-22E4658C78B5}"/>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D9EB1E2D-E3AA-E108-A2C8-6F458B84D2EF}"/>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5B80C8-8347-4FBB-86A5-B0A94DA2BA0F}" type="slidenum">
              <a:t>5</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B83BF62C-EEFE-459A-2379-C9BACE68DD59}"/>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EDADCA55-86AA-26A9-8D05-4E020DBAED9D}"/>
              </a:ext>
            </a:extLst>
          </p:cNvPr>
          <p:cNvSpPr txBox="1">
            <a:spLocks noGrp="1"/>
          </p:cNvSpPr>
          <p:nvPr>
            <p:ph type="body" sz="quarter" idx="1"/>
          </p:nvPr>
        </p:nvSpPr>
        <p:spPr/>
        <p:txBody>
          <a:bodyPr lIns="0" tIns="0" rIns="0" bIns="0"/>
          <a:lstStyle/>
          <a:p>
            <a:endParaRPr lang="en-GB"/>
          </a:p>
        </p:txBody>
      </p:sp>
    </p:spTree>
    <p:extLst>
      <p:ext uri="{BB962C8B-B14F-4D97-AF65-F5344CB8AC3E}">
        <p14:creationId xmlns:p14="http://schemas.microsoft.com/office/powerpoint/2010/main" val="1102131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7E8E6E54-6817-0AF0-79FB-9BE64E04E9B7}"/>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C19746-6338-4EE4-8C99-63EDB8B6BE2F}"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AC8B2A83-B88F-ABED-EEFA-AA6586B3AA90}"/>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F6CA309A-1CA4-63CE-D51D-5860E83E975C}"/>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D49EA9-5D2F-4745-BE17-15FB555C9E3D}" type="slidenum">
              <a:t>6</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E13872E4-DC23-E1B4-48C2-47982F9E3200}"/>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E46B030B-E331-FFAC-B236-E015AC1E3271}"/>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29AF576-F957-CDA2-8801-A3798A596CE0}"/>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C63909-1D81-42E7-993C-0DA0C16307FC}"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3E6574AC-07DC-F894-30EC-9D65245E7085}"/>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9AC1FB46-EE08-6DEA-76EF-E323EB671DA2}"/>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C6E1A2-A9C1-4E78-8B14-8C361FD8F2F1}" type="slidenum">
              <a:t>7</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E81A7208-EDD1-89AF-93EC-16B8110BF240}"/>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7C0A55F1-FD0F-4288-A614-798A0B4378E4}"/>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94C45E61-B77E-3754-18C7-4699E16A0690}"/>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6F9BD0-0CDD-4E2D-8072-315128D51130}"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05168842-75A2-C55A-E3B7-4ED45FFD15B7}"/>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BBC19EDD-FF8F-8629-1397-43E82BD81B79}"/>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77D0EC-0D66-4574-A6A4-6FB2551422AC}" type="slidenum">
              <a:t>8</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C4FA5480-6112-6EEA-A956-255CD7CEE682}"/>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BB25B458-DCB6-2ECF-472C-90C76AA87FD9}"/>
              </a:ext>
            </a:extLst>
          </p:cNvPr>
          <p:cNvSpPr txBox="1">
            <a:spLocks noGrp="1"/>
          </p:cNvSpPr>
          <p:nvPr>
            <p:ph type="body" sz="quarter" idx="1"/>
          </p:nvPr>
        </p:nvSpPr>
        <p:spPr/>
        <p:txBody>
          <a:bodyPr/>
          <a:lstStyle/>
          <a:p>
            <a:pPr lvl="0"/>
            <a:r>
              <a:rPr lang="en-GB"/>
              <a:t>35 Book Chapters published in 2018</a:t>
            </a:r>
          </a:p>
          <a:p>
            <a:pPr lvl="0"/>
            <a:r>
              <a:rPr lang="en-GB"/>
              <a:t>An exponential increase in the publication of documents over the years.</a:t>
            </a:r>
          </a:p>
        </p:txBody>
      </p:sp>
      <p:sp>
        <p:nvSpPr>
          <p:cNvPr id="7" name="Slide Number Placeholder 3">
            <a:extLst>
              <a:ext uri="{FF2B5EF4-FFF2-40B4-BE49-F238E27FC236}">
                <a16:creationId xmlns:a16="http://schemas.microsoft.com/office/drawing/2014/main" id="{D31D61E2-E177-2E24-66E4-536F4BACA009}"/>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064513-8BE0-41AE-934C-63B75A5B39C5}" type="slidenum">
              <a:t>8</a:t>
            </a:fld>
            <a:endParaRPr lang="en-GB" sz="1200" b="0" i="0" u="none" strike="noStrike" kern="1200" cap="none" spc="0" baseline="0">
              <a:solidFill>
                <a:srgbClr val="000000"/>
              </a:solidFill>
              <a:uFillTx/>
              <a:latin typeface="Calibri" pitchFamily="18"/>
              <a:ea typeface="Noto Sans SC Regular" pitchFamily="2"/>
              <a:cs typeface="Noto Sans Devanagari"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7625ECF0-CB3A-8528-CF03-6CA870720616}"/>
              </a:ext>
            </a:extLst>
          </p:cNvPr>
          <p:cNvSpPr txBox="1"/>
          <p:nvPr/>
        </p:nvSpPr>
        <p:spPr>
          <a:xfrm>
            <a:off x="3884755" y="0"/>
            <a:ext cx="2971800" cy="458635"/>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0E73A1-8D1B-41A8-A982-8CD7437349D1}" type="datetime1">
              <a:rPr lang="en-GB" sz="1200" b="0" i="0" u="none" strike="noStrike" kern="1200" cap="none" spc="0" baseline="0">
                <a:solidFill>
                  <a:srgbClr val="000000"/>
                </a:solidFill>
                <a:uFillTx/>
                <a:latin typeface="Calibri"/>
                <a:ea typeface="DejaVu Sans" pitchFamily="2"/>
                <a:cs typeface="DejaVu Sans" pitchFamily="2"/>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29/06/2023</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3" name="Footer Placeholder 5">
            <a:extLst>
              <a:ext uri="{FF2B5EF4-FFF2-40B4-BE49-F238E27FC236}">
                <a16:creationId xmlns:a16="http://schemas.microsoft.com/office/drawing/2014/main" id="{23F26BBB-026D-C2AB-ED2F-83CADEBD28EB}"/>
              </a:ext>
            </a:extLst>
          </p:cNvPr>
          <p:cNvSpPr txBox="1"/>
          <p:nvPr/>
        </p:nvSpPr>
        <p:spPr>
          <a:xfrm>
            <a:off x="0"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ea typeface="DejaVu Sans" pitchFamily="2"/>
                <a:cs typeface="DejaVu Sans" pitchFamily="2"/>
              </a:rPr>
              <a:t>2</a:t>
            </a:r>
          </a:p>
        </p:txBody>
      </p:sp>
      <p:sp>
        <p:nvSpPr>
          <p:cNvPr id="4" name="Slide Number Placeholder 6">
            <a:extLst>
              <a:ext uri="{FF2B5EF4-FFF2-40B4-BE49-F238E27FC236}">
                <a16:creationId xmlns:a16="http://schemas.microsoft.com/office/drawing/2014/main" id="{F2F949DB-396F-C695-2CE0-C9BF2A86DE90}"/>
              </a:ext>
            </a:extLst>
          </p:cNvPr>
          <p:cNvSpPr txBox="1"/>
          <p:nvPr/>
        </p:nvSpPr>
        <p:spPr>
          <a:xfrm>
            <a:off x="3884755" y="8685364"/>
            <a:ext cx="2971800" cy="458635"/>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7FF04D-7DB8-41F7-AE8B-FAAF8B19FECD}" type="slidenum">
              <a:t>9</a:t>
            </a:fld>
            <a:endParaRPr lang="en-GB" sz="1200" b="0" i="0" u="none" strike="noStrike" kern="1200" cap="none" spc="0" baseline="0">
              <a:solidFill>
                <a:srgbClr val="000000"/>
              </a:solidFill>
              <a:uFillTx/>
              <a:latin typeface="Calibri"/>
              <a:ea typeface="DejaVu Sans" pitchFamily="2"/>
              <a:cs typeface="DejaVu Sans" pitchFamily="2"/>
            </a:endParaRPr>
          </a:p>
        </p:txBody>
      </p:sp>
      <p:sp>
        <p:nvSpPr>
          <p:cNvPr id="5" name="Slide Image Placeholder 1">
            <a:extLst>
              <a:ext uri="{FF2B5EF4-FFF2-40B4-BE49-F238E27FC236}">
                <a16:creationId xmlns:a16="http://schemas.microsoft.com/office/drawing/2014/main" id="{8566926F-9297-A162-DEF2-4C8555D774FB}"/>
              </a:ext>
            </a:extLst>
          </p:cNvPr>
          <p:cNvSpPr>
            <a:spLocks noGrp="1" noRot="1" noChangeAspect="1"/>
          </p:cNvSpPr>
          <p:nvPr>
            <p:ph type="sldImg"/>
          </p:nvPr>
        </p:nvSpPr>
        <p:spPr>
          <a:xfrm>
            <a:off x="685800" y="1143000"/>
            <a:ext cx="5486400" cy="3086100"/>
          </a:xfrm>
          <a:solidFill>
            <a:srgbClr val="4472C4"/>
          </a:solidFill>
          <a:ln w="12600" cap="flat">
            <a:solidFill>
              <a:srgbClr val="2F528F"/>
            </a:solidFill>
            <a:prstDash val="solid"/>
            <a:miter/>
          </a:ln>
        </p:spPr>
      </p:sp>
      <p:sp>
        <p:nvSpPr>
          <p:cNvPr id="6" name="Notes Placeholder 2">
            <a:extLst>
              <a:ext uri="{FF2B5EF4-FFF2-40B4-BE49-F238E27FC236}">
                <a16:creationId xmlns:a16="http://schemas.microsoft.com/office/drawing/2014/main" id="{324283D1-790C-836D-6173-897F651F016D}"/>
              </a:ext>
            </a:extLst>
          </p:cNvPr>
          <p:cNvSpPr txBox="1">
            <a:spLocks noGrp="1"/>
          </p:cNvSpPr>
          <p:nvPr>
            <p:ph type="body" sz="quarter" idx="1"/>
          </p:nvPr>
        </p:nvSpPr>
        <p:spPr/>
        <p:txBody>
          <a:bodyPr lIns="0" tIns="0" rIns="0" bIns="0"/>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28B0-8D8D-77C1-A96D-1303F75FD44B}"/>
              </a:ext>
            </a:extLst>
          </p:cNvPr>
          <p:cNvSpPr txBox="1">
            <a:spLocks noGrp="1"/>
          </p:cNvSpPr>
          <p:nvPr>
            <p:ph type="ctrTitle"/>
          </p:nvPr>
        </p:nvSpPr>
        <p:spPr>
          <a:xfrm>
            <a:off x="1523884" y="1122480"/>
            <a:ext cx="9144000" cy="2387516"/>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72F941A0-2C70-4AF7-AE91-F069B913123E}"/>
              </a:ext>
            </a:extLst>
          </p:cNvPr>
          <p:cNvSpPr txBox="1">
            <a:spLocks noGrp="1"/>
          </p:cNvSpPr>
          <p:nvPr>
            <p:ph type="subTitle" idx="1"/>
          </p:nvPr>
        </p:nvSpPr>
        <p:spPr>
          <a:xfrm>
            <a:off x="1523884" y="3602159"/>
            <a:ext cx="9144000" cy="1655640"/>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70CC4B87-29F6-5EB2-8D1C-6781CA7025E5}"/>
              </a:ext>
            </a:extLst>
          </p:cNvPr>
          <p:cNvSpPr txBox="1">
            <a:spLocks noGrp="1"/>
          </p:cNvSpPr>
          <p:nvPr>
            <p:ph type="dt" sz="half" idx="7"/>
          </p:nvPr>
        </p:nvSpPr>
        <p:spPr/>
        <p:txBody>
          <a:bodyPr/>
          <a:lstStyle>
            <a:lvl1pPr>
              <a:defRPr/>
            </a:lvl1pPr>
          </a:lstStyle>
          <a:p>
            <a:pPr lvl="0"/>
            <a:fld id="{6BBAECAE-3430-4853-B8AC-1F893C43566A}" type="datetime1">
              <a:rPr lang="en-GB"/>
              <a:pPr lvl="0"/>
              <a:t>29/06/2023</a:t>
            </a:fld>
            <a:endParaRPr lang="en-GB"/>
          </a:p>
        </p:txBody>
      </p:sp>
      <p:sp>
        <p:nvSpPr>
          <p:cNvPr id="5" name="Footer Placeholder 4">
            <a:extLst>
              <a:ext uri="{FF2B5EF4-FFF2-40B4-BE49-F238E27FC236}">
                <a16:creationId xmlns:a16="http://schemas.microsoft.com/office/drawing/2014/main" id="{82B6E892-DED2-87D4-0921-9D6DE1D417DA}"/>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5378C121-5141-FFB1-9DFD-CB4E681BCB69}"/>
              </a:ext>
            </a:extLst>
          </p:cNvPr>
          <p:cNvSpPr txBox="1">
            <a:spLocks noGrp="1"/>
          </p:cNvSpPr>
          <p:nvPr>
            <p:ph type="sldNum" sz="quarter" idx="8"/>
          </p:nvPr>
        </p:nvSpPr>
        <p:spPr/>
        <p:txBody>
          <a:bodyPr/>
          <a:lstStyle>
            <a:lvl1pPr>
              <a:defRPr/>
            </a:lvl1pPr>
          </a:lstStyle>
          <a:p>
            <a:pPr lvl="0"/>
            <a:fld id="{120B7428-B11E-409A-AE7C-BECA0E820022}" type="slidenum">
              <a:t>‹#›</a:t>
            </a:fld>
            <a:endParaRPr lang="en-GB"/>
          </a:p>
        </p:txBody>
      </p:sp>
      <p:sp>
        <p:nvSpPr>
          <p:cNvPr id="7" name="Text Placeholder 6">
            <a:extLst>
              <a:ext uri="{FF2B5EF4-FFF2-40B4-BE49-F238E27FC236}">
                <a16:creationId xmlns:a16="http://schemas.microsoft.com/office/drawing/2014/main" id="{13EEFD2F-C093-6BC7-690C-399BF61E81E4}"/>
              </a:ext>
            </a:extLst>
          </p:cNvPr>
          <p:cNvSpPr txBox="1">
            <a:spLocks noGrp="1"/>
          </p:cNvSpPr>
          <p:nvPr>
            <p:ph type="body" idx="4294967295"/>
          </p:nvPr>
        </p:nvSpPr>
        <p:spPr>
          <a:xfrm>
            <a:off x="609484" y="1604515"/>
            <a:ext cx="10972443" cy="3977283"/>
          </a:xfrm>
        </p:spPr>
        <p:txBody>
          <a:bodyPr lIns="0" tIns="0" rIns="0" bIns="0"/>
          <a:lstStyle>
            <a:lvl1pPr hangingPunct="0">
              <a:spcBef>
                <a:spcPts val="1415"/>
              </a:spcBef>
              <a:defRPr lang="fr-FR" sz="3200">
                <a:latin typeface="Carlito" pitchFamily="18"/>
              </a:defRPr>
            </a:lvl1pPr>
          </a:lstStyle>
          <a:p>
            <a:pPr lvl="0"/>
            <a:endParaRPr lang="fr-FR"/>
          </a:p>
        </p:txBody>
      </p:sp>
    </p:spTree>
    <p:extLst>
      <p:ext uri="{BB962C8B-B14F-4D97-AF65-F5344CB8AC3E}">
        <p14:creationId xmlns:p14="http://schemas.microsoft.com/office/powerpoint/2010/main" val="194053217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19E1-F4F6-AA9E-BD27-F7A8E74B6388}"/>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71961C72-B976-873B-55FA-ECBFC00B5EC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2F57A-9D66-8E2D-3A8F-740D964D8C73}"/>
              </a:ext>
            </a:extLst>
          </p:cNvPr>
          <p:cNvSpPr txBox="1">
            <a:spLocks noGrp="1"/>
          </p:cNvSpPr>
          <p:nvPr>
            <p:ph type="dt" sz="half" idx="7"/>
          </p:nvPr>
        </p:nvSpPr>
        <p:spPr/>
        <p:txBody>
          <a:bodyPr/>
          <a:lstStyle>
            <a:lvl1pPr>
              <a:defRPr/>
            </a:lvl1pPr>
          </a:lstStyle>
          <a:p>
            <a:pPr lvl="0"/>
            <a:fld id="{798A7C91-2146-4993-94FD-CD3B52105F7F}" type="datetime1">
              <a:rPr lang="en-GB"/>
              <a:pPr lvl="0"/>
              <a:t>29/06/2023</a:t>
            </a:fld>
            <a:endParaRPr lang="en-GB"/>
          </a:p>
        </p:txBody>
      </p:sp>
      <p:sp>
        <p:nvSpPr>
          <p:cNvPr id="5" name="Footer Placeholder 4">
            <a:extLst>
              <a:ext uri="{FF2B5EF4-FFF2-40B4-BE49-F238E27FC236}">
                <a16:creationId xmlns:a16="http://schemas.microsoft.com/office/drawing/2014/main" id="{45CA9919-B5C3-29D7-E406-9A7BCC19324B}"/>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DC8D6B23-2304-A1D6-88AC-E2F2BC203EAF}"/>
              </a:ext>
            </a:extLst>
          </p:cNvPr>
          <p:cNvSpPr txBox="1">
            <a:spLocks noGrp="1"/>
          </p:cNvSpPr>
          <p:nvPr>
            <p:ph type="sldNum" sz="quarter" idx="8"/>
          </p:nvPr>
        </p:nvSpPr>
        <p:spPr/>
        <p:txBody>
          <a:bodyPr/>
          <a:lstStyle>
            <a:lvl1pPr>
              <a:defRPr/>
            </a:lvl1pPr>
          </a:lstStyle>
          <a:p>
            <a:pPr lvl="0"/>
            <a:fld id="{C2F763E0-186C-41FA-98F7-BD579C55A6AB}" type="slidenum">
              <a:t>‹#›</a:t>
            </a:fld>
            <a:endParaRPr lang="en-GB"/>
          </a:p>
        </p:txBody>
      </p:sp>
    </p:spTree>
    <p:extLst>
      <p:ext uri="{BB962C8B-B14F-4D97-AF65-F5344CB8AC3E}">
        <p14:creationId xmlns:p14="http://schemas.microsoft.com/office/powerpoint/2010/main" val="398490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5867D-EDE6-9A19-828D-C3E9947766FE}"/>
              </a:ext>
            </a:extLst>
          </p:cNvPr>
          <p:cNvSpPr txBox="1">
            <a:spLocks noGrp="1"/>
          </p:cNvSpPr>
          <p:nvPr>
            <p:ph type="title" orient="vert"/>
          </p:nvPr>
        </p:nvSpPr>
        <p:spPr>
          <a:xfrm>
            <a:off x="8724957" y="365037"/>
            <a:ext cx="2628717" cy="5811844"/>
          </a:xfrm>
        </p:spPr>
        <p:txBody>
          <a:bodyPr vert="eaVert" anchor="t" anchorCtr="1"/>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F1039A0-D245-5588-D0F2-43ACDD54A60B}"/>
              </a:ext>
            </a:extLst>
          </p:cNvPr>
          <p:cNvSpPr txBox="1">
            <a:spLocks noGrp="1"/>
          </p:cNvSpPr>
          <p:nvPr>
            <p:ph type="body" orient="vert" idx="1"/>
          </p:nvPr>
        </p:nvSpPr>
        <p:spPr>
          <a:xfrm>
            <a:off x="838084" y="365037"/>
            <a:ext cx="7734242" cy="581184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B510C-F372-0205-D506-ECE3C1808D00}"/>
              </a:ext>
            </a:extLst>
          </p:cNvPr>
          <p:cNvSpPr txBox="1">
            <a:spLocks noGrp="1"/>
          </p:cNvSpPr>
          <p:nvPr>
            <p:ph type="dt" sz="half" idx="7"/>
          </p:nvPr>
        </p:nvSpPr>
        <p:spPr/>
        <p:txBody>
          <a:bodyPr/>
          <a:lstStyle>
            <a:lvl1pPr>
              <a:defRPr/>
            </a:lvl1pPr>
          </a:lstStyle>
          <a:p>
            <a:pPr lvl="0"/>
            <a:fld id="{F107BDBC-2286-4A12-A9D4-00E7F9652592}" type="datetime1">
              <a:rPr lang="en-GB"/>
              <a:pPr lvl="0"/>
              <a:t>29/06/2023</a:t>
            </a:fld>
            <a:endParaRPr lang="en-GB"/>
          </a:p>
        </p:txBody>
      </p:sp>
      <p:sp>
        <p:nvSpPr>
          <p:cNvPr id="5" name="Footer Placeholder 4">
            <a:extLst>
              <a:ext uri="{FF2B5EF4-FFF2-40B4-BE49-F238E27FC236}">
                <a16:creationId xmlns:a16="http://schemas.microsoft.com/office/drawing/2014/main" id="{E61B8068-7F87-BB39-5F47-BBB3CB4CB883}"/>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EB791F3D-3127-2624-AC0E-12ACC7D3AA38}"/>
              </a:ext>
            </a:extLst>
          </p:cNvPr>
          <p:cNvSpPr txBox="1">
            <a:spLocks noGrp="1"/>
          </p:cNvSpPr>
          <p:nvPr>
            <p:ph type="sldNum" sz="quarter" idx="8"/>
          </p:nvPr>
        </p:nvSpPr>
        <p:spPr/>
        <p:txBody>
          <a:bodyPr/>
          <a:lstStyle>
            <a:lvl1pPr>
              <a:defRPr/>
            </a:lvl1pPr>
          </a:lstStyle>
          <a:p>
            <a:pPr lvl="0"/>
            <a:fld id="{8A8C81C4-4D12-4C38-B5E0-0BCA35E4459F}" type="slidenum">
              <a:t>‹#›</a:t>
            </a:fld>
            <a:endParaRPr lang="en-GB"/>
          </a:p>
        </p:txBody>
      </p:sp>
    </p:spTree>
    <p:extLst>
      <p:ext uri="{BB962C8B-B14F-4D97-AF65-F5344CB8AC3E}">
        <p14:creationId xmlns:p14="http://schemas.microsoft.com/office/powerpoint/2010/main" val="319038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ACA5-01E0-DFE8-07BC-CD18809D8B7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EE346FB-510B-FD80-184F-BA3FCBFA5CD4}"/>
              </a:ext>
            </a:extLst>
          </p:cNvPr>
          <p:cNvSpPr txBox="1">
            <a:spLocks noGrp="1"/>
          </p:cNvSpPr>
          <p:nvPr>
            <p:ph type="title" idx="4294967295"/>
          </p:nvPr>
        </p:nvSpPr>
        <p:spPr>
          <a:xfrm>
            <a:off x="838084" y="1825563"/>
            <a:ext cx="10515600"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53067-1B69-1DEA-4A78-45E41BAF4AF4}"/>
              </a:ext>
            </a:extLst>
          </p:cNvPr>
          <p:cNvSpPr txBox="1">
            <a:spLocks noGrp="1"/>
          </p:cNvSpPr>
          <p:nvPr>
            <p:ph type="dt" sz="half" idx="7"/>
          </p:nvPr>
        </p:nvSpPr>
        <p:spPr/>
        <p:txBody>
          <a:bodyPr/>
          <a:lstStyle>
            <a:lvl1pPr>
              <a:defRPr/>
            </a:lvl1pPr>
          </a:lstStyle>
          <a:p>
            <a:pPr lvl="0"/>
            <a:fld id="{D2968524-083A-47F4-8ED8-B1C818D8F3F2}" type="datetime1">
              <a:rPr lang="en-GB"/>
              <a:pPr lvl="0"/>
              <a:t>29/06/2023</a:t>
            </a:fld>
            <a:endParaRPr lang="en-GB"/>
          </a:p>
        </p:txBody>
      </p:sp>
      <p:sp>
        <p:nvSpPr>
          <p:cNvPr id="5" name="Footer Placeholder 4">
            <a:extLst>
              <a:ext uri="{FF2B5EF4-FFF2-40B4-BE49-F238E27FC236}">
                <a16:creationId xmlns:a16="http://schemas.microsoft.com/office/drawing/2014/main" id="{4102BCDF-25C0-5EA2-4DC5-467D51EA158A}"/>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5F7ED512-863E-558A-7126-83AFB07758F8}"/>
              </a:ext>
            </a:extLst>
          </p:cNvPr>
          <p:cNvSpPr txBox="1">
            <a:spLocks noGrp="1"/>
          </p:cNvSpPr>
          <p:nvPr>
            <p:ph type="sldNum" sz="quarter" idx="8"/>
          </p:nvPr>
        </p:nvSpPr>
        <p:spPr/>
        <p:txBody>
          <a:bodyPr/>
          <a:lstStyle>
            <a:lvl1pPr>
              <a:defRPr/>
            </a:lvl1pPr>
          </a:lstStyle>
          <a:p>
            <a:pPr lvl="0"/>
            <a:fld id="{0136DF2B-AE38-457F-9EC2-6A79A473A6DF}" type="slidenum">
              <a:t>‹#›</a:t>
            </a:fld>
            <a:endParaRPr lang="en-GB"/>
          </a:p>
        </p:txBody>
      </p:sp>
      <p:sp>
        <p:nvSpPr>
          <p:cNvPr id="7" name="Content Placeholder 6">
            <a:extLst>
              <a:ext uri="{FF2B5EF4-FFF2-40B4-BE49-F238E27FC236}">
                <a16:creationId xmlns:a16="http://schemas.microsoft.com/office/drawing/2014/main" id="{2D7B7B87-9419-57F2-EC57-9DF01573AF32}"/>
              </a:ext>
            </a:extLst>
          </p:cNvPr>
          <p:cNvSpPr txBox="1">
            <a:spLocks noGrp="1"/>
          </p:cNvSpPr>
          <p:nvPr>
            <p:ph idx="1"/>
          </p:nvPr>
        </p:nvSpPr>
        <p:spPr>
          <a:xfrm>
            <a:off x="609484" y="1604515"/>
            <a:ext cx="10972443" cy="3977283"/>
          </a:xfrm>
        </p:spPr>
        <p:txBody>
          <a:bodyPr lIns="0" tIns="0" rIns="0" bIns="0"/>
          <a:lstStyle>
            <a:lvl1pPr hangingPunct="0">
              <a:spcBef>
                <a:spcPts val="1415"/>
              </a:spcBef>
              <a:defRPr lang="fr-FR" sz="3200">
                <a:latin typeface="Carlito" pitchFamily="18"/>
              </a:defRPr>
            </a:lvl1pPr>
          </a:lstStyle>
          <a:p>
            <a:pPr lvl="0"/>
            <a:endParaRPr lang="fr-FR"/>
          </a:p>
        </p:txBody>
      </p:sp>
    </p:spTree>
    <p:extLst>
      <p:ext uri="{BB962C8B-B14F-4D97-AF65-F5344CB8AC3E}">
        <p14:creationId xmlns:p14="http://schemas.microsoft.com/office/powerpoint/2010/main" val="39912655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F4FF-D609-AE7A-6C5E-742D5F003E75}"/>
              </a:ext>
            </a:extLst>
          </p:cNvPr>
          <p:cNvSpPr txBox="1">
            <a:spLocks noGrp="1"/>
          </p:cNvSpPr>
          <p:nvPr>
            <p:ph type="title"/>
          </p:nvPr>
        </p:nvSpPr>
        <p:spPr>
          <a:xfrm>
            <a:off x="831957" y="1709644"/>
            <a:ext cx="10515600" cy="2852644"/>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9466A408-367D-D072-5130-107B726ABEE8}"/>
              </a:ext>
            </a:extLst>
          </p:cNvPr>
          <p:cNvSpPr txBox="1">
            <a:spLocks noGrp="1"/>
          </p:cNvSpPr>
          <p:nvPr>
            <p:ph type="body" idx="1"/>
          </p:nvPr>
        </p:nvSpPr>
        <p:spPr>
          <a:xfrm>
            <a:off x="831957" y="4589638"/>
            <a:ext cx="10515600" cy="1500118"/>
          </a:xfrm>
        </p:spPr>
        <p:txBody>
          <a:bodyPr/>
          <a:lstStyle>
            <a:lvl1pPr marL="0" indent="0">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441BFBE-851A-F0C1-1024-C45966C25BF9}"/>
              </a:ext>
            </a:extLst>
          </p:cNvPr>
          <p:cNvSpPr txBox="1">
            <a:spLocks noGrp="1"/>
          </p:cNvSpPr>
          <p:nvPr>
            <p:ph type="dt" sz="half" idx="7"/>
          </p:nvPr>
        </p:nvSpPr>
        <p:spPr/>
        <p:txBody>
          <a:bodyPr/>
          <a:lstStyle>
            <a:lvl1pPr>
              <a:defRPr/>
            </a:lvl1pPr>
          </a:lstStyle>
          <a:p>
            <a:pPr lvl="0"/>
            <a:fld id="{A6832DF5-E83D-4133-AD26-7048A3F3D788}" type="datetime1">
              <a:rPr lang="en-GB"/>
              <a:pPr lvl="0"/>
              <a:t>29/06/2023</a:t>
            </a:fld>
            <a:endParaRPr lang="en-GB"/>
          </a:p>
        </p:txBody>
      </p:sp>
      <p:sp>
        <p:nvSpPr>
          <p:cNvPr id="5" name="Footer Placeholder 4">
            <a:extLst>
              <a:ext uri="{FF2B5EF4-FFF2-40B4-BE49-F238E27FC236}">
                <a16:creationId xmlns:a16="http://schemas.microsoft.com/office/drawing/2014/main" id="{8E19534C-5888-FEE4-E250-B9074064AF07}"/>
              </a:ext>
            </a:extLst>
          </p:cNvPr>
          <p:cNvSpPr txBox="1">
            <a:spLocks noGrp="1"/>
          </p:cNvSpPr>
          <p:nvPr>
            <p:ph type="ftr" sz="quarter" idx="9"/>
          </p:nvPr>
        </p:nvSpPr>
        <p:spPr/>
        <p:txBody>
          <a:bodyPr/>
          <a:lstStyle>
            <a:lvl1pPr>
              <a:defRPr/>
            </a:lvl1pPr>
          </a:lstStyle>
          <a:p>
            <a:pPr lvl="0"/>
            <a:endParaRPr lang="fr-FR"/>
          </a:p>
        </p:txBody>
      </p:sp>
      <p:sp>
        <p:nvSpPr>
          <p:cNvPr id="6" name="Slide Number Placeholder 5">
            <a:extLst>
              <a:ext uri="{FF2B5EF4-FFF2-40B4-BE49-F238E27FC236}">
                <a16:creationId xmlns:a16="http://schemas.microsoft.com/office/drawing/2014/main" id="{7CE53B0B-876E-E9C5-434D-9623F2462074}"/>
              </a:ext>
            </a:extLst>
          </p:cNvPr>
          <p:cNvSpPr txBox="1">
            <a:spLocks noGrp="1"/>
          </p:cNvSpPr>
          <p:nvPr>
            <p:ph type="sldNum" sz="quarter" idx="8"/>
          </p:nvPr>
        </p:nvSpPr>
        <p:spPr/>
        <p:txBody>
          <a:bodyPr/>
          <a:lstStyle>
            <a:lvl1pPr>
              <a:defRPr/>
            </a:lvl1pPr>
          </a:lstStyle>
          <a:p>
            <a:pPr lvl="0"/>
            <a:fld id="{3CFDFB43-B8F8-43D9-BAF4-A70A83E2E54E}" type="slidenum">
              <a:t>‹#›</a:t>
            </a:fld>
            <a:endParaRPr lang="en-GB"/>
          </a:p>
        </p:txBody>
      </p:sp>
    </p:spTree>
    <p:extLst>
      <p:ext uri="{BB962C8B-B14F-4D97-AF65-F5344CB8AC3E}">
        <p14:creationId xmlns:p14="http://schemas.microsoft.com/office/powerpoint/2010/main" val="304766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F727-B5C8-5BE2-B81F-69F6B6F6CD2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8F1A37B-BA8F-5183-F2CA-465373E87B2A}"/>
              </a:ext>
            </a:extLst>
          </p:cNvPr>
          <p:cNvSpPr txBox="1">
            <a:spLocks noGrp="1"/>
          </p:cNvSpPr>
          <p:nvPr>
            <p:ph type="title" idx="4294967295"/>
          </p:nvPr>
        </p:nvSpPr>
        <p:spPr>
          <a:xfrm>
            <a:off x="838084"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2277E-80B1-E8BD-4468-AF79336E7A70}"/>
              </a:ext>
            </a:extLst>
          </p:cNvPr>
          <p:cNvSpPr txBox="1">
            <a:spLocks noGrp="1"/>
          </p:cNvSpPr>
          <p:nvPr>
            <p:ph type="title" idx="4294967295"/>
          </p:nvPr>
        </p:nvSpPr>
        <p:spPr>
          <a:xfrm>
            <a:off x="6172200" y="1825563"/>
            <a:ext cx="5181484" cy="4351318"/>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0DBCD6-5D27-EAF8-32EC-C8ACB833B2E1}"/>
              </a:ext>
            </a:extLst>
          </p:cNvPr>
          <p:cNvSpPr txBox="1">
            <a:spLocks noGrp="1"/>
          </p:cNvSpPr>
          <p:nvPr>
            <p:ph type="dt" sz="half" idx="7"/>
          </p:nvPr>
        </p:nvSpPr>
        <p:spPr/>
        <p:txBody>
          <a:bodyPr/>
          <a:lstStyle>
            <a:lvl1pPr>
              <a:defRPr/>
            </a:lvl1pPr>
          </a:lstStyle>
          <a:p>
            <a:pPr lvl="0"/>
            <a:fld id="{1E4B0C32-2C32-4A3A-95DE-137C163A5A71}" type="datetime1">
              <a:rPr lang="en-GB"/>
              <a:pPr lvl="0"/>
              <a:t>29/06/2023</a:t>
            </a:fld>
            <a:endParaRPr lang="en-GB"/>
          </a:p>
        </p:txBody>
      </p:sp>
      <p:sp>
        <p:nvSpPr>
          <p:cNvPr id="6" name="Footer Placeholder 5">
            <a:extLst>
              <a:ext uri="{FF2B5EF4-FFF2-40B4-BE49-F238E27FC236}">
                <a16:creationId xmlns:a16="http://schemas.microsoft.com/office/drawing/2014/main" id="{4BF1454A-7008-D717-FA7E-E8B7D7ACC3A6}"/>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4BC5C3A5-8361-41E8-72AB-DFB94E284D8A}"/>
              </a:ext>
            </a:extLst>
          </p:cNvPr>
          <p:cNvSpPr txBox="1">
            <a:spLocks noGrp="1"/>
          </p:cNvSpPr>
          <p:nvPr>
            <p:ph type="sldNum" sz="quarter" idx="8"/>
          </p:nvPr>
        </p:nvSpPr>
        <p:spPr/>
        <p:txBody>
          <a:bodyPr/>
          <a:lstStyle>
            <a:lvl1pPr>
              <a:defRPr/>
            </a:lvl1pPr>
          </a:lstStyle>
          <a:p>
            <a:pPr lvl="0"/>
            <a:fld id="{DAB5190D-2831-434F-B12A-643C4B0DD238}" type="slidenum">
              <a:t>‹#›</a:t>
            </a:fld>
            <a:endParaRPr lang="en-GB"/>
          </a:p>
        </p:txBody>
      </p:sp>
    </p:spTree>
    <p:extLst>
      <p:ext uri="{BB962C8B-B14F-4D97-AF65-F5344CB8AC3E}">
        <p14:creationId xmlns:p14="http://schemas.microsoft.com/office/powerpoint/2010/main" val="412070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5EB3-BBF7-F5AE-2B58-D970E922ACA5}"/>
              </a:ext>
            </a:extLst>
          </p:cNvPr>
          <p:cNvSpPr txBox="1">
            <a:spLocks noGrp="1"/>
          </p:cNvSpPr>
          <p:nvPr>
            <p:ph type="title"/>
          </p:nvPr>
        </p:nvSpPr>
        <p:spPr>
          <a:xfrm>
            <a:off x="839876" y="365037"/>
            <a:ext cx="10515600" cy="1325523"/>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26787B46-CC19-48F8-9F2F-8701AE894FFA}"/>
              </a:ext>
            </a:extLst>
          </p:cNvPr>
          <p:cNvSpPr txBox="1">
            <a:spLocks noGrp="1"/>
          </p:cNvSpPr>
          <p:nvPr>
            <p:ph type="body" idx="1"/>
          </p:nvPr>
        </p:nvSpPr>
        <p:spPr>
          <a:xfrm>
            <a:off x="839876" y="1681197"/>
            <a:ext cx="5157718" cy="824038"/>
          </a:xfrm>
        </p:spPr>
        <p:txBody>
          <a:bodyPr anchor="b"/>
          <a:lstStyle>
            <a:lvl1pPr marL="0" indent="0">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FA90CA49-B49A-48D9-DC4B-B6460A79827C}"/>
              </a:ext>
            </a:extLst>
          </p:cNvPr>
          <p:cNvSpPr txBox="1">
            <a:spLocks noGrp="1"/>
          </p:cNvSpPr>
          <p:nvPr>
            <p:ph type="title" idx="4294967295"/>
          </p:nvPr>
        </p:nvSpPr>
        <p:spPr>
          <a:xfrm>
            <a:off x="839876" y="2505236"/>
            <a:ext cx="5157718" cy="3684602"/>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85A145-A080-9158-DF37-06911CDE6595}"/>
              </a:ext>
            </a:extLst>
          </p:cNvPr>
          <p:cNvSpPr txBox="1">
            <a:spLocks noGrp="1"/>
          </p:cNvSpPr>
          <p:nvPr>
            <p:ph type="body" idx="3"/>
          </p:nvPr>
        </p:nvSpPr>
        <p:spPr>
          <a:xfrm>
            <a:off x="6172200" y="1681197"/>
            <a:ext cx="5183276" cy="824038"/>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4909306-C3AE-68C4-94FE-431B7A412803}"/>
              </a:ext>
            </a:extLst>
          </p:cNvPr>
          <p:cNvSpPr txBox="1">
            <a:spLocks noGrp="1"/>
          </p:cNvSpPr>
          <p:nvPr>
            <p:ph type="title" idx="4294967295"/>
          </p:nvPr>
        </p:nvSpPr>
        <p:spPr>
          <a:xfrm>
            <a:off x="6172200" y="2505236"/>
            <a:ext cx="5183276" cy="3684602"/>
          </a:xfrm>
        </p:spPr>
        <p:txBody>
          <a:bodyPr anchor="t"/>
          <a:lstStyle>
            <a:lvl1pPr marL="228600" indent="-228600">
              <a:spcBef>
                <a:spcPts val="1000"/>
              </a:spcBef>
              <a:buSzPct val="100000"/>
              <a:buFont typeface="Arial" pitchFamily="34"/>
              <a:buChar char="•"/>
              <a:defRPr sz="28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B7068A-E41B-76DC-DDFD-F0C91C8CC266}"/>
              </a:ext>
            </a:extLst>
          </p:cNvPr>
          <p:cNvSpPr txBox="1">
            <a:spLocks noGrp="1"/>
          </p:cNvSpPr>
          <p:nvPr>
            <p:ph type="dt" sz="half" idx="7"/>
          </p:nvPr>
        </p:nvSpPr>
        <p:spPr/>
        <p:txBody>
          <a:bodyPr/>
          <a:lstStyle>
            <a:lvl1pPr>
              <a:defRPr/>
            </a:lvl1pPr>
          </a:lstStyle>
          <a:p>
            <a:pPr lvl="0"/>
            <a:fld id="{1152FE40-9C66-4A03-99F5-FA26D107E274}" type="datetime1">
              <a:rPr lang="en-GB"/>
              <a:pPr lvl="0"/>
              <a:t>29/06/2023</a:t>
            </a:fld>
            <a:endParaRPr lang="en-GB"/>
          </a:p>
        </p:txBody>
      </p:sp>
      <p:sp>
        <p:nvSpPr>
          <p:cNvPr id="8" name="Footer Placeholder 7">
            <a:extLst>
              <a:ext uri="{FF2B5EF4-FFF2-40B4-BE49-F238E27FC236}">
                <a16:creationId xmlns:a16="http://schemas.microsoft.com/office/drawing/2014/main" id="{0DC19043-D7E9-B865-A188-9EDD616B24D1}"/>
              </a:ext>
            </a:extLst>
          </p:cNvPr>
          <p:cNvSpPr txBox="1">
            <a:spLocks noGrp="1"/>
          </p:cNvSpPr>
          <p:nvPr>
            <p:ph type="ftr" sz="quarter" idx="9"/>
          </p:nvPr>
        </p:nvSpPr>
        <p:spPr/>
        <p:txBody>
          <a:bodyPr/>
          <a:lstStyle>
            <a:lvl1pPr>
              <a:defRPr/>
            </a:lvl1pPr>
          </a:lstStyle>
          <a:p>
            <a:pPr lvl="0"/>
            <a:endParaRPr lang="fr-FR"/>
          </a:p>
        </p:txBody>
      </p:sp>
      <p:sp>
        <p:nvSpPr>
          <p:cNvPr id="9" name="Slide Number Placeholder 8">
            <a:extLst>
              <a:ext uri="{FF2B5EF4-FFF2-40B4-BE49-F238E27FC236}">
                <a16:creationId xmlns:a16="http://schemas.microsoft.com/office/drawing/2014/main" id="{3B18E568-5EA1-15A5-5E4F-708FF6604581}"/>
              </a:ext>
            </a:extLst>
          </p:cNvPr>
          <p:cNvSpPr txBox="1">
            <a:spLocks noGrp="1"/>
          </p:cNvSpPr>
          <p:nvPr>
            <p:ph type="sldNum" sz="quarter" idx="8"/>
          </p:nvPr>
        </p:nvSpPr>
        <p:spPr/>
        <p:txBody>
          <a:bodyPr/>
          <a:lstStyle>
            <a:lvl1pPr>
              <a:defRPr/>
            </a:lvl1pPr>
          </a:lstStyle>
          <a:p>
            <a:pPr lvl="0"/>
            <a:fld id="{49CC7032-F731-4DDA-9267-0816A9F01B18}" type="slidenum">
              <a:t>‹#›</a:t>
            </a:fld>
            <a:endParaRPr lang="en-GB"/>
          </a:p>
        </p:txBody>
      </p:sp>
    </p:spTree>
    <p:extLst>
      <p:ext uri="{BB962C8B-B14F-4D97-AF65-F5344CB8AC3E}">
        <p14:creationId xmlns:p14="http://schemas.microsoft.com/office/powerpoint/2010/main" val="359054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32EC-8B84-606C-84C9-78040B0D86DA}"/>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E11FC74-F04A-357D-A714-404121BDF3AE}"/>
              </a:ext>
            </a:extLst>
          </p:cNvPr>
          <p:cNvSpPr txBox="1">
            <a:spLocks noGrp="1"/>
          </p:cNvSpPr>
          <p:nvPr>
            <p:ph type="dt" sz="half" idx="7"/>
          </p:nvPr>
        </p:nvSpPr>
        <p:spPr/>
        <p:txBody>
          <a:bodyPr/>
          <a:lstStyle>
            <a:lvl1pPr>
              <a:defRPr/>
            </a:lvl1pPr>
          </a:lstStyle>
          <a:p>
            <a:pPr lvl="0"/>
            <a:fld id="{D11F304A-8C9A-4A0C-9354-639CCC71C624}" type="datetime1">
              <a:rPr lang="en-GB"/>
              <a:pPr lvl="0"/>
              <a:t>29/06/2023</a:t>
            </a:fld>
            <a:endParaRPr lang="en-GB"/>
          </a:p>
        </p:txBody>
      </p:sp>
      <p:sp>
        <p:nvSpPr>
          <p:cNvPr id="4" name="Footer Placeholder 3">
            <a:extLst>
              <a:ext uri="{FF2B5EF4-FFF2-40B4-BE49-F238E27FC236}">
                <a16:creationId xmlns:a16="http://schemas.microsoft.com/office/drawing/2014/main" id="{1DEDCDBD-BF56-1679-79A2-9A690D0331BD}"/>
              </a:ext>
            </a:extLst>
          </p:cNvPr>
          <p:cNvSpPr txBox="1">
            <a:spLocks noGrp="1"/>
          </p:cNvSpPr>
          <p:nvPr>
            <p:ph type="ftr" sz="quarter" idx="9"/>
          </p:nvPr>
        </p:nvSpPr>
        <p:spPr/>
        <p:txBody>
          <a:bodyPr/>
          <a:lstStyle>
            <a:lvl1pPr>
              <a:defRPr/>
            </a:lvl1pPr>
          </a:lstStyle>
          <a:p>
            <a:pPr lvl="0"/>
            <a:endParaRPr lang="fr-FR"/>
          </a:p>
        </p:txBody>
      </p:sp>
      <p:sp>
        <p:nvSpPr>
          <p:cNvPr id="5" name="Slide Number Placeholder 4">
            <a:extLst>
              <a:ext uri="{FF2B5EF4-FFF2-40B4-BE49-F238E27FC236}">
                <a16:creationId xmlns:a16="http://schemas.microsoft.com/office/drawing/2014/main" id="{FF243D9C-3E80-502D-52C6-B6BE2D8E9C17}"/>
              </a:ext>
            </a:extLst>
          </p:cNvPr>
          <p:cNvSpPr txBox="1">
            <a:spLocks noGrp="1"/>
          </p:cNvSpPr>
          <p:nvPr>
            <p:ph type="sldNum" sz="quarter" idx="8"/>
          </p:nvPr>
        </p:nvSpPr>
        <p:spPr/>
        <p:txBody>
          <a:bodyPr/>
          <a:lstStyle>
            <a:lvl1pPr>
              <a:defRPr/>
            </a:lvl1pPr>
          </a:lstStyle>
          <a:p>
            <a:pPr lvl="0"/>
            <a:fld id="{CA6F861F-0BA6-4E2B-81CB-33155F12889C}" type="slidenum">
              <a:t>‹#›</a:t>
            </a:fld>
            <a:endParaRPr lang="en-GB"/>
          </a:p>
        </p:txBody>
      </p:sp>
    </p:spTree>
    <p:extLst>
      <p:ext uri="{BB962C8B-B14F-4D97-AF65-F5344CB8AC3E}">
        <p14:creationId xmlns:p14="http://schemas.microsoft.com/office/powerpoint/2010/main" val="53456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CB13C4-65D8-5228-C06B-EC4100168D36}"/>
              </a:ext>
            </a:extLst>
          </p:cNvPr>
          <p:cNvSpPr txBox="1">
            <a:spLocks noGrp="1"/>
          </p:cNvSpPr>
          <p:nvPr>
            <p:ph type="dt" sz="half" idx="7"/>
          </p:nvPr>
        </p:nvSpPr>
        <p:spPr/>
        <p:txBody>
          <a:bodyPr/>
          <a:lstStyle>
            <a:lvl1pPr>
              <a:defRPr/>
            </a:lvl1pPr>
          </a:lstStyle>
          <a:p>
            <a:pPr lvl="0"/>
            <a:fld id="{C9E08B02-73B6-4BF4-96A0-71F6351EC272}" type="datetime1">
              <a:rPr lang="en-GB"/>
              <a:pPr lvl="0"/>
              <a:t>29/06/2023</a:t>
            </a:fld>
            <a:endParaRPr lang="en-GB"/>
          </a:p>
        </p:txBody>
      </p:sp>
      <p:sp>
        <p:nvSpPr>
          <p:cNvPr id="3" name="Footer Placeholder 2">
            <a:extLst>
              <a:ext uri="{FF2B5EF4-FFF2-40B4-BE49-F238E27FC236}">
                <a16:creationId xmlns:a16="http://schemas.microsoft.com/office/drawing/2014/main" id="{A79C6C54-AEDF-6A37-5E76-86FA44C639DD}"/>
              </a:ext>
            </a:extLst>
          </p:cNvPr>
          <p:cNvSpPr txBox="1">
            <a:spLocks noGrp="1"/>
          </p:cNvSpPr>
          <p:nvPr>
            <p:ph type="ftr" sz="quarter" idx="9"/>
          </p:nvPr>
        </p:nvSpPr>
        <p:spPr/>
        <p:txBody>
          <a:bodyPr/>
          <a:lstStyle>
            <a:lvl1pPr>
              <a:defRPr/>
            </a:lvl1pPr>
          </a:lstStyle>
          <a:p>
            <a:pPr lvl="0"/>
            <a:endParaRPr lang="fr-FR"/>
          </a:p>
        </p:txBody>
      </p:sp>
      <p:sp>
        <p:nvSpPr>
          <p:cNvPr id="4" name="Slide Number Placeholder 3">
            <a:extLst>
              <a:ext uri="{FF2B5EF4-FFF2-40B4-BE49-F238E27FC236}">
                <a16:creationId xmlns:a16="http://schemas.microsoft.com/office/drawing/2014/main" id="{AA7F138B-B663-835C-DDFE-2A43EC897EF1}"/>
              </a:ext>
            </a:extLst>
          </p:cNvPr>
          <p:cNvSpPr txBox="1">
            <a:spLocks noGrp="1"/>
          </p:cNvSpPr>
          <p:nvPr>
            <p:ph type="sldNum" sz="quarter" idx="8"/>
          </p:nvPr>
        </p:nvSpPr>
        <p:spPr/>
        <p:txBody>
          <a:bodyPr/>
          <a:lstStyle>
            <a:lvl1pPr>
              <a:defRPr/>
            </a:lvl1pPr>
          </a:lstStyle>
          <a:p>
            <a:pPr lvl="0"/>
            <a:fld id="{EC29A125-2311-4440-A400-AB9B804C81A5}" type="slidenum">
              <a:t>‹#›</a:t>
            </a:fld>
            <a:endParaRPr lang="en-GB"/>
          </a:p>
        </p:txBody>
      </p:sp>
    </p:spTree>
    <p:extLst>
      <p:ext uri="{BB962C8B-B14F-4D97-AF65-F5344CB8AC3E}">
        <p14:creationId xmlns:p14="http://schemas.microsoft.com/office/powerpoint/2010/main" val="262723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90FB-8EB8-2995-3512-EC62432C98D7}"/>
              </a:ext>
            </a:extLst>
          </p:cNvPr>
          <p:cNvSpPr txBox="1">
            <a:spLocks noGrp="1"/>
          </p:cNvSpPr>
          <p:nvPr>
            <p:ph type="title"/>
          </p:nvPr>
        </p:nvSpPr>
        <p:spPr>
          <a:xfrm>
            <a:off x="839876" y="457200"/>
            <a:ext cx="3932276"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50A4174D-AADB-43A0-9025-AFC51E2B5E6B}"/>
              </a:ext>
            </a:extLst>
          </p:cNvPr>
          <p:cNvSpPr txBox="1">
            <a:spLocks noGrp="1"/>
          </p:cNvSpPr>
          <p:nvPr>
            <p:ph type="title" idx="4294967295"/>
          </p:nvPr>
        </p:nvSpPr>
        <p:spPr>
          <a:xfrm>
            <a:off x="5183276" y="987478"/>
            <a:ext cx="6172200" cy="4873678"/>
          </a:xfrm>
        </p:spPr>
        <p:txBody>
          <a:bodyPr anchor="t"/>
          <a:lstStyle>
            <a:lvl1pPr marL="228600" indent="-228600">
              <a:spcBef>
                <a:spcPts val="1000"/>
              </a:spcBef>
              <a:buSzPct val="100000"/>
              <a:buFont typeface="Arial" pitchFamily="34"/>
              <a:buChar char="•"/>
              <a:defRPr sz="3200">
                <a:latin typeface="Calibri" pitchFamily="18"/>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3CED4-8DB8-098D-AFC2-3934D99B3BDC}"/>
              </a:ext>
            </a:extLst>
          </p:cNvPr>
          <p:cNvSpPr txBox="1">
            <a:spLocks noGrp="1"/>
          </p:cNvSpPr>
          <p:nvPr>
            <p:ph type="body" idx="2"/>
          </p:nvPr>
        </p:nvSpPr>
        <p:spPr>
          <a:xfrm>
            <a:off x="839876" y="2057400"/>
            <a:ext cx="3932276" cy="3811676"/>
          </a:xfrm>
        </p:spPr>
        <p:txBody>
          <a:bodyPr/>
          <a:lstStyle>
            <a:lvl1pPr marL="0" indent="0">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1B8C947-174A-4A21-1633-60A5E2294FC4}"/>
              </a:ext>
            </a:extLst>
          </p:cNvPr>
          <p:cNvSpPr txBox="1">
            <a:spLocks noGrp="1"/>
          </p:cNvSpPr>
          <p:nvPr>
            <p:ph type="dt" sz="half" idx="7"/>
          </p:nvPr>
        </p:nvSpPr>
        <p:spPr/>
        <p:txBody>
          <a:bodyPr/>
          <a:lstStyle>
            <a:lvl1pPr>
              <a:defRPr/>
            </a:lvl1pPr>
          </a:lstStyle>
          <a:p>
            <a:pPr lvl="0"/>
            <a:fld id="{532E3B5C-E4F2-4943-A8F8-922030CDAB90}" type="datetime1">
              <a:rPr lang="en-GB"/>
              <a:pPr lvl="0"/>
              <a:t>29/06/2023</a:t>
            </a:fld>
            <a:endParaRPr lang="en-GB"/>
          </a:p>
        </p:txBody>
      </p:sp>
      <p:sp>
        <p:nvSpPr>
          <p:cNvPr id="6" name="Footer Placeholder 5">
            <a:extLst>
              <a:ext uri="{FF2B5EF4-FFF2-40B4-BE49-F238E27FC236}">
                <a16:creationId xmlns:a16="http://schemas.microsoft.com/office/drawing/2014/main" id="{B7B588DD-D305-2C08-7D2D-8D22CC400325}"/>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DB47BB91-8EF8-408A-1D4C-97AAE42D0F9B}"/>
              </a:ext>
            </a:extLst>
          </p:cNvPr>
          <p:cNvSpPr txBox="1">
            <a:spLocks noGrp="1"/>
          </p:cNvSpPr>
          <p:nvPr>
            <p:ph type="sldNum" sz="quarter" idx="8"/>
          </p:nvPr>
        </p:nvSpPr>
        <p:spPr/>
        <p:txBody>
          <a:bodyPr/>
          <a:lstStyle>
            <a:lvl1pPr>
              <a:defRPr/>
            </a:lvl1pPr>
          </a:lstStyle>
          <a:p>
            <a:pPr lvl="0"/>
            <a:fld id="{4175206B-9E75-4CB8-8C48-F11123FFB2C1}" type="slidenum">
              <a:t>‹#›</a:t>
            </a:fld>
            <a:endParaRPr lang="en-GB"/>
          </a:p>
        </p:txBody>
      </p:sp>
    </p:spTree>
    <p:extLst>
      <p:ext uri="{BB962C8B-B14F-4D97-AF65-F5344CB8AC3E}">
        <p14:creationId xmlns:p14="http://schemas.microsoft.com/office/powerpoint/2010/main" val="292693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E04A-B512-061B-3DE8-87887ADEADE8}"/>
              </a:ext>
            </a:extLst>
          </p:cNvPr>
          <p:cNvSpPr txBox="1">
            <a:spLocks noGrp="1"/>
          </p:cNvSpPr>
          <p:nvPr>
            <p:ph type="title"/>
          </p:nvPr>
        </p:nvSpPr>
        <p:spPr>
          <a:xfrm>
            <a:off x="839876" y="457200"/>
            <a:ext cx="3932276"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D6399871-E11F-33B6-0680-DE1AB813DC71}"/>
              </a:ext>
            </a:extLst>
          </p:cNvPr>
          <p:cNvSpPr txBox="1">
            <a:spLocks noGrp="1"/>
          </p:cNvSpPr>
          <p:nvPr>
            <p:ph type="title" idx="4294967295"/>
          </p:nvPr>
        </p:nvSpPr>
        <p:spPr>
          <a:xfrm>
            <a:off x="5183276" y="987478"/>
            <a:ext cx="6172200" cy="4873678"/>
          </a:xfrm>
        </p:spPr>
        <p:txBody>
          <a:bodyPr anchor="t" anchorCtr="1"/>
          <a:lstStyle>
            <a:lvl1pPr algn="ctr" hangingPunct="0">
              <a:defRPr lang="fr-FR">
                <a:latin typeface="Carlito" pitchFamily="18"/>
              </a:defRPr>
            </a:lvl1pPr>
          </a:lstStyle>
          <a:p>
            <a:pPr lvl="0"/>
            <a:endParaRPr lang="fr-FR"/>
          </a:p>
        </p:txBody>
      </p:sp>
      <p:sp>
        <p:nvSpPr>
          <p:cNvPr id="4" name="Text Placeholder 3">
            <a:extLst>
              <a:ext uri="{FF2B5EF4-FFF2-40B4-BE49-F238E27FC236}">
                <a16:creationId xmlns:a16="http://schemas.microsoft.com/office/drawing/2014/main" id="{61592546-2D04-84F4-C5BF-08E2CBA6D4BB}"/>
              </a:ext>
            </a:extLst>
          </p:cNvPr>
          <p:cNvSpPr txBox="1">
            <a:spLocks noGrp="1"/>
          </p:cNvSpPr>
          <p:nvPr>
            <p:ph type="body" idx="2"/>
          </p:nvPr>
        </p:nvSpPr>
        <p:spPr>
          <a:xfrm>
            <a:off x="839876" y="2057400"/>
            <a:ext cx="3932276" cy="3811676"/>
          </a:xfrm>
        </p:spPr>
        <p:txBody>
          <a:bodyPr/>
          <a:lstStyle>
            <a:lvl1pPr marL="0" indent="0">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A9F32CF-0246-91EB-8879-5A864F2312D5}"/>
              </a:ext>
            </a:extLst>
          </p:cNvPr>
          <p:cNvSpPr txBox="1">
            <a:spLocks noGrp="1"/>
          </p:cNvSpPr>
          <p:nvPr>
            <p:ph type="dt" sz="half" idx="7"/>
          </p:nvPr>
        </p:nvSpPr>
        <p:spPr/>
        <p:txBody>
          <a:bodyPr/>
          <a:lstStyle>
            <a:lvl1pPr>
              <a:defRPr/>
            </a:lvl1pPr>
          </a:lstStyle>
          <a:p>
            <a:pPr lvl="0"/>
            <a:fld id="{C7C02344-71D1-4CB5-B2D3-596B1A69D823}" type="datetime1">
              <a:rPr lang="en-GB"/>
              <a:pPr lvl="0"/>
              <a:t>29/06/2023</a:t>
            </a:fld>
            <a:endParaRPr lang="en-GB"/>
          </a:p>
        </p:txBody>
      </p:sp>
      <p:sp>
        <p:nvSpPr>
          <p:cNvPr id="6" name="Footer Placeholder 5">
            <a:extLst>
              <a:ext uri="{FF2B5EF4-FFF2-40B4-BE49-F238E27FC236}">
                <a16:creationId xmlns:a16="http://schemas.microsoft.com/office/drawing/2014/main" id="{B5046819-32D7-3ADB-464B-849D580CEC12}"/>
              </a:ext>
            </a:extLst>
          </p:cNvPr>
          <p:cNvSpPr txBox="1">
            <a:spLocks noGrp="1"/>
          </p:cNvSpPr>
          <p:nvPr>
            <p:ph type="ftr" sz="quarter" idx="9"/>
          </p:nvPr>
        </p:nvSpPr>
        <p:spPr/>
        <p:txBody>
          <a:bodyPr/>
          <a:lstStyle>
            <a:lvl1pPr>
              <a:defRPr/>
            </a:lvl1pPr>
          </a:lstStyle>
          <a:p>
            <a:pPr lvl="0"/>
            <a:endParaRPr lang="fr-FR"/>
          </a:p>
        </p:txBody>
      </p:sp>
      <p:sp>
        <p:nvSpPr>
          <p:cNvPr id="7" name="Slide Number Placeholder 6">
            <a:extLst>
              <a:ext uri="{FF2B5EF4-FFF2-40B4-BE49-F238E27FC236}">
                <a16:creationId xmlns:a16="http://schemas.microsoft.com/office/drawing/2014/main" id="{590999F2-FC7C-1706-7760-C1366B8A55D4}"/>
              </a:ext>
            </a:extLst>
          </p:cNvPr>
          <p:cNvSpPr txBox="1">
            <a:spLocks noGrp="1"/>
          </p:cNvSpPr>
          <p:nvPr>
            <p:ph type="sldNum" sz="quarter" idx="8"/>
          </p:nvPr>
        </p:nvSpPr>
        <p:spPr/>
        <p:txBody>
          <a:bodyPr/>
          <a:lstStyle>
            <a:lvl1pPr>
              <a:defRPr/>
            </a:lvl1pPr>
          </a:lstStyle>
          <a:p>
            <a:pPr lvl="0"/>
            <a:fld id="{C38A8DE1-37F1-4B07-83E2-30EE066A9C04}" type="slidenum">
              <a:t>‹#›</a:t>
            </a:fld>
            <a:endParaRPr lang="en-GB"/>
          </a:p>
        </p:txBody>
      </p:sp>
    </p:spTree>
    <p:extLst>
      <p:ext uri="{BB962C8B-B14F-4D97-AF65-F5344CB8AC3E}">
        <p14:creationId xmlns:p14="http://schemas.microsoft.com/office/powerpoint/2010/main" val="24714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7703C-9065-46A1-1A2B-21811EE08C0E}"/>
              </a:ext>
            </a:extLst>
          </p:cNvPr>
          <p:cNvSpPr txBox="1">
            <a:spLocks noGrp="1"/>
          </p:cNvSpPr>
          <p:nvPr>
            <p:ph type="title"/>
          </p:nvPr>
        </p:nvSpPr>
        <p:spPr>
          <a:xfrm>
            <a:off x="838084" y="365037"/>
            <a:ext cx="10515600" cy="1325523"/>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D2D5B40E-9DBE-0BC1-7C7E-F60077542F59}"/>
              </a:ext>
            </a:extLst>
          </p:cNvPr>
          <p:cNvSpPr txBox="1">
            <a:spLocks noGrp="1"/>
          </p:cNvSpPr>
          <p:nvPr>
            <p:ph type="body" idx="1"/>
          </p:nvPr>
        </p:nvSpPr>
        <p:spPr>
          <a:xfrm>
            <a:off x="838084" y="1825563"/>
            <a:ext cx="10515600" cy="435131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4528D-3BDC-7C53-9AEE-2F55F98BF5D3}"/>
              </a:ext>
            </a:extLst>
          </p:cNvPr>
          <p:cNvSpPr txBox="1">
            <a:spLocks noGrp="1"/>
          </p:cNvSpPr>
          <p:nvPr>
            <p:ph type="dt" sz="half" idx="2"/>
          </p:nvPr>
        </p:nvSpPr>
        <p:spPr>
          <a:xfrm>
            <a:off x="8380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ea typeface="DejaVu Sans" pitchFamily="2"/>
                <a:cs typeface="DejaVu Sans" pitchFamily="2"/>
              </a:defRPr>
            </a:lvl1pPr>
          </a:lstStyle>
          <a:p>
            <a:pPr lvl="0"/>
            <a:fld id="{968BE8B7-FA57-4CCF-8B08-7486EAE7D9E8}" type="datetime1">
              <a:rPr lang="en-GB"/>
              <a:pPr lvl="0"/>
              <a:t>29/06/2023</a:t>
            </a:fld>
            <a:endParaRPr lang="en-GB"/>
          </a:p>
        </p:txBody>
      </p:sp>
      <p:sp>
        <p:nvSpPr>
          <p:cNvPr id="5" name="Footer Placeholder 4">
            <a:extLst>
              <a:ext uri="{FF2B5EF4-FFF2-40B4-BE49-F238E27FC236}">
                <a16:creationId xmlns:a16="http://schemas.microsoft.com/office/drawing/2014/main" id="{54B4A91B-E8FA-1EC0-CC4F-512F8ECDAE84}"/>
              </a:ext>
            </a:extLst>
          </p:cNvPr>
          <p:cNvSpPr txBox="1">
            <a:spLocks noGrp="1"/>
          </p:cNvSpPr>
          <p:nvPr>
            <p:ph type="ftr" sz="quarter" idx="3"/>
          </p:nvPr>
        </p:nvSpPr>
        <p:spPr>
          <a:xfrm>
            <a:off x="4038475" y="6356515"/>
            <a:ext cx="4114800" cy="365037"/>
          </a:xfrm>
          <a:prstGeom prst="rect">
            <a:avLst/>
          </a:prstGeom>
          <a:noFill/>
          <a:ln>
            <a:noFill/>
          </a:ln>
        </p:spPr>
        <p:txBody>
          <a:bodyPr vert="horz" wrap="square" lIns="91440" tIns="45720" rIns="91440" bIns="45720" anchor="ctr" anchorCtr="1" compatLnSpc="1">
            <a:noAutofit/>
          </a:bodyPr>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Carlito" pitchFamily="18"/>
                <a:ea typeface="DejaVu Sans" pitchFamily="2"/>
                <a:cs typeface="DejaVu Sans" pitchFamily="2"/>
              </a:defRPr>
            </a:lvl1pPr>
          </a:lstStyle>
          <a:p>
            <a:pPr lvl="0"/>
            <a:endParaRPr lang="fr-FR"/>
          </a:p>
        </p:txBody>
      </p:sp>
      <p:sp>
        <p:nvSpPr>
          <p:cNvPr id="6" name="Slide Number Placeholder 5">
            <a:extLst>
              <a:ext uri="{FF2B5EF4-FFF2-40B4-BE49-F238E27FC236}">
                <a16:creationId xmlns:a16="http://schemas.microsoft.com/office/drawing/2014/main" id="{EECD2489-779A-A7FA-A6D3-ADAEF7CD40B8}"/>
              </a:ext>
            </a:extLst>
          </p:cNvPr>
          <p:cNvSpPr txBox="1">
            <a:spLocks noGrp="1"/>
          </p:cNvSpPr>
          <p:nvPr>
            <p:ph type="sldNum" sz="quarter" idx="4"/>
          </p:nvPr>
        </p:nvSpPr>
        <p:spPr>
          <a:xfrm>
            <a:off x="8610484" y="6356515"/>
            <a:ext cx="2743200" cy="365037"/>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ea typeface="DejaVu Sans" pitchFamily="2"/>
                <a:cs typeface="DejaVu Sans" pitchFamily="2"/>
              </a:defRPr>
            </a:lvl1pPr>
          </a:lstStyle>
          <a:p>
            <a:pPr lvl="0"/>
            <a:fld id="{6462F6AD-25C3-4E3E-8AFE-8555DF19B9E9}"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highlight>
            <a:scrgbClr r="0" g="0" b="0">
              <a:alpha val="0"/>
            </a:scrgbClr>
          </a:highlight>
          <a:uFillTx/>
          <a:latin typeface="Calibri Light" pitchFamily="18"/>
          <a:ea typeface="Noto Sans SC Regular" pitchFamily="2"/>
          <a:cs typeface="Noto Sans Devanagari" pitchFamily="2"/>
        </a:defRPr>
      </a:lvl1pPr>
    </p:titleStyle>
    <p:bodyStyle>
      <a:lvl1pPr marL="228600" marR="0" lvl="0" indent="-228600" algn="l" defTabSz="914400" rtl="0" fontAlgn="auto" hangingPunct="1">
        <a:lnSpc>
          <a:spcPct val="90000"/>
        </a:lnSpc>
        <a:spcBef>
          <a:spcPts val="1000"/>
        </a:spcBef>
        <a:spcAft>
          <a:spcPts val="0"/>
        </a:spcAft>
        <a:buSzPct val="45000"/>
        <a:buFont typeface="StarSymbol"/>
        <a:buChar char="●"/>
        <a:tabLst/>
        <a:defRPr lang="en-US" sz="2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1pPr>
      <a:lvl2pPr marL="685800" marR="0" lvl="1" indent="-228600" algn="l" defTabSz="914400" rtl="0" fontAlgn="auto" hangingPunct="1">
        <a:lnSpc>
          <a:spcPct val="90000"/>
        </a:lnSpc>
        <a:spcBef>
          <a:spcPts val="500"/>
        </a:spcBef>
        <a:spcAft>
          <a:spcPts val="0"/>
        </a:spcAft>
        <a:buSzPct val="75000"/>
        <a:buFont typeface="StarSymbol"/>
        <a:buChar char="–"/>
        <a:tabLst/>
        <a:defRPr lang="en-US" sz="24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2pPr>
      <a:lvl3pPr marL="1143000" marR="0" lvl="2" indent="-228600" algn="l" defTabSz="914400" rtl="0" fontAlgn="auto" hangingPunct="1">
        <a:lnSpc>
          <a:spcPct val="90000"/>
        </a:lnSpc>
        <a:spcBef>
          <a:spcPts val="500"/>
        </a:spcBef>
        <a:spcAft>
          <a:spcPts val="0"/>
        </a:spcAft>
        <a:buSzPct val="45000"/>
        <a:buFont typeface="StarSymbol"/>
        <a:buChar char="●"/>
        <a:tabLst/>
        <a:defRPr lang="en-US" sz="20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3pPr>
      <a:lvl4pPr marL="1600200" marR="0" lvl="3" indent="-228600" algn="l" defTabSz="914400" rtl="0" fontAlgn="auto" hangingPunct="1">
        <a:lnSpc>
          <a:spcPct val="90000"/>
        </a:lnSpc>
        <a:spcBef>
          <a:spcPts val="500"/>
        </a:spcBef>
        <a:spcAft>
          <a:spcPts val="0"/>
        </a:spcAft>
        <a:buSzPct val="75000"/>
        <a:buFont typeface="StarSymbol"/>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4pPr>
      <a:lvl5pPr marL="2057400" marR="0" lvl="4" indent="-228600" algn="l" defTabSz="914400" rtl="0" fontAlgn="auto" hangingPunct="1">
        <a:lnSpc>
          <a:spcPct val="90000"/>
        </a:lnSpc>
        <a:spcBef>
          <a:spcPts val="500"/>
        </a:spcBef>
        <a:spcAft>
          <a:spcPts val="0"/>
        </a:spcAft>
        <a:buSzPct val="45000"/>
        <a:buFont typeface="StarSymbol"/>
        <a:buChar char="●"/>
        <a:tabLst/>
        <a:defRPr lang="en-US" sz="1800" b="0" i="0" u="none" strike="noStrike" kern="1200" cap="none" spc="0" baseline="0">
          <a:solidFill>
            <a:srgbClr val="000000"/>
          </a:solidFill>
          <a:highlight>
            <a:scrgbClr r="0" g="0" b="0">
              <a:alpha val="0"/>
            </a:scrgbClr>
          </a:highlight>
          <a:uFillTx/>
          <a:latin typeface="Calibri" pitchFamily="18"/>
          <a:ea typeface="Noto Sans SC Regular" pitchFamily="2"/>
          <a:cs typeface="Noto Sans Devanagari"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dgalego@uliege.be"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jpg"/><Relationship Id="rId4" Type="http://schemas.openxmlformats.org/officeDocument/2006/relationships/image" Target="../media/image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3.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088C40-BECD-109E-DAB7-EBAADF161B3D}"/>
              </a:ext>
            </a:extLst>
          </p:cNvPr>
          <p:cNvSpPr/>
          <p:nvPr/>
        </p:nvSpPr>
        <p:spPr>
          <a:xfrm>
            <a:off x="0" y="5384883"/>
            <a:ext cx="12192115" cy="1473116"/>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sp>
        <p:nvSpPr>
          <p:cNvPr id="3" name="Rectangle 3">
            <a:extLst>
              <a:ext uri="{FF2B5EF4-FFF2-40B4-BE49-F238E27FC236}">
                <a16:creationId xmlns:a16="http://schemas.microsoft.com/office/drawing/2014/main" id="{D0B50553-8F4E-5471-B180-CB10B6FD5E17}"/>
              </a:ext>
            </a:extLst>
          </p:cNvPr>
          <p:cNvSpPr/>
          <p:nvPr/>
        </p:nvSpPr>
        <p:spPr>
          <a:xfrm>
            <a:off x="0" y="1122480"/>
            <a:ext cx="12192115" cy="4262402"/>
          </a:xfrm>
          <a:prstGeom prst="rect">
            <a:avLst/>
          </a:prstGeom>
          <a:solidFill>
            <a:srgbClr val="AE2541"/>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sp>
        <p:nvSpPr>
          <p:cNvPr id="4" name="Title 1">
            <a:extLst>
              <a:ext uri="{FF2B5EF4-FFF2-40B4-BE49-F238E27FC236}">
                <a16:creationId xmlns:a16="http://schemas.microsoft.com/office/drawing/2014/main" id="{C9918E11-4FDD-F877-8B84-C4F171BA9FFA}"/>
              </a:ext>
            </a:extLst>
          </p:cNvPr>
          <p:cNvSpPr txBox="1">
            <a:spLocks noGrp="1"/>
          </p:cNvSpPr>
          <p:nvPr>
            <p:ph type="ctrTitle"/>
          </p:nvPr>
        </p:nvSpPr>
        <p:spPr>
          <a:xfrm>
            <a:off x="190496" y="2148775"/>
            <a:ext cx="11811003" cy="2209803"/>
          </a:xfrm>
        </p:spPr>
        <p:txBody>
          <a:bodyPr>
            <a:normAutofit/>
          </a:bodyPr>
          <a:lstStyle/>
          <a:p>
            <a:pPr lvl="0"/>
            <a:r>
              <a:rPr lang="en-US" sz="4800" b="1" dirty="0">
                <a:solidFill>
                  <a:srgbClr val="D6D7D9"/>
                </a:solidFill>
                <a:latin typeface="Calibri"/>
              </a:rPr>
              <a:t>Sustainable Urban Development</a:t>
            </a:r>
            <a:r>
              <a:rPr lang="en-GB" sz="4800" b="1" dirty="0">
                <a:solidFill>
                  <a:srgbClr val="D6D7D9"/>
                </a:solidFill>
                <a:latin typeface="Calibri"/>
              </a:rPr>
              <a:t>: </a:t>
            </a:r>
            <a:br>
              <a:rPr lang="en-GB" sz="4800" b="1" dirty="0">
                <a:solidFill>
                  <a:srgbClr val="D6D7D9"/>
                </a:solidFill>
                <a:latin typeface="Calibri"/>
              </a:rPr>
            </a:br>
            <a:r>
              <a:rPr lang="en-GB" sz="4800" b="1" dirty="0">
                <a:solidFill>
                  <a:srgbClr val="D6D7D9"/>
                </a:solidFill>
                <a:latin typeface="Calibri"/>
              </a:rPr>
              <a:t>A Scoping Review of Barriers to the Public Administration</a:t>
            </a:r>
          </a:p>
        </p:txBody>
      </p:sp>
      <p:sp>
        <p:nvSpPr>
          <p:cNvPr id="5" name="Subtitle 2">
            <a:extLst>
              <a:ext uri="{FF2B5EF4-FFF2-40B4-BE49-F238E27FC236}">
                <a16:creationId xmlns:a16="http://schemas.microsoft.com/office/drawing/2014/main" id="{0F06F54C-6EB2-5B32-132C-BCC55EC6DBA6}"/>
              </a:ext>
            </a:extLst>
          </p:cNvPr>
          <p:cNvSpPr txBox="1">
            <a:spLocks noGrp="1"/>
          </p:cNvSpPr>
          <p:nvPr>
            <p:ph type="subTitle" idx="1"/>
          </p:nvPr>
        </p:nvSpPr>
        <p:spPr>
          <a:xfrm>
            <a:off x="630003" y="5732638"/>
            <a:ext cx="7691036" cy="777240"/>
          </a:xfrm>
        </p:spPr>
        <p:txBody>
          <a:bodyPr anchorCtr="0"/>
          <a:lstStyle/>
          <a:p>
            <a:pPr lvl="0" algn="l">
              <a:lnSpc>
                <a:spcPct val="80000"/>
              </a:lnSpc>
            </a:pPr>
            <a:r>
              <a:rPr lang="en-GB" sz="2200" dirty="0">
                <a:solidFill>
                  <a:schemeClr val="bg2">
                    <a:lumMod val="25000"/>
                  </a:schemeClr>
                </a:solidFill>
              </a:rPr>
              <a:t>Diego Galego, Giovanni Esposito &amp; Nathalie </a:t>
            </a:r>
            <a:r>
              <a:rPr lang="en-GB" sz="2200" dirty="0" err="1">
                <a:solidFill>
                  <a:schemeClr val="bg2">
                    <a:lumMod val="25000"/>
                  </a:schemeClr>
                </a:solidFill>
              </a:rPr>
              <a:t>Crutzen</a:t>
            </a:r>
            <a:endParaRPr lang="en-GB" sz="2200" dirty="0">
              <a:solidFill>
                <a:schemeClr val="bg2">
                  <a:lumMod val="25000"/>
                </a:schemeClr>
              </a:solidFill>
            </a:endParaRPr>
          </a:p>
          <a:p>
            <a:pPr lvl="0" algn="l">
              <a:lnSpc>
                <a:spcPct val="80000"/>
              </a:lnSpc>
            </a:pPr>
            <a:r>
              <a:rPr lang="en-GB" sz="2200" dirty="0">
                <a:solidFill>
                  <a:srgbClr val="7C7B7B"/>
                </a:solidFill>
              </a:rPr>
              <a:t>Smart City Institute – </a:t>
            </a:r>
            <a:r>
              <a:rPr lang="en-GB" sz="2200" dirty="0" err="1">
                <a:solidFill>
                  <a:srgbClr val="7C7B7B"/>
                </a:solidFill>
              </a:rPr>
              <a:t>ULiège</a:t>
            </a:r>
            <a:r>
              <a:rPr lang="en-GB" sz="2200" dirty="0">
                <a:solidFill>
                  <a:srgbClr val="7C7B7B"/>
                </a:solidFill>
              </a:rPr>
              <a:t>, Belgium</a:t>
            </a:r>
          </a:p>
        </p:txBody>
      </p:sp>
      <p:pic>
        <p:nvPicPr>
          <p:cNvPr id="6" name="Picture 6" descr="Logo&#10;&#10;Description automatically generated">
            <a:extLst>
              <a:ext uri="{FF2B5EF4-FFF2-40B4-BE49-F238E27FC236}">
                <a16:creationId xmlns:a16="http://schemas.microsoft.com/office/drawing/2014/main" id="{C6E31F11-ED24-B268-466C-68FB5D2C10FF}"/>
              </a:ext>
            </a:extLst>
          </p:cNvPr>
          <p:cNvPicPr>
            <a:picLocks noChangeAspect="1"/>
          </p:cNvPicPr>
          <p:nvPr/>
        </p:nvPicPr>
        <p:blipFill>
          <a:blip r:embed="rId3"/>
          <a:srcRect l="4679" t="23585" r="6680" b="17661"/>
          <a:stretch>
            <a:fillRect/>
          </a:stretch>
        </p:blipFill>
        <p:spPr>
          <a:xfrm>
            <a:off x="385922" y="320040"/>
            <a:ext cx="2486884" cy="640080"/>
          </a:xfrm>
          <a:prstGeom prst="rect">
            <a:avLst/>
          </a:prstGeom>
          <a:noFill/>
          <a:ln cap="flat">
            <a:noFill/>
          </a:ln>
        </p:spPr>
      </p:pic>
      <p:pic>
        <p:nvPicPr>
          <p:cNvPr id="7" name="Picture 8" descr="Text&#10;&#10;Description automatically generated with medium confidence">
            <a:extLst>
              <a:ext uri="{FF2B5EF4-FFF2-40B4-BE49-F238E27FC236}">
                <a16:creationId xmlns:a16="http://schemas.microsoft.com/office/drawing/2014/main" id="{EE87D847-F135-188B-9F12-B2950DE5942C}"/>
              </a:ext>
            </a:extLst>
          </p:cNvPr>
          <p:cNvPicPr>
            <a:picLocks noChangeAspect="1"/>
          </p:cNvPicPr>
          <p:nvPr/>
        </p:nvPicPr>
        <p:blipFill>
          <a:blip r:embed="rId4"/>
          <a:stretch>
            <a:fillRect/>
          </a:stretch>
        </p:blipFill>
        <p:spPr>
          <a:xfrm>
            <a:off x="9774003" y="320040"/>
            <a:ext cx="1810795" cy="64008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7EB621B-BFE0-8D5E-0DC3-E05B2F384587}"/>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D92A42D3-37FA-DD48-2854-21380070FDD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07C480FA-662F-F0CA-B034-71A03023E8A5}"/>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66518EBB-728F-4593-87E6-64FDB684BB54}"/>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BB8B847B-C605-5F78-EE0D-563DEA03C0E9}"/>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756A1C5E-441B-B75A-FDB1-D64060FB2919}"/>
              </a:ext>
            </a:extLst>
          </p:cNvPr>
          <p:cNvSpPr txBox="1">
            <a:spLocks noGrp="1"/>
          </p:cNvSpPr>
          <p:nvPr>
            <p:ph type="title"/>
          </p:nvPr>
        </p:nvSpPr>
        <p:spPr/>
        <p:txBody>
          <a:bodyPr/>
          <a:lstStyle/>
          <a:p>
            <a:pPr lvl="0"/>
            <a:r>
              <a:rPr lang="en-GB" b="1" dirty="0">
                <a:solidFill>
                  <a:srgbClr val="AE2541"/>
                </a:solidFill>
                <a:latin typeface="+mn-lt"/>
              </a:rPr>
              <a:t>Documents by Year – Final Database (n=90)</a:t>
            </a:r>
          </a:p>
        </p:txBody>
      </p:sp>
      <p:sp>
        <p:nvSpPr>
          <p:cNvPr id="8" name="Slide Number Placeholder 8">
            <a:extLst>
              <a:ext uri="{FF2B5EF4-FFF2-40B4-BE49-F238E27FC236}">
                <a16:creationId xmlns:a16="http://schemas.microsoft.com/office/drawing/2014/main" id="{037AB577-2887-111C-FBA8-75271EDC7497}"/>
              </a:ext>
            </a:extLst>
          </p:cNvPr>
          <p:cNvSpPr txBox="1"/>
          <p:nvPr/>
        </p:nvSpPr>
        <p:spPr>
          <a:xfrm>
            <a:off x="838084" y="6269044"/>
            <a:ext cx="350636"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FC2979-5167-49DB-98AB-A89245EA2EB7}" type="slidenum">
              <a:rPr sz="1200"/>
              <a:t>10</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graphicFrame>
        <p:nvGraphicFramePr>
          <p:cNvPr id="9" name="Chart 8">
            <a:extLst>
              <a:ext uri="{FF2B5EF4-FFF2-40B4-BE49-F238E27FC236}">
                <a16:creationId xmlns:a16="http://schemas.microsoft.com/office/drawing/2014/main" id="{45BE6FD8-97CD-522B-3287-18BA807C5162}"/>
              </a:ext>
            </a:extLst>
          </p:cNvPr>
          <p:cNvGraphicFramePr/>
          <p:nvPr/>
        </p:nvGraphicFramePr>
        <p:xfrm>
          <a:off x="2160809" y="1328056"/>
          <a:ext cx="7870368" cy="471706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6C860128-384D-5340-D51E-D7AC1F97192C}"/>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A0053FCC-A13A-7E1E-54A1-F82F59189F1B}"/>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8851A325-42BA-CBB6-4618-490148C9F9A2}"/>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CDA0E4FE-FCD2-F4AC-97B7-EA28D8886830}"/>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FD807B2-2DF9-C513-3B2D-008F491CB2F0}"/>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059DB7E7-B159-3130-E1DA-2D8CF7B1F68E}"/>
              </a:ext>
            </a:extLst>
          </p:cNvPr>
          <p:cNvSpPr txBox="1">
            <a:spLocks noGrp="1"/>
          </p:cNvSpPr>
          <p:nvPr>
            <p:ph type="title"/>
          </p:nvPr>
        </p:nvSpPr>
        <p:spPr>
          <a:xfrm>
            <a:off x="557386" y="365037"/>
            <a:ext cx="11077224" cy="1325523"/>
          </a:xfrm>
        </p:spPr>
        <p:txBody>
          <a:bodyPr/>
          <a:lstStyle/>
          <a:p>
            <a:pPr lvl="0"/>
            <a:r>
              <a:rPr lang="en-GB" b="1" dirty="0">
                <a:solidFill>
                  <a:srgbClr val="AE2541"/>
                </a:solidFill>
                <a:latin typeface="+mn-lt"/>
              </a:rPr>
              <a:t>Sources: Journals 48 + Books 7 = 55 Publishers</a:t>
            </a:r>
          </a:p>
        </p:txBody>
      </p:sp>
      <p:sp>
        <p:nvSpPr>
          <p:cNvPr id="8" name="Slide Number Placeholder 8">
            <a:extLst>
              <a:ext uri="{FF2B5EF4-FFF2-40B4-BE49-F238E27FC236}">
                <a16:creationId xmlns:a16="http://schemas.microsoft.com/office/drawing/2014/main" id="{C78C9D7D-5F76-AD16-A90A-C3458CAEAEE1}"/>
              </a:ext>
            </a:extLst>
          </p:cNvPr>
          <p:cNvSpPr txBox="1"/>
          <p:nvPr/>
        </p:nvSpPr>
        <p:spPr>
          <a:xfrm>
            <a:off x="838084" y="6269044"/>
            <a:ext cx="378068"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9C766C-B73A-4BAF-B336-66AD84DFD232}" type="slidenum">
              <a:rPr sz="1200"/>
              <a:t>11</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9" name="Rectangle 10">
            <a:extLst>
              <a:ext uri="{FF2B5EF4-FFF2-40B4-BE49-F238E27FC236}">
                <a16:creationId xmlns:a16="http://schemas.microsoft.com/office/drawing/2014/main" id="{9A98BBF1-5CB0-C105-94B5-3C227CE12EE5}"/>
              </a:ext>
            </a:extLst>
          </p:cNvPr>
          <p:cNvSpPr/>
          <p:nvPr/>
        </p:nvSpPr>
        <p:spPr>
          <a:xfrm>
            <a:off x="557390" y="4190996"/>
            <a:ext cx="5538612" cy="261253"/>
          </a:xfrm>
          <a:prstGeom prst="rect">
            <a:avLst/>
          </a:prstGeom>
          <a:solidFill>
            <a:srgbClr val="A5A5A5">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aphicFrame>
        <p:nvGraphicFramePr>
          <p:cNvPr id="10" name="Table 8">
            <a:extLst>
              <a:ext uri="{FF2B5EF4-FFF2-40B4-BE49-F238E27FC236}">
                <a16:creationId xmlns:a16="http://schemas.microsoft.com/office/drawing/2014/main" id="{51A176B7-1CA2-0DA0-7614-CD108FFA0E24}"/>
              </a:ext>
            </a:extLst>
          </p:cNvPr>
          <p:cNvGraphicFramePr>
            <a:graphicFrameLocks noGrp="1"/>
          </p:cNvGraphicFramePr>
          <p:nvPr>
            <p:extLst>
              <p:ext uri="{D42A27DB-BD31-4B8C-83A1-F6EECF244321}">
                <p14:modId xmlns:p14="http://schemas.microsoft.com/office/powerpoint/2010/main" val="255239897"/>
              </p:ext>
            </p:extLst>
          </p:nvPr>
        </p:nvGraphicFramePr>
        <p:xfrm>
          <a:off x="508712" y="1359502"/>
          <a:ext cx="5538610" cy="4711380"/>
        </p:xfrm>
        <a:graphic>
          <a:graphicData uri="http://schemas.openxmlformats.org/drawingml/2006/table">
            <a:tbl>
              <a:tblPr firstRow="1" bandRow="1">
                <a:effectLst/>
                <a:tableStyleId>{2D5ABB26-0587-4C30-8999-92F81FD0307C}</a:tableStyleId>
              </a:tblPr>
              <a:tblGrid>
                <a:gridCol w="4129878">
                  <a:extLst>
                    <a:ext uri="{9D8B030D-6E8A-4147-A177-3AD203B41FA5}">
                      <a16:colId xmlns:a16="http://schemas.microsoft.com/office/drawing/2014/main" val="3817669081"/>
                    </a:ext>
                  </a:extLst>
                </a:gridCol>
                <a:gridCol w="713734">
                  <a:extLst>
                    <a:ext uri="{9D8B030D-6E8A-4147-A177-3AD203B41FA5}">
                      <a16:colId xmlns:a16="http://schemas.microsoft.com/office/drawing/2014/main" val="1492011744"/>
                    </a:ext>
                  </a:extLst>
                </a:gridCol>
                <a:gridCol w="694998">
                  <a:extLst>
                    <a:ext uri="{9D8B030D-6E8A-4147-A177-3AD203B41FA5}">
                      <a16:colId xmlns:a16="http://schemas.microsoft.com/office/drawing/2014/main" val="2931355865"/>
                    </a:ext>
                  </a:extLst>
                </a:gridCol>
              </a:tblGrid>
              <a:tr h="340667">
                <a:tc>
                  <a:txBody>
                    <a:bodyPr/>
                    <a:lstStyle/>
                    <a:p>
                      <a:pPr marL="0" marR="0" lvl="0" indent="0" algn="ctr" rtl="0" hangingPunct="0">
                        <a:lnSpc>
                          <a:spcPct val="100000"/>
                        </a:lnSpc>
                        <a:spcBef>
                          <a:spcPts val="0"/>
                        </a:spcBef>
                        <a:spcAft>
                          <a:spcPts val="0"/>
                        </a:spcAft>
                        <a:buNone/>
                        <a:tabLst/>
                        <a:defRPr sz="1100" b="1">
                          <a:solidFill>
                            <a:srgbClr val="000000"/>
                          </a:solidFill>
                          <a:latin typeface="Calibri"/>
                          <a:ea typeface="Calibri"/>
                          <a:cs typeface="Calibri"/>
                        </a:defRPr>
                      </a:pPr>
                      <a:r>
                        <a:rPr lang="fr-FR" sz="1600" b="1" u="none" strike="noStrike" kern="1200" cap="none" dirty="0" err="1">
                          <a:solidFill>
                            <a:srgbClr val="000000"/>
                          </a:solidFill>
                          <a:latin typeface="Calibri"/>
                          <a:ea typeface="Calibri"/>
                          <a:cs typeface="Calibri"/>
                        </a:rPr>
                        <a:t>Journals</a:t>
                      </a:r>
                      <a:endParaRPr lang="fr-FR" sz="1600" b="1" i="0" u="none" strike="noStrike" kern="1200" cap="none" dirty="0">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B w="6345" cap="flat" cmpd="sng" algn="ctr">
                      <a:solidFill>
                        <a:srgbClr val="000000"/>
                      </a:solidFill>
                      <a:prstDash val="dot"/>
                      <a:round/>
                      <a:headEnd type="none" w="med" len="med"/>
                      <a:tailEnd type="none" w="med" len="med"/>
                    </a:lnB>
                    <a:solidFill>
                      <a:srgbClr val="AFABAB"/>
                    </a:solidFill>
                  </a:tcPr>
                </a:tc>
                <a:tc>
                  <a:txBody>
                    <a:bodyPr/>
                    <a:lstStyle/>
                    <a:p>
                      <a:pPr marL="0" marR="0" lvl="0" indent="0" algn="ctr" rtl="0" hangingPunct="0">
                        <a:lnSpc>
                          <a:spcPct val="100000"/>
                        </a:lnSpc>
                        <a:spcBef>
                          <a:spcPts val="0"/>
                        </a:spcBef>
                        <a:spcAft>
                          <a:spcPts val="0"/>
                        </a:spcAft>
                        <a:buNone/>
                        <a:tabLst/>
                        <a:defRPr sz="1100" b="1">
                          <a:solidFill>
                            <a:srgbClr val="000000"/>
                          </a:solidFill>
                          <a:latin typeface="Calibri"/>
                          <a:ea typeface="Calibri"/>
                          <a:cs typeface="Calibri"/>
                        </a:defRPr>
                      </a:pPr>
                      <a:r>
                        <a:rPr lang="fr-FR" sz="1600" b="1" u="none" strike="noStrike" kern="1200" cap="none" dirty="0">
                          <a:solidFill>
                            <a:srgbClr val="000000"/>
                          </a:solidFill>
                          <a:latin typeface="Calibri"/>
                          <a:ea typeface="Calibri"/>
                          <a:cs typeface="Calibri"/>
                        </a:rPr>
                        <a:t>N (81)</a:t>
                      </a:r>
                      <a:endParaRPr lang="fr-FR" sz="1600" b="1"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B w="6345" cap="flat" cmpd="sng" algn="ctr">
                      <a:solidFill>
                        <a:srgbClr val="000000"/>
                      </a:solidFill>
                      <a:prstDash val="dot"/>
                      <a:round/>
                      <a:headEnd type="none" w="med" len="med"/>
                      <a:tailEnd type="none" w="med" len="med"/>
                    </a:lnB>
                    <a:solidFill>
                      <a:srgbClr val="AFABAB"/>
                    </a:solidFill>
                  </a:tcPr>
                </a:tc>
                <a:tc>
                  <a:txBody>
                    <a:bodyPr/>
                    <a:lstStyle/>
                    <a:p>
                      <a:pPr marL="0" marR="0" lvl="0" indent="0" algn="ctr" rtl="0" hangingPunct="0">
                        <a:lnSpc>
                          <a:spcPct val="100000"/>
                        </a:lnSpc>
                        <a:spcBef>
                          <a:spcPts val="0"/>
                        </a:spcBef>
                        <a:spcAft>
                          <a:spcPts val="0"/>
                        </a:spcAft>
                        <a:buNone/>
                        <a:tabLst/>
                        <a:defRPr sz="1100" b="1">
                          <a:solidFill>
                            <a:srgbClr val="000000"/>
                          </a:solidFill>
                          <a:latin typeface="Calibri"/>
                          <a:ea typeface="Calibri"/>
                          <a:cs typeface="Calibri"/>
                        </a:defRPr>
                      </a:pPr>
                      <a:r>
                        <a:rPr lang="fr-FR" sz="1600" b="1" u="none" strike="noStrike" kern="1200" cap="none" dirty="0">
                          <a:solidFill>
                            <a:srgbClr val="000000"/>
                          </a:solidFill>
                          <a:latin typeface="Calibri"/>
                          <a:ea typeface="Calibri"/>
                          <a:cs typeface="Calibri"/>
                        </a:rPr>
                        <a:t>%</a:t>
                      </a:r>
                      <a:endParaRPr lang="fr-FR" sz="1600" b="1"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B w="6345" cap="flat" cmpd="sng" algn="ctr">
                      <a:solidFill>
                        <a:srgbClr val="000000"/>
                      </a:solidFill>
                      <a:prstDash val="dot"/>
                      <a:round/>
                      <a:headEnd type="none" w="med" len="med"/>
                      <a:tailEnd type="none" w="med" len="med"/>
                    </a:lnB>
                    <a:solidFill>
                      <a:srgbClr val="AFABAB"/>
                    </a:solidFill>
                  </a:tcPr>
                </a:tc>
                <a:extLst>
                  <a:ext uri="{0D108BD9-81ED-4DB2-BD59-A6C34878D82A}">
                    <a16:rowId xmlns:a16="http://schemas.microsoft.com/office/drawing/2014/main" val="992113207"/>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Sustainability</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9</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11.11</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7447139"/>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Regional Studies</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i="0" u="none" strike="noStrike" kern="1200" cap="none" dirty="0">
                          <a:solidFill>
                            <a:srgbClr val="000000"/>
                          </a:solidFill>
                          <a:latin typeface="Calibri"/>
                          <a:ea typeface="Calibri"/>
                          <a:cs typeface="Calibri"/>
                        </a:rPr>
                        <a:t>5</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6.17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2386566"/>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European Planning Studies</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5</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6.17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96625176"/>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Habitat International</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5</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6.17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84144832"/>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Land Use Policy</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3</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3.66</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46957465"/>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Local Environment</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3</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3.66</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77477988"/>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Progress In Planning</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3</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3.66</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29360689"/>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International Journal Of Urban And Regional Research</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i="0" u="none" strike="noStrike" kern="1200" cap="none" dirty="0">
                          <a:solidFill>
                            <a:srgbClr val="000000"/>
                          </a:solidFill>
                          <a:latin typeface="Calibri"/>
                          <a:ea typeface="Calibri"/>
                          <a:cs typeface="Calibri"/>
                        </a:rPr>
                        <a:t>2</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43824402"/>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Asia Pacific Journal of Public Administration</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2</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49229910"/>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Cities</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2</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84035382"/>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European Urban And Regional Studies</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2</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04376821"/>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Landscape And Urban Planning</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2</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595718"/>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Third World Planning Review </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2</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96159202"/>
                  </a:ext>
                </a:extLst>
              </a:tr>
              <a:tr h="310353">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Urban Policy And Research</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2</a:t>
                      </a:r>
                      <a:endParaRPr lang="fr-FR" sz="1400" b="0" i="0" u="none" strike="noStrike" kern="1200" cap="none">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2.47</a:t>
                      </a:r>
                      <a:endParaRPr lang="fr-FR" sz="1400" b="0" i="0" u="none" strike="noStrike" kern="1200" cap="none" dirty="0">
                        <a:solidFill>
                          <a:srgbClr val="000000"/>
                        </a:solidFill>
                        <a:latin typeface="Calibri" pitchFamily="18"/>
                        <a:ea typeface="Calibri" pitchFamily="2"/>
                        <a:cs typeface="Calibri" pitchFamily="2"/>
                      </a:endParaRPr>
                    </a:p>
                  </a:txBody>
                  <a:tcPr marL="98691" marR="98691" marT="49350" marB="49350">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tcPr>
                </a:tc>
                <a:extLst>
                  <a:ext uri="{0D108BD9-81ED-4DB2-BD59-A6C34878D82A}">
                    <a16:rowId xmlns:a16="http://schemas.microsoft.com/office/drawing/2014/main" val="301742366"/>
                  </a:ext>
                </a:extLst>
              </a:tr>
            </a:tbl>
          </a:graphicData>
        </a:graphic>
      </p:graphicFrame>
      <p:graphicFrame>
        <p:nvGraphicFramePr>
          <p:cNvPr id="11" name="Table 9">
            <a:extLst>
              <a:ext uri="{FF2B5EF4-FFF2-40B4-BE49-F238E27FC236}">
                <a16:creationId xmlns:a16="http://schemas.microsoft.com/office/drawing/2014/main" id="{2740E734-D760-80A5-C04F-413344A4E9AE}"/>
              </a:ext>
            </a:extLst>
          </p:cNvPr>
          <p:cNvGraphicFramePr>
            <a:graphicFrameLocks noGrp="1"/>
          </p:cNvGraphicFramePr>
          <p:nvPr>
            <p:extLst>
              <p:ext uri="{D42A27DB-BD31-4B8C-83A1-F6EECF244321}">
                <p14:modId xmlns:p14="http://schemas.microsoft.com/office/powerpoint/2010/main" val="2517699905"/>
              </p:ext>
            </p:extLst>
          </p:nvPr>
        </p:nvGraphicFramePr>
        <p:xfrm>
          <a:off x="6993779" y="1359502"/>
          <a:ext cx="4640835" cy="4687917"/>
        </p:xfrm>
        <a:graphic>
          <a:graphicData uri="http://schemas.openxmlformats.org/drawingml/2006/table">
            <a:tbl>
              <a:tblPr firstRow="1" bandRow="1">
                <a:effectLst/>
                <a:tableStyleId>{2D5ABB26-0587-4C30-8999-92F81FD0307C}</a:tableStyleId>
              </a:tblPr>
              <a:tblGrid>
                <a:gridCol w="3824322">
                  <a:extLst>
                    <a:ext uri="{9D8B030D-6E8A-4147-A177-3AD203B41FA5}">
                      <a16:colId xmlns:a16="http://schemas.microsoft.com/office/drawing/2014/main" val="899007881"/>
                    </a:ext>
                  </a:extLst>
                </a:gridCol>
                <a:gridCol w="816513">
                  <a:extLst>
                    <a:ext uri="{9D8B030D-6E8A-4147-A177-3AD203B41FA5}">
                      <a16:colId xmlns:a16="http://schemas.microsoft.com/office/drawing/2014/main" val="1597041342"/>
                    </a:ext>
                  </a:extLst>
                </a:gridCol>
              </a:tblGrid>
              <a:tr h="353844">
                <a:tc>
                  <a:txBody>
                    <a:bodyPr/>
                    <a:lstStyle/>
                    <a:p>
                      <a:pPr marL="0" marR="0" lvl="0" indent="0" algn="ctr" rtl="0" hangingPunct="0">
                        <a:lnSpc>
                          <a:spcPct val="100000"/>
                        </a:lnSpc>
                        <a:spcBef>
                          <a:spcPts val="0"/>
                        </a:spcBef>
                        <a:spcAft>
                          <a:spcPts val="0"/>
                        </a:spcAft>
                        <a:buNone/>
                        <a:tabLst/>
                        <a:defRPr sz="1100" b="1">
                          <a:solidFill>
                            <a:srgbClr val="000000"/>
                          </a:solidFill>
                          <a:latin typeface="Calibri"/>
                          <a:ea typeface="Calibri"/>
                          <a:cs typeface="Calibri"/>
                        </a:defRPr>
                      </a:pPr>
                      <a:r>
                        <a:rPr lang="fr-FR" sz="1600" b="1" u="none" strike="noStrike" kern="1200" cap="none" dirty="0">
                          <a:solidFill>
                            <a:srgbClr val="000000"/>
                          </a:solidFill>
                          <a:latin typeface="Calibri"/>
                          <a:ea typeface="Calibri"/>
                          <a:cs typeface="Calibri"/>
                        </a:rPr>
                        <a:t>Books </a:t>
                      </a:r>
                      <a:endParaRPr lang="fr-FR" sz="1600" b="1" i="0" u="none" strike="noStrike" kern="1200" cap="none" dirty="0">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B w="6345" cap="flat" cmpd="sng" algn="ctr">
                      <a:solidFill>
                        <a:srgbClr val="000000"/>
                      </a:solidFill>
                      <a:prstDash val="dot"/>
                      <a:round/>
                      <a:headEnd type="none" w="med" len="med"/>
                      <a:tailEnd type="none" w="med" len="med"/>
                    </a:lnB>
                    <a:solidFill>
                      <a:srgbClr val="AFABAB"/>
                    </a:solidFill>
                  </a:tcPr>
                </a:tc>
                <a:tc>
                  <a:txBody>
                    <a:bodyPr/>
                    <a:lstStyle/>
                    <a:p>
                      <a:pPr marL="0" marR="0" lvl="0" indent="0" rtl="0" hangingPunct="0">
                        <a:lnSpc>
                          <a:spcPct val="100000"/>
                        </a:lnSpc>
                        <a:spcBef>
                          <a:spcPts val="0"/>
                        </a:spcBef>
                        <a:spcAft>
                          <a:spcPts val="0"/>
                        </a:spcAft>
                        <a:buNone/>
                        <a:tabLst/>
                        <a:defRPr sz="1100" b="1">
                          <a:solidFill>
                            <a:srgbClr val="000000"/>
                          </a:solidFill>
                          <a:latin typeface="Calibri"/>
                          <a:ea typeface="Calibri"/>
                          <a:cs typeface="Calibri"/>
                        </a:defRPr>
                      </a:pPr>
                      <a:r>
                        <a:rPr lang="fr-FR" sz="1600" b="1" u="none" strike="noStrike" kern="1200" cap="none" dirty="0">
                          <a:solidFill>
                            <a:srgbClr val="000000"/>
                          </a:solidFill>
                          <a:latin typeface="Calibri"/>
                          <a:ea typeface="Calibri"/>
                          <a:cs typeface="Calibri"/>
                        </a:rPr>
                        <a:t>N (9)</a:t>
                      </a:r>
                      <a:endParaRPr lang="fr-FR" sz="1600" b="1" i="0" u="none" strike="noStrike" kern="1200" cap="none" dirty="0">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B w="6345" cap="flat" cmpd="sng" algn="ctr">
                      <a:solidFill>
                        <a:srgbClr val="000000"/>
                      </a:solidFill>
                      <a:prstDash val="dot"/>
                      <a:round/>
                      <a:headEnd type="none" w="med" len="med"/>
                      <a:tailEnd type="none" w="med" len="med"/>
                    </a:lnB>
                    <a:solidFill>
                      <a:srgbClr val="AFABAB"/>
                    </a:solidFill>
                  </a:tcPr>
                </a:tc>
                <a:extLst>
                  <a:ext uri="{0D108BD9-81ED-4DB2-BD59-A6C34878D82A}">
                    <a16:rowId xmlns:a16="http://schemas.microsoft.com/office/drawing/2014/main" val="502352012"/>
                  </a:ext>
                </a:extLst>
              </a:tr>
              <a:tr h="634371">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Sustainable Urban Development, Vol 4: Changing Professional Practice</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3</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48963895"/>
                  </a:ext>
                </a:extLst>
              </a:tr>
              <a:tr h="885469">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Foregrounding Urban Agendas: The New Urban Issue In European Experiences Of Policy-making</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1</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30557863"/>
                  </a:ext>
                </a:extLst>
              </a:tr>
              <a:tr h="383274">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Short Guide To Urban Policy</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1</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07475475"/>
                  </a:ext>
                </a:extLst>
              </a:tr>
              <a:tr h="634371">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Smart Cities Policies And Financing: Approaches And Solutions</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1</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57568333"/>
                  </a:ext>
                </a:extLst>
              </a:tr>
              <a:tr h="634371">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Sustainable Urban Development, Vol 3: The Toolkit For Assessment</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1</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48328325"/>
                  </a:ext>
                </a:extLst>
              </a:tr>
              <a:tr h="383274">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TERRITORIAL COHESION: The Urban Dimension</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a:solidFill>
                            <a:srgbClr val="000000"/>
                          </a:solidFill>
                          <a:latin typeface="Calibri"/>
                          <a:ea typeface="Calibri"/>
                          <a:cs typeface="Calibri"/>
                        </a:rPr>
                        <a:t>1</a:t>
                      </a:r>
                      <a:endParaRPr lang="fr-FR" sz="1400" b="0" i="0" u="none" strike="noStrike" kern="1200" cap="none">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46811023"/>
                  </a:ext>
                </a:extLst>
              </a:tr>
              <a:tr h="776641">
                <a:tc>
                  <a:txBody>
                    <a:bodyPr/>
                    <a:lstStyle/>
                    <a:p>
                      <a:pPr marL="0" marR="0" lvl="0" indent="0"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Public Administration and Information </a:t>
                      </a:r>
                      <a:r>
                        <a:rPr lang="fr-FR" sz="1400" b="0" u="none" strike="noStrike" kern="1200" cap="none" dirty="0" err="1">
                          <a:solidFill>
                            <a:srgbClr val="000000"/>
                          </a:solidFill>
                          <a:latin typeface="Calibri"/>
                          <a:ea typeface="Calibri"/>
                          <a:cs typeface="Calibri"/>
                        </a:rPr>
                        <a:t>Technology</a:t>
                      </a:r>
                      <a:endParaRPr lang="fr-FR" sz="1400" b="0" i="0" u="none" strike="noStrike" kern="1200" cap="none" dirty="0">
                        <a:solidFill>
                          <a:srgbClr val="000000"/>
                        </a:solidFill>
                        <a:latin typeface="Calibri" pitchFamily="18"/>
                        <a:ea typeface="Calibri" pitchFamily="2"/>
                        <a:cs typeface="Calibri" pitchFamily="2"/>
                      </a:endParaRPr>
                    </a:p>
                  </a:txBody>
                  <a:tcPr marL="112306" marR="112306" marT="56153" marB="56153">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tcPr>
                </a:tc>
                <a:tc>
                  <a:txBody>
                    <a:bodyPr/>
                    <a:lstStyle/>
                    <a:p>
                      <a:pPr marL="0" marR="0" lvl="0" indent="0" algn="ctr" rtl="0" hangingPunct="0">
                        <a:lnSpc>
                          <a:spcPct val="100000"/>
                        </a:lnSpc>
                        <a:spcBef>
                          <a:spcPts val="0"/>
                        </a:spcBef>
                        <a:spcAft>
                          <a:spcPts val="0"/>
                        </a:spcAft>
                        <a:buNone/>
                        <a:tabLst/>
                        <a:defRPr sz="1100">
                          <a:solidFill>
                            <a:srgbClr val="000000"/>
                          </a:solidFill>
                          <a:latin typeface="Calibri"/>
                          <a:ea typeface="Calibri"/>
                          <a:cs typeface="Calibri"/>
                        </a:defRPr>
                      </a:pPr>
                      <a:r>
                        <a:rPr lang="fr-FR" sz="1400" b="0" u="none" strike="noStrike" kern="1200" cap="none" dirty="0">
                          <a:solidFill>
                            <a:srgbClr val="000000"/>
                          </a:solidFill>
                          <a:latin typeface="Calibri"/>
                          <a:ea typeface="Calibri"/>
                          <a:cs typeface="Calibri"/>
                        </a:rPr>
                        <a:t>1</a:t>
                      </a:r>
                      <a:endParaRPr lang="fr-FR" sz="1400" b="0" i="0" u="none" strike="noStrike" kern="1200" cap="none" dirty="0">
                        <a:solidFill>
                          <a:srgbClr val="000000"/>
                        </a:solidFill>
                        <a:latin typeface="Calibri" pitchFamily="18"/>
                        <a:ea typeface="Calibri" pitchFamily="2"/>
                        <a:cs typeface="Calibri" pitchFamily="2"/>
                      </a:endParaRPr>
                    </a:p>
                  </a:txBody>
                  <a:tcPr marL="112306" marR="112306" marT="56153" marB="56153">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tcPr>
                </a:tc>
                <a:extLst>
                  <a:ext uri="{0D108BD9-81ED-4DB2-BD59-A6C34878D82A}">
                    <a16:rowId xmlns:a16="http://schemas.microsoft.com/office/drawing/2014/main" val="71513049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41299F4-6BC0-98B5-5ECC-D594BADE9293}"/>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A9DBFEAF-A387-EC43-3A08-2E088AA63787}"/>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0E8D412C-F99C-A926-EF13-D9413D4370A5}"/>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B6C3534D-0BFB-626A-C8F6-A7EC76B44440}"/>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627E50C6-7842-F908-F2A7-9A36DE6CB0BD}"/>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Rectangle 24">
            <a:extLst>
              <a:ext uri="{FF2B5EF4-FFF2-40B4-BE49-F238E27FC236}">
                <a16:creationId xmlns:a16="http://schemas.microsoft.com/office/drawing/2014/main" id="{7B025F64-F196-3168-FD24-05B863C1AC1F}"/>
              </a:ext>
            </a:extLst>
          </p:cNvPr>
          <p:cNvSpPr/>
          <p:nvPr/>
        </p:nvSpPr>
        <p:spPr>
          <a:xfrm>
            <a:off x="429539" y="3561725"/>
            <a:ext cx="5011058" cy="315687"/>
          </a:xfrm>
          <a:prstGeom prst="rect">
            <a:avLst/>
          </a:prstGeom>
          <a:solidFill>
            <a:srgbClr val="A5A5A5">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Title 1">
            <a:extLst>
              <a:ext uri="{FF2B5EF4-FFF2-40B4-BE49-F238E27FC236}">
                <a16:creationId xmlns:a16="http://schemas.microsoft.com/office/drawing/2014/main" id="{3BF96ECE-9776-3DAF-26B2-FCAE9F8993AC}"/>
              </a:ext>
            </a:extLst>
          </p:cNvPr>
          <p:cNvSpPr txBox="1">
            <a:spLocks noGrp="1"/>
          </p:cNvSpPr>
          <p:nvPr>
            <p:ph type="title"/>
          </p:nvPr>
        </p:nvSpPr>
        <p:spPr>
          <a:xfrm>
            <a:off x="429539" y="365037"/>
            <a:ext cx="11169981" cy="1325523"/>
          </a:xfrm>
        </p:spPr>
        <p:txBody>
          <a:bodyPr/>
          <a:lstStyle/>
          <a:p>
            <a:pPr lvl="0"/>
            <a:r>
              <a:rPr lang="en-US" b="1" dirty="0">
                <a:solidFill>
                  <a:srgbClr val="AE2541"/>
                </a:solidFill>
                <a:latin typeface="+mn-lt"/>
              </a:rPr>
              <a:t>Academic Discipline of the Journals - </a:t>
            </a:r>
            <a:r>
              <a:rPr lang="en-US" b="1" dirty="0" err="1">
                <a:solidFill>
                  <a:srgbClr val="AE2541"/>
                </a:solidFill>
                <a:latin typeface="+mn-lt"/>
              </a:rPr>
              <a:t>Scimago</a:t>
            </a:r>
            <a:endParaRPr lang="en-GB" b="1" dirty="0">
              <a:solidFill>
                <a:srgbClr val="AE2541"/>
              </a:solidFill>
              <a:latin typeface="+mn-lt"/>
            </a:endParaRPr>
          </a:p>
        </p:txBody>
      </p:sp>
      <p:sp>
        <p:nvSpPr>
          <p:cNvPr id="9" name="Slide Number Placeholder 8">
            <a:extLst>
              <a:ext uri="{FF2B5EF4-FFF2-40B4-BE49-F238E27FC236}">
                <a16:creationId xmlns:a16="http://schemas.microsoft.com/office/drawing/2014/main" id="{7558268E-0F99-B502-9DD7-8DB8C27CBF88}"/>
              </a:ext>
            </a:extLst>
          </p:cNvPr>
          <p:cNvSpPr txBox="1"/>
          <p:nvPr/>
        </p:nvSpPr>
        <p:spPr>
          <a:xfrm>
            <a:off x="838084" y="6269044"/>
            <a:ext cx="340202"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93281E-0364-433F-AF25-7EE431F815E6}" type="slidenum">
              <a:rPr sz="1200"/>
              <a:t>12</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graphicFrame>
        <p:nvGraphicFramePr>
          <p:cNvPr id="10" name="Table 11">
            <a:extLst>
              <a:ext uri="{FF2B5EF4-FFF2-40B4-BE49-F238E27FC236}">
                <a16:creationId xmlns:a16="http://schemas.microsoft.com/office/drawing/2014/main" id="{47B9B95F-D0E0-DCFE-3B79-F1A7C445CDF7}"/>
              </a:ext>
            </a:extLst>
          </p:cNvPr>
          <p:cNvGraphicFramePr>
            <a:graphicFrameLocks noGrp="1"/>
          </p:cNvGraphicFramePr>
          <p:nvPr/>
        </p:nvGraphicFramePr>
        <p:xfrm>
          <a:off x="442688" y="1434812"/>
          <a:ext cx="5011057" cy="4610334"/>
        </p:xfrm>
        <a:graphic>
          <a:graphicData uri="http://schemas.openxmlformats.org/drawingml/2006/table">
            <a:tbl>
              <a:tblPr>
                <a:effectLst/>
                <a:tableStyleId>{2D5ABB26-0587-4C30-8999-92F81FD0307C}</a:tableStyleId>
              </a:tblPr>
              <a:tblGrid>
                <a:gridCol w="3719770">
                  <a:extLst>
                    <a:ext uri="{9D8B030D-6E8A-4147-A177-3AD203B41FA5}">
                      <a16:colId xmlns:a16="http://schemas.microsoft.com/office/drawing/2014/main" val="268361489"/>
                    </a:ext>
                  </a:extLst>
                </a:gridCol>
                <a:gridCol w="692575">
                  <a:extLst>
                    <a:ext uri="{9D8B030D-6E8A-4147-A177-3AD203B41FA5}">
                      <a16:colId xmlns:a16="http://schemas.microsoft.com/office/drawing/2014/main" val="849470009"/>
                    </a:ext>
                  </a:extLst>
                </a:gridCol>
                <a:gridCol w="598712">
                  <a:extLst>
                    <a:ext uri="{9D8B030D-6E8A-4147-A177-3AD203B41FA5}">
                      <a16:colId xmlns:a16="http://schemas.microsoft.com/office/drawing/2014/main" val="4576379"/>
                    </a:ext>
                  </a:extLst>
                </a:gridCol>
              </a:tblGrid>
              <a:tr h="299584">
                <a:tc>
                  <a:txBody>
                    <a:bodyPr/>
                    <a:lstStyle/>
                    <a:p>
                      <a:pPr lvl="0" algn="ctr" fontAlgn="b"/>
                      <a:r>
                        <a:rPr lang="en-GB" sz="1600" b="1" u="none" strike="noStrike" dirty="0"/>
                        <a:t>Academic Discipline </a:t>
                      </a:r>
                      <a:endParaRPr lang="en-GB" sz="1600" b="1" i="0" u="none" strike="noStrike" dirty="0">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B w="6345" cap="flat" cmpd="sng" algn="ctr">
                      <a:solidFill>
                        <a:srgbClr val="000000"/>
                      </a:solidFill>
                      <a:prstDash val="dot"/>
                      <a:round/>
                      <a:headEnd type="none" w="med" len="med"/>
                      <a:tailEnd type="none" w="med" len="med"/>
                    </a:lnB>
                    <a:solidFill>
                      <a:srgbClr val="AFABAB"/>
                    </a:solidFill>
                  </a:tcPr>
                </a:tc>
                <a:tc>
                  <a:txBody>
                    <a:bodyPr/>
                    <a:lstStyle/>
                    <a:p>
                      <a:pPr lvl="0" algn="ctr" fontAlgn="b"/>
                      <a:r>
                        <a:rPr lang="en-GB" sz="1600" b="1" u="none" strike="noStrike"/>
                        <a:t>N</a:t>
                      </a:r>
                      <a:endParaRPr lang="en-GB" sz="1600" b="1"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B w="6345" cap="flat" cmpd="sng" algn="ctr">
                      <a:solidFill>
                        <a:srgbClr val="000000"/>
                      </a:solidFill>
                      <a:prstDash val="dot"/>
                      <a:round/>
                      <a:headEnd type="none" w="med" len="med"/>
                      <a:tailEnd type="none" w="med" len="med"/>
                    </a:lnB>
                    <a:solidFill>
                      <a:srgbClr val="AFABAB"/>
                    </a:solidFill>
                  </a:tcPr>
                </a:tc>
                <a:tc>
                  <a:txBody>
                    <a:bodyPr/>
                    <a:lstStyle/>
                    <a:p>
                      <a:pPr lvl="0" algn="ctr" fontAlgn="b"/>
                      <a:r>
                        <a:rPr lang="en-GB" sz="1600" b="1" u="none" strike="noStrike"/>
                        <a:t>%</a:t>
                      </a:r>
                      <a:endParaRPr lang="en-GB" sz="1600" b="1"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B w="6345" cap="flat" cmpd="sng" algn="ctr">
                      <a:solidFill>
                        <a:srgbClr val="000000"/>
                      </a:solidFill>
                      <a:prstDash val="dot"/>
                      <a:round/>
                      <a:headEnd type="none" w="med" len="med"/>
                      <a:tailEnd type="none" w="med" len="med"/>
                    </a:lnB>
                    <a:solidFill>
                      <a:srgbClr val="AFABAB"/>
                    </a:solidFill>
                  </a:tcPr>
                </a:tc>
                <a:extLst>
                  <a:ext uri="{0D108BD9-81ED-4DB2-BD59-A6C34878D82A}">
                    <a16:rowId xmlns:a16="http://schemas.microsoft.com/office/drawing/2014/main" val="2985303963"/>
                  </a:ext>
                </a:extLst>
              </a:tr>
              <a:tr h="431075">
                <a:tc>
                  <a:txBody>
                    <a:bodyPr/>
                    <a:lstStyle/>
                    <a:p>
                      <a:pPr lvl="0" algn="l" fontAlgn="b"/>
                      <a:r>
                        <a:rPr lang="en-GB" sz="1600" u="none" strike="noStrike"/>
                        <a:t>Geography, Planning and Development</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28</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36.84</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9577330"/>
                  </a:ext>
                </a:extLst>
              </a:tr>
              <a:tr h="431075">
                <a:tc>
                  <a:txBody>
                    <a:bodyPr/>
                    <a:lstStyle/>
                    <a:p>
                      <a:pPr lvl="0" algn="l" fontAlgn="b"/>
                      <a:r>
                        <a:rPr lang="en-GB" sz="1600" u="none" strike="noStrike"/>
                        <a:t>Urban Studies</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23</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30.26</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67447915"/>
                  </a:ext>
                </a:extLst>
              </a:tr>
              <a:tr h="431075">
                <a:tc>
                  <a:txBody>
                    <a:bodyPr/>
                    <a:lstStyle/>
                    <a:p>
                      <a:pPr lvl="0" algn="l" fontAlgn="b"/>
                      <a:r>
                        <a:rPr lang="en-GB" sz="1600" u="none" strike="noStrike"/>
                        <a:t>Development</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7</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9.21</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78769163"/>
                  </a:ext>
                </a:extLst>
              </a:tr>
              <a:tr h="431075">
                <a:tc>
                  <a:txBody>
                    <a:bodyPr/>
                    <a:lstStyle/>
                    <a:p>
                      <a:pPr lvl="0" algn="l" fontAlgn="b"/>
                      <a:r>
                        <a:rPr lang="en-GB" sz="1600" u="none" strike="noStrike"/>
                        <a:t>Sociology and Political Science</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6</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7.89</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18039119"/>
                  </a:ext>
                </a:extLst>
              </a:tr>
              <a:tr h="431075">
                <a:tc>
                  <a:txBody>
                    <a:bodyPr/>
                    <a:lstStyle/>
                    <a:p>
                      <a:pPr lvl="0" algn="l" fontAlgn="b"/>
                      <a:r>
                        <a:rPr lang="en-GB" sz="1600" u="none" strike="noStrike" dirty="0"/>
                        <a:t>Public Administration</a:t>
                      </a:r>
                      <a:endParaRPr lang="en-GB" sz="1600" b="0" i="0" u="none" strike="noStrike" dirty="0">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6</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7.89</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87001088"/>
                  </a:ext>
                </a:extLst>
              </a:tr>
              <a:tr h="431075">
                <a:tc>
                  <a:txBody>
                    <a:bodyPr/>
                    <a:lstStyle/>
                    <a:p>
                      <a:pPr lvl="0" algn="l" fontAlgn="b"/>
                      <a:r>
                        <a:rPr lang="en-GB" sz="1600" u="none" strike="noStrike"/>
                        <a:t>Law</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2</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2.63</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85615662"/>
                  </a:ext>
                </a:extLst>
              </a:tr>
              <a:tr h="431075">
                <a:tc>
                  <a:txBody>
                    <a:bodyPr/>
                    <a:lstStyle/>
                    <a:p>
                      <a:pPr lvl="0" algn="l" fontAlgn="b"/>
                      <a:r>
                        <a:rPr lang="en-GB" sz="1600" u="none" strike="noStrike"/>
                        <a:t>Social Sciences</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1</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1.32</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30580323"/>
                  </a:ext>
                </a:extLst>
              </a:tr>
              <a:tr h="431075">
                <a:tc>
                  <a:txBody>
                    <a:bodyPr/>
                    <a:lstStyle/>
                    <a:p>
                      <a:pPr lvl="0" algn="l" fontAlgn="b"/>
                      <a:r>
                        <a:rPr lang="en-US" sz="1600" u="none" strike="noStrike"/>
                        <a:t>Management, Monitoring, Policy and Law</a:t>
                      </a:r>
                      <a:endParaRPr lang="en-US"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1</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1.32</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69782441"/>
                  </a:ext>
                </a:extLst>
              </a:tr>
              <a:tr h="431075">
                <a:tc>
                  <a:txBody>
                    <a:bodyPr/>
                    <a:lstStyle/>
                    <a:p>
                      <a:pPr lvl="0" algn="l" fontAlgn="b"/>
                      <a:r>
                        <a:rPr lang="en-GB" sz="1600" u="none" strike="noStrike"/>
                        <a:t>Transportation</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1</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tc>
                  <a:txBody>
                    <a:bodyPr/>
                    <a:lstStyle/>
                    <a:p>
                      <a:pPr lvl="0" algn="ctr" fontAlgn="b"/>
                      <a:r>
                        <a:rPr lang="en-GB" sz="1600" u="none" strike="noStrike"/>
                        <a:t>1.32</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lnB w="6345"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2719224"/>
                  </a:ext>
                </a:extLst>
              </a:tr>
              <a:tr h="431075">
                <a:tc>
                  <a:txBody>
                    <a:bodyPr/>
                    <a:lstStyle/>
                    <a:p>
                      <a:pPr lvl="0" algn="l" fontAlgn="b"/>
                      <a:r>
                        <a:rPr lang="en-GB" sz="1600" u="none" strike="noStrike"/>
                        <a:t>Political Sciences and International Relations</a:t>
                      </a:r>
                      <a:endParaRPr lang="en-GB" sz="1600" b="0" i="0" u="none" strike="noStrike">
                        <a:solidFill>
                          <a:srgbClr val="000000"/>
                        </a:solidFill>
                        <a:latin typeface="Calibri" pitchFamily="34"/>
                      </a:endParaRPr>
                    </a:p>
                  </a:txBody>
                  <a:tcPr marL="6345" marR="6345" marT="6345" marB="0" anchor="b">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tcPr>
                </a:tc>
                <a:tc>
                  <a:txBody>
                    <a:bodyPr/>
                    <a:lstStyle/>
                    <a:p>
                      <a:pPr lvl="0" algn="ctr" fontAlgn="b"/>
                      <a:r>
                        <a:rPr lang="en-GB" sz="1600" u="none" strike="noStrike"/>
                        <a:t>1</a:t>
                      </a:r>
                      <a:endParaRPr lang="en-GB" sz="1600" b="0" i="0" u="none" strike="noStrike">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R w="6345" cap="flat" cmpd="sng" algn="ctr">
                      <a:solidFill>
                        <a:srgbClr val="000000"/>
                      </a:solidFill>
                      <a:prstDash val="dot"/>
                      <a:round/>
                      <a:headEnd type="none" w="med" len="med"/>
                      <a:tailEnd type="none" w="med" len="med"/>
                    </a:lnR>
                    <a:lnT w="6345" cap="flat" cmpd="sng" algn="ctr">
                      <a:solidFill>
                        <a:srgbClr val="000000"/>
                      </a:solidFill>
                      <a:prstDash val="dot"/>
                      <a:round/>
                      <a:headEnd type="none" w="med" len="med"/>
                      <a:tailEnd type="none" w="med" len="med"/>
                    </a:lnT>
                  </a:tcPr>
                </a:tc>
                <a:tc>
                  <a:txBody>
                    <a:bodyPr/>
                    <a:lstStyle/>
                    <a:p>
                      <a:pPr lvl="0" algn="ctr" fontAlgn="b"/>
                      <a:r>
                        <a:rPr lang="en-GB" sz="1600" u="none" strike="noStrike" dirty="0"/>
                        <a:t>1.32</a:t>
                      </a:r>
                      <a:endParaRPr lang="en-GB" sz="1600" b="0" i="0" u="none" strike="noStrike" dirty="0">
                        <a:solidFill>
                          <a:srgbClr val="000000"/>
                        </a:solidFill>
                        <a:latin typeface="Calibri" pitchFamily="34"/>
                      </a:endParaRPr>
                    </a:p>
                  </a:txBody>
                  <a:tcPr marL="6345" marR="6345" marT="6345" marB="0" anchor="b">
                    <a:lnL w="6345" cap="flat" cmpd="sng" algn="ctr">
                      <a:solidFill>
                        <a:srgbClr val="000000"/>
                      </a:solidFill>
                      <a:prstDash val="dot"/>
                      <a:round/>
                      <a:headEnd type="none" w="med" len="med"/>
                      <a:tailEnd type="none" w="med" len="med"/>
                    </a:lnL>
                    <a:lnT w="6345" cap="flat" cmpd="sng" algn="ctr">
                      <a:solidFill>
                        <a:srgbClr val="000000"/>
                      </a:solidFill>
                      <a:prstDash val="dot"/>
                      <a:round/>
                      <a:headEnd type="none" w="med" len="med"/>
                      <a:tailEnd type="none" w="med" len="med"/>
                    </a:lnT>
                  </a:tcPr>
                </a:tc>
                <a:extLst>
                  <a:ext uri="{0D108BD9-81ED-4DB2-BD59-A6C34878D82A}">
                    <a16:rowId xmlns:a16="http://schemas.microsoft.com/office/drawing/2014/main" val="1616886693"/>
                  </a:ext>
                </a:extLst>
              </a:tr>
            </a:tbl>
          </a:graphicData>
        </a:graphic>
      </p:graphicFrame>
      <p:pic>
        <p:nvPicPr>
          <p:cNvPr id="11" name="Picture 13">
            <a:extLst>
              <a:ext uri="{FF2B5EF4-FFF2-40B4-BE49-F238E27FC236}">
                <a16:creationId xmlns:a16="http://schemas.microsoft.com/office/drawing/2014/main" id="{86A31A36-BB41-076B-D5F5-74AC019D782C}"/>
              </a:ext>
            </a:extLst>
          </p:cNvPr>
          <p:cNvPicPr>
            <a:picLocks noChangeAspect="1"/>
          </p:cNvPicPr>
          <p:nvPr/>
        </p:nvPicPr>
        <p:blipFill>
          <a:blip r:embed="rId5"/>
          <a:srcRect l="72232" t="26667" r="12590" b="35555"/>
          <a:stretch>
            <a:fillRect/>
          </a:stretch>
        </p:blipFill>
        <p:spPr>
          <a:xfrm>
            <a:off x="5849142" y="1434812"/>
            <a:ext cx="1850571" cy="2284765"/>
          </a:xfrm>
          <a:prstGeom prst="rect">
            <a:avLst/>
          </a:prstGeom>
          <a:noFill/>
          <a:ln cap="flat">
            <a:noFill/>
          </a:ln>
        </p:spPr>
      </p:pic>
      <p:pic>
        <p:nvPicPr>
          <p:cNvPr id="12" name="Picture 15">
            <a:extLst>
              <a:ext uri="{FF2B5EF4-FFF2-40B4-BE49-F238E27FC236}">
                <a16:creationId xmlns:a16="http://schemas.microsoft.com/office/drawing/2014/main" id="{A3BCE02C-8CAA-816F-F95D-C8DF8E0F903C}"/>
              </a:ext>
            </a:extLst>
          </p:cNvPr>
          <p:cNvPicPr>
            <a:picLocks noChangeAspect="1"/>
          </p:cNvPicPr>
          <p:nvPr/>
        </p:nvPicPr>
        <p:blipFill>
          <a:blip r:embed="rId6"/>
          <a:srcRect l="72143" t="26508" r="12678" b="35714"/>
          <a:stretch>
            <a:fillRect/>
          </a:stretch>
        </p:blipFill>
        <p:spPr>
          <a:xfrm>
            <a:off x="7856085" y="1434812"/>
            <a:ext cx="1850571" cy="2284765"/>
          </a:xfrm>
          <a:prstGeom prst="rect">
            <a:avLst/>
          </a:prstGeom>
          <a:noFill/>
          <a:ln cap="flat">
            <a:noFill/>
          </a:ln>
        </p:spPr>
      </p:pic>
      <p:pic>
        <p:nvPicPr>
          <p:cNvPr id="13" name="Picture 17">
            <a:extLst>
              <a:ext uri="{FF2B5EF4-FFF2-40B4-BE49-F238E27FC236}">
                <a16:creationId xmlns:a16="http://schemas.microsoft.com/office/drawing/2014/main" id="{5D61E8EA-FF11-4D0B-FE28-4D45B3C57D87}"/>
              </a:ext>
            </a:extLst>
          </p:cNvPr>
          <p:cNvPicPr>
            <a:picLocks noChangeAspect="1"/>
          </p:cNvPicPr>
          <p:nvPr/>
        </p:nvPicPr>
        <p:blipFill>
          <a:blip r:embed="rId7"/>
          <a:srcRect l="72768" t="26667" r="12947" b="35555"/>
          <a:stretch>
            <a:fillRect/>
          </a:stretch>
        </p:blipFill>
        <p:spPr>
          <a:xfrm>
            <a:off x="9857808" y="1434812"/>
            <a:ext cx="1741712" cy="2284765"/>
          </a:xfrm>
          <a:prstGeom prst="rect">
            <a:avLst/>
          </a:prstGeom>
          <a:noFill/>
          <a:ln cap="flat">
            <a:noFill/>
          </a:ln>
        </p:spPr>
      </p:pic>
      <p:pic>
        <p:nvPicPr>
          <p:cNvPr id="14" name="Picture 19">
            <a:extLst>
              <a:ext uri="{FF2B5EF4-FFF2-40B4-BE49-F238E27FC236}">
                <a16:creationId xmlns:a16="http://schemas.microsoft.com/office/drawing/2014/main" id="{6498A9F3-EC4D-FCA0-F5C5-91A95CC54DAC}"/>
              </a:ext>
            </a:extLst>
          </p:cNvPr>
          <p:cNvPicPr>
            <a:picLocks noChangeAspect="1"/>
          </p:cNvPicPr>
          <p:nvPr/>
        </p:nvPicPr>
        <p:blipFill>
          <a:blip r:embed="rId8"/>
          <a:srcRect l="70536" t="26826" r="14286" b="35397"/>
          <a:stretch>
            <a:fillRect/>
          </a:stretch>
        </p:blipFill>
        <p:spPr>
          <a:xfrm>
            <a:off x="5849142" y="3719568"/>
            <a:ext cx="1863666" cy="2311118"/>
          </a:xfrm>
          <a:prstGeom prst="rect">
            <a:avLst/>
          </a:prstGeom>
          <a:noFill/>
          <a:ln cap="flat">
            <a:noFill/>
          </a:ln>
        </p:spPr>
      </p:pic>
      <p:pic>
        <p:nvPicPr>
          <p:cNvPr id="15" name="Picture 21">
            <a:extLst>
              <a:ext uri="{FF2B5EF4-FFF2-40B4-BE49-F238E27FC236}">
                <a16:creationId xmlns:a16="http://schemas.microsoft.com/office/drawing/2014/main" id="{B1FFF774-E793-BA19-2E1D-ADD981016C31}"/>
              </a:ext>
            </a:extLst>
          </p:cNvPr>
          <p:cNvPicPr>
            <a:picLocks noChangeAspect="1"/>
          </p:cNvPicPr>
          <p:nvPr/>
        </p:nvPicPr>
        <p:blipFill>
          <a:blip r:embed="rId9"/>
          <a:srcRect l="71696" t="26667" r="12143" b="37453"/>
          <a:stretch>
            <a:fillRect/>
          </a:stretch>
        </p:blipFill>
        <p:spPr>
          <a:xfrm>
            <a:off x="7856085" y="3719568"/>
            <a:ext cx="1850571" cy="2311118"/>
          </a:xfrm>
          <a:prstGeom prst="rect">
            <a:avLst/>
          </a:prstGeom>
          <a:noFill/>
          <a:ln cap="flat">
            <a:noFill/>
          </a:ln>
        </p:spPr>
      </p:pic>
      <p:pic>
        <p:nvPicPr>
          <p:cNvPr id="16" name="Picture 23">
            <a:extLst>
              <a:ext uri="{FF2B5EF4-FFF2-40B4-BE49-F238E27FC236}">
                <a16:creationId xmlns:a16="http://schemas.microsoft.com/office/drawing/2014/main" id="{D4C7162C-9454-DE1D-3F25-B1BF00A8D731}"/>
              </a:ext>
            </a:extLst>
          </p:cNvPr>
          <p:cNvPicPr>
            <a:picLocks noChangeAspect="1"/>
          </p:cNvPicPr>
          <p:nvPr/>
        </p:nvPicPr>
        <p:blipFill>
          <a:blip r:embed="rId10"/>
          <a:srcRect l="71429" t="26349" r="11786" b="34127"/>
          <a:stretch>
            <a:fillRect/>
          </a:stretch>
        </p:blipFill>
        <p:spPr>
          <a:xfrm>
            <a:off x="9857808" y="3719568"/>
            <a:ext cx="1741712" cy="2325538"/>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E9FBEE9-F989-574F-4A0B-67A446D68CEE}"/>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6EF61DD6-A03A-6FA1-4F7B-44E553B7077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454295-FC2A-A9BA-1783-832C3098167D}"/>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A665AE9-EE2A-559B-5DCF-059A73FF49B6}"/>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09A795D-2EB4-023A-6BB2-7555C5D1B72C}"/>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3E5B8AE-50CE-10D2-C533-57DB83AE5529}"/>
              </a:ext>
            </a:extLst>
          </p:cNvPr>
          <p:cNvSpPr txBox="1">
            <a:spLocks noGrp="1"/>
          </p:cNvSpPr>
          <p:nvPr>
            <p:ph type="title"/>
          </p:nvPr>
        </p:nvSpPr>
        <p:spPr/>
        <p:txBody>
          <a:bodyPr/>
          <a:lstStyle/>
          <a:p>
            <a:pPr lvl="0"/>
            <a:r>
              <a:rPr lang="en-US" b="1" dirty="0">
                <a:solidFill>
                  <a:srgbClr val="AE2541"/>
                </a:solidFill>
                <a:latin typeface="+mn-lt"/>
              </a:rPr>
              <a:t>Results</a:t>
            </a:r>
            <a:endParaRPr lang="en-GB" b="1" dirty="0">
              <a:solidFill>
                <a:srgbClr val="AE2541"/>
              </a:solidFill>
              <a:latin typeface="+mn-lt"/>
            </a:endParaRPr>
          </a:p>
        </p:txBody>
      </p:sp>
      <p:sp>
        <p:nvSpPr>
          <p:cNvPr id="8" name="Slide Number Placeholder 8">
            <a:extLst>
              <a:ext uri="{FF2B5EF4-FFF2-40B4-BE49-F238E27FC236}">
                <a16:creationId xmlns:a16="http://schemas.microsoft.com/office/drawing/2014/main" id="{49DB997C-A4B3-139F-B0EC-926A8E89863F}"/>
              </a:ext>
            </a:extLst>
          </p:cNvPr>
          <p:cNvSpPr txBox="1"/>
          <p:nvPr/>
        </p:nvSpPr>
        <p:spPr>
          <a:xfrm>
            <a:off x="838084" y="6269044"/>
            <a:ext cx="370231" cy="305930"/>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17DA0-63C5-4ED9-9DDD-6727270521E8}" type="slidenum">
              <a:rPr sz="1200"/>
              <a:t>13</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14" name="Rectangle: Rounded Corners 13">
            <a:extLst>
              <a:ext uri="{FF2B5EF4-FFF2-40B4-BE49-F238E27FC236}">
                <a16:creationId xmlns:a16="http://schemas.microsoft.com/office/drawing/2014/main" id="{CC384B42-2874-EE2E-EB3A-92E636AE5786}"/>
              </a:ext>
            </a:extLst>
          </p:cNvPr>
          <p:cNvSpPr/>
          <p:nvPr/>
        </p:nvSpPr>
        <p:spPr>
          <a:xfrm>
            <a:off x="838084" y="3076956"/>
            <a:ext cx="2444612" cy="667512"/>
          </a:xfrm>
          <a:prstGeom prst="round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Organisational</a:t>
            </a:r>
            <a:r>
              <a:rPr lang="en-US" dirty="0"/>
              <a:t> Barriers (89)</a:t>
            </a:r>
            <a:endParaRPr lang="en-GB" dirty="0"/>
          </a:p>
        </p:txBody>
      </p:sp>
      <p:sp>
        <p:nvSpPr>
          <p:cNvPr id="15" name="Rectangle: Rounded Corners 14">
            <a:extLst>
              <a:ext uri="{FF2B5EF4-FFF2-40B4-BE49-F238E27FC236}">
                <a16:creationId xmlns:a16="http://schemas.microsoft.com/office/drawing/2014/main" id="{01306864-9672-3EA1-CB74-8C8BB699E48B}"/>
              </a:ext>
            </a:extLst>
          </p:cNvPr>
          <p:cNvSpPr/>
          <p:nvPr/>
        </p:nvSpPr>
        <p:spPr>
          <a:xfrm>
            <a:off x="4245748" y="1149190"/>
            <a:ext cx="2444612" cy="667512"/>
          </a:xfrm>
          <a:prstGeom prst="roundRect">
            <a:avLst/>
          </a:prstGeom>
          <a:solidFill>
            <a:srgbClr val="0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available resources</a:t>
            </a:r>
            <a:endParaRPr lang="en-GB" sz="1400" b="1" dirty="0"/>
          </a:p>
        </p:txBody>
      </p:sp>
      <p:sp>
        <p:nvSpPr>
          <p:cNvPr id="16" name="Rectangle: Rounded Corners 15">
            <a:extLst>
              <a:ext uri="{FF2B5EF4-FFF2-40B4-BE49-F238E27FC236}">
                <a16:creationId xmlns:a16="http://schemas.microsoft.com/office/drawing/2014/main" id="{4ECEB7C3-EFC5-B6ED-5829-A4C024ECB935}"/>
              </a:ext>
            </a:extLst>
          </p:cNvPr>
          <p:cNvSpPr/>
          <p:nvPr/>
        </p:nvSpPr>
        <p:spPr>
          <a:xfrm>
            <a:off x="4245748" y="2113653"/>
            <a:ext cx="2444612" cy="667512"/>
          </a:xfrm>
          <a:prstGeom prst="roundRect">
            <a:avLst/>
          </a:prstGeom>
          <a:solidFill>
            <a:srgbClr val="0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Resistance or lack of support from specific actor(s)</a:t>
            </a:r>
            <a:endParaRPr lang="en-GB" sz="1400" b="1" dirty="0"/>
          </a:p>
        </p:txBody>
      </p:sp>
      <p:sp>
        <p:nvSpPr>
          <p:cNvPr id="17" name="Rectangle: Rounded Corners 16">
            <a:extLst>
              <a:ext uri="{FF2B5EF4-FFF2-40B4-BE49-F238E27FC236}">
                <a16:creationId xmlns:a16="http://schemas.microsoft.com/office/drawing/2014/main" id="{7D3C9D48-F490-BB7E-32FF-1FAED58774F2}"/>
              </a:ext>
            </a:extLst>
          </p:cNvPr>
          <p:cNvSpPr/>
          <p:nvPr/>
        </p:nvSpPr>
        <p:spPr>
          <a:xfrm>
            <a:off x="4245748" y="3078116"/>
            <a:ext cx="2444612" cy="667512"/>
          </a:xfrm>
          <a:prstGeom prst="roundRect">
            <a:avLst/>
          </a:prstGeom>
          <a:solidFill>
            <a:srgbClr val="0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Ineffective administration of process activities</a:t>
            </a:r>
            <a:endParaRPr lang="en-GB" sz="1400" b="1" dirty="0"/>
          </a:p>
        </p:txBody>
      </p:sp>
      <p:sp>
        <p:nvSpPr>
          <p:cNvPr id="18" name="Rectangle: Rounded Corners 17">
            <a:extLst>
              <a:ext uri="{FF2B5EF4-FFF2-40B4-BE49-F238E27FC236}">
                <a16:creationId xmlns:a16="http://schemas.microsoft.com/office/drawing/2014/main" id="{75245416-7D62-6FBB-03C4-F2C2538F82E5}"/>
              </a:ext>
            </a:extLst>
          </p:cNvPr>
          <p:cNvSpPr/>
          <p:nvPr/>
        </p:nvSpPr>
        <p:spPr>
          <a:xfrm>
            <a:off x="4245748" y="4042579"/>
            <a:ext cx="2444612" cy="667512"/>
          </a:xfrm>
          <a:prstGeom prst="roundRect">
            <a:avLst/>
          </a:prstGeom>
          <a:solidFill>
            <a:srgbClr val="0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Rigid </a:t>
            </a:r>
            <a:r>
              <a:rPr lang="en-US" sz="1400" b="1" dirty="0" err="1"/>
              <a:t>organisational</a:t>
            </a:r>
            <a:r>
              <a:rPr lang="en-US" sz="1400" b="1" dirty="0"/>
              <a:t> structure/culture</a:t>
            </a:r>
            <a:endParaRPr lang="en-GB" sz="1400" b="1" dirty="0"/>
          </a:p>
        </p:txBody>
      </p:sp>
      <p:sp>
        <p:nvSpPr>
          <p:cNvPr id="19" name="Rectangle: Rounded Corners 18">
            <a:extLst>
              <a:ext uri="{FF2B5EF4-FFF2-40B4-BE49-F238E27FC236}">
                <a16:creationId xmlns:a16="http://schemas.microsoft.com/office/drawing/2014/main" id="{5BBAE51D-8352-680F-962E-EEDFF26D51F6}"/>
              </a:ext>
            </a:extLst>
          </p:cNvPr>
          <p:cNvSpPr/>
          <p:nvPr/>
        </p:nvSpPr>
        <p:spPr>
          <a:xfrm>
            <a:off x="4245748" y="5007042"/>
            <a:ext cx="2444612" cy="667512"/>
          </a:xfrm>
          <a:prstGeom prst="roundRect">
            <a:avLst/>
          </a:prstGeom>
          <a:solidFill>
            <a:srgbClr val="0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skills/knowledge/expertise</a:t>
            </a:r>
            <a:endParaRPr lang="en-GB" sz="1400" b="1" dirty="0"/>
          </a:p>
        </p:txBody>
      </p:sp>
      <p:cxnSp>
        <p:nvCxnSpPr>
          <p:cNvPr id="21" name="Straight Arrow Connector 20">
            <a:extLst>
              <a:ext uri="{FF2B5EF4-FFF2-40B4-BE49-F238E27FC236}">
                <a16:creationId xmlns:a16="http://schemas.microsoft.com/office/drawing/2014/main" id="{65263597-548D-DD00-5167-B1EBEB796754}"/>
              </a:ext>
            </a:extLst>
          </p:cNvPr>
          <p:cNvCxnSpPr>
            <a:cxnSpLocks/>
            <a:stCxn id="14" idx="3"/>
            <a:endCxn id="15" idx="1"/>
          </p:cNvCxnSpPr>
          <p:nvPr/>
        </p:nvCxnSpPr>
        <p:spPr>
          <a:xfrm flipV="1">
            <a:off x="3282696" y="1482946"/>
            <a:ext cx="963052" cy="1927766"/>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B673B8-BE1B-9664-CE7B-3BFDBD255B6B}"/>
              </a:ext>
            </a:extLst>
          </p:cNvPr>
          <p:cNvCxnSpPr>
            <a:stCxn id="14" idx="3"/>
            <a:endCxn id="16" idx="1"/>
          </p:cNvCxnSpPr>
          <p:nvPr/>
        </p:nvCxnSpPr>
        <p:spPr>
          <a:xfrm flipV="1">
            <a:off x="3282696" y="2447409"/>
            <a:ext cx="963052" cy="963303"/>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1CE3CBD-BFB5-6747-1C34-2F92691FCD7F}"/>
              </a:ext>
            </a:extLst>
          </p:cNvPr>
          <p:cNvCxnSpPr>
            <a:stCxn id="14" idx="3"/>
            <a:endCxn id="17" idx="1"/>
          </p:cNvCxnSpPr>
          <p:nvPr/>
        </p:nvCxnSpPr>
        <p:spPr>
          <a:xfrm>
            <a:off x="3282696" y="3410712"/>
            <a:ext cx="963052" cy="1160"/>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CE3BCA0-9E4C-C4AF-7692-D91501845985}"/>
              </a:ext>
            </a:extLst>
          </p:cNvPr>
          <p:cNvCxnSpPr>
            <a:stCxn id="14" idx="3"/>
            <a:endCxn id="18" idx="1"/>
          </p:cNvCxnSpPr>
          <p:nvPr/>
        </p:nvCxnSpPr>
        <p:spPr>
          <a:xfrm>
            <a:off x="3282696" y="3410712"/>
            <a:ext cx="963052" cy="965623"/>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03726B4-EACC-A81C-F60D-DA861E37AB06}"/>
              </a:ext>
            </a:extLst>
          </p:cNvPr>
          <p:cNvCxnSpPr>
            <a:stCxn id="14" idx="3"/>
            <a:endCxn id="19" idx="1"/>
          </p:cNvCxnSpPr>
          <p:nvPr/>
        </p:nvCxnSpPr>
        <p:spPr>
          <a:xfrm>
            <a:off x="3282696" y="3410712"/>
            <a:ext cx="963052" cy="1930086"/>
          </a:xfrm>
          <a:prstGeom prst="straightConnector1">
            <a:avLst/>
          </a:prstGeom>
          <a:ln w="19050">
            <a:solidFill>
              <a:srgbClr val="006666"/>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5C2EE036-BC8F-A901-D37D-C10FFD20D969}"/>
              </a:ext>
            </a:extLst>
          </p:cNvPr>
          <p:cNvSpPr/>
          <p:nvPr/>
        </p:nvSpPr>
        <p:spPr>
          <a:xfrm>
            <a:off x="7132204" y="1149190"/>
            <a:ext cx="2444612" cy="667512"/>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25 (28%)</a:t>
            </a:r>
            <a:endParaRPr lang="en-GB" sz="1400" b="1" dirty="0"/>
          </a:p>
        </p:txBody>
      </p:sp>
      <p:sp>
        <p:nvSpPr>
          <p:cNvPr id="31" name="Rectangle: Rounded Corners 30">
            <a:extLst>
              <a:ext uri="{FF2B5EF4-FFF2-40B4-BE49-F238E27FC236}">
                <a16:creationId xmlns:a16="http://schemas.microsoft.com/office/drawing/2014/main" id="{F9015093-7DAB-82AA-2CF2-5C5D21BECFB9}"/>
              </a:ext>
            </a:extLst>
          </p:cNvPr>
          <p:cNvSpPr/>
          <p:nvPr/>
        </p:nvSpPr>
        <p:spPr>
          <a:xfrm>
            <a:off x="7132204" y="2113653"/>
            <a:ext cx="2444612" cy="667512"/>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22 (24%)</a:t>
            </a:r>
            <a:endParaRPr lang="en-GB" sz="1400" b="1" dirty="0"/>
          </a:p>
        </p:txBody>
      </p:sp>
      <p:sp>
        <p:nvSpPr>
          <p:cNvPr id="32" name="Rectangle: Rounded Corners 31">
            <a:extLst>
              <a:ext uri="{FF2B5EF4-FFF2-40B4-BE49-F238E27FC236}">
                <a16:creationId xmlns:a16="http://schemas.microsoft.com/office/drawing/2014/main" id="{964A5191-CE36-15C0-C9C8-488CAEDE81C2}"/>
              </a:ext>
            </a:extLst>
          </p:cNvPr>
          <p:cNvSpPr/>
          <p:nvPr/>
        </p:nvSpPr>
        <p:spPr>
          <a:xfrm>
            <a:off x="7132204" y="3076956"/>
            <a:ext cx="2444612" cy="667512"/>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21 (23%)</a:t>
            </a:r>
            <a:endParaRPr lang="en-GB" sz="1400" b="1" dirty="0"/>
          </a:p>
        </p:txBody>
      </p:sp>
      <p:sp>
        <p:nvSpPr>
          <p:cNvPr id="33" name="Rectangle: Rounded Corners 32">
            <a:extLst>
              <a:ext uri="{FF2B5EF4-FFF2-40B4-BE49-F238E27FC236}">
                <a16:creationId xmlns:a16="http://schemas.microsoft.com/office/drawing/2014/main" id="{93DD5DCB-BC40-0B35-E7F1-A9A4321267DF}"/>
              </a:ext>
            </a:extLst>
          </p:cNvPr>
          <p:cNvSpPr/>
          <p:nvPr/>
        </p:nvSpPr>
        <p:spPr>
          <a:xfrm>
            <a:off x="7132204" y="4042579"/>
            <a:ext cx="2444612" cy="667512"/>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11 (12%)</a:t>
            </a:r>
            <a:endParaRPr lang="en-GB" sz="1400" b="1" dirty="0"/>
          </a:p>
        </p:txBody>
      </p:sp>
      <p:sp>
        <p:nvSpPr>
          <p:cNvPr id="34" name="Rectangle: Rounded Corners 33">
            <a:extLst>
              <a:ext uri="{FF2B5EF4-FFF2-40B4-BE49-F238E27FC236}">
                <a16:creationId xmlns:a16="http://schemas.microsoft.com/office/drawing/2014/main" id="{C0F781A2-4B31-B7A0-7294-7AF6F158492A}"/>
              </a:ext>
            </a:extLst>
          </p:cNvPr>
          <p:cNvSpPr/>
          <p:nvPr/>
        </p:nvSpPr>
        <p:spPr>
          <a:xfrm>
            <a:off x="7132204" y="5007042"/>
            <a:ext cx="2444612" cy="667512"/>
          </a:xfrm>
          <a:prstGeom prst="round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10 (11%)</a:t>
            </a:r>
            <a:endParaRPr lang="en-GB"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E9FBEE9-F989-574F-4A0B-67A446D68CEE}"/>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6EF61DD6-A03A-6FA1-4F7B-44E553B7077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454295-FC2A-A9BA-1783-832C3098167D}"/>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A665AE9-EE2A-559B-5DCF-059A73FF49B6}"/>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09A795D-2EB4-023A-6BB2-7555C5D1B72C}"/>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3E5B8AE-50CE-10D2-C533-57DB83AE5529}"/>
              </a:ext>
            </a:extLst>
          </p:cNvPr>
          <p:cNvSpPr txBox="1">
            <a:spLocks noGrp="1"/>
          </p:cNvSpPr>
          <p:nvPr>
            <p:ph type="title"/>
          </p:nvPr>
        </p:nvSpPr>
        <p:spPr/>
        <p:txBody>
          <a:bodyPr/>
          <a:lstStyle/>
          <a:p>
            <a:pPr lvl="0"/>
            <a:r>
              <a:rPr lang="en-US" b="1" dirty="0">
                <a:solidFill>
                  <a:srgbClr val="AE2541"/>
                </a:solidFill>
                <a:latin typeface="+mn-lt"/>
              </a:rPr>
              <a:t>Results</a:t>
            </a:r>
            <a:endParaRPr lang="en-GB" b="1" dirty="0">
              <a:solidFill>
                <a:srgbClr val="AE2541"/>
              </a:solidFill>
              <a:latin typeface="+mn-lt"/>
            </a:endParaRPr>
          </a:p>
        </p:txBody>
      </p:sp>
      <p:sp>
        <p:nvSpPr>
          <p:cNvPr id="8" name="Slide Number Placeholder 8">
            <a:extLst>
              <a:ext uri="{FF2B5EF4-FFF2-40B4-BE49-F238E27FC236}">
                <a16:creationId xmlns:a16="http://schemas.microsoft.com/office/drawing/2014/main" id="{49DB997C-A4B3-139F-B0EC-926A8E89863F}"/>
              </a:ext>
            </a:extLst>
          </p:cNvPr>
          <p:cNvSpPr txBox="1"/>
          <p:nvPr/>
        </p:nvSpPr>
        <p:spPr>
          <a:xfrm>
            <a:off x="838084" y="6269044"/>
            <a:ext cx="370231" cy="305930"/>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17DA0-63C5-4ED9-9DDD-6727270521E8}" type="slidenum">
              <a:rPr sz="1200"/>
              <a:t>14</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9" name="Rectangle: Rounded Corners 8">
            <a:extLst>
              <a:ext uri="{FF2B5EF4-FFF2-40B4-BE49-F238E27FC236}">
                <a16:creationId xmlns:a16="http://schemas.microsoft.com/office/drawing/2014/main" id="{6901D091-AAD1-A1DD-7C0F-4D67EE0C3054}"/>
              </a:ext>
            </a:extLst>
          </p:cNvPr>
          <p:cNvSpPr/>
          <p:nvPr/>
        </p:nvSpPr>
        <p:spPr>
          <a:xfrm>
            <a:off x="838084" y="2929641"/>
            <a:ext cx="2444612" cy="66751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Interaction Specific Barriers (19)</a:t>
            </a:r>
            <a:endParaRPr lang="en-GB" dirty="0"/>
          </a:p>
        </p:txBody>
      </p:sp>
      <p:sp>
        <p:nvSpPr>
          <p:cNvPr id="10" name="Rectangle: Rounded Corners 9">
            <a:extLst>
              <a:ext uri="{FF2B5EF4-FFF2-40B4-BE49-F238E27FC236}">
                <a16:creationId xmlns:a16="http://schemas.microsoft.com/office/drawing/2014/main" id="{AC474A71-867E-E922-0EC4-7631DCE1EF82}"/>
              </a:ext>
            </a:extLst>
          </p:cNvPr>
          <p:cNvSpPr/>
          <p:nvPr/>
        </p:nvSpPr>
        <p:spPr>
          <a:xfrm>
            <a:off x="4245748" y="518254"/>
            <a:ext cx="2444612" cy="6675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Political Entities</a:t>
            </a:r>
            <a:endParaRPr lang="en-GB" sz="1400" b="1" dirty="0"/>
          </a:p>
        </p:txBody>
      </p:sp>
      <p:sp>
        <p:nvSpPr>
          <p:cNvPr id="11" name="Rectangle: Rounded Corners 10">
            <a:extLst>
              <a:ext uri="{FF2B5EF4-FFF2-40B4-BE49-F238E27FC236}">
                <a16:creationId xmlns:a16="http://schemas.microsoft.com/office/drawing/2014/main" id="{4FCB4786-118A-6B42-A487-1A718FD5D874}"/>
              </a:ext>
            </a:extLst>
          </p:cNvPr>
          <p:cNvSpPr/>
          <p:nvPr/>
        </p:nvSpPr>
        <p:spPr>
          <a:xfrm>
            <a:off x="4245748" y="1482717"/>
            <a:ext cx="2444612" cy="6675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Business as contractors/</a:t>
            </a:r>
            <a:r>
              <a:rPr lang="en-US" sz="1400" b="1" dirty="0" err="1"/>
              <a:t>Privatisation</a:t>
            </a:r>
            <a:endParaRPr lang="en-GB" sz="1400" b="1" dirty="0"/>
          </a:p>
        </p:txBody>
      </p:sp>
      <p:sp>
        <p:nvSpPr>
          <p:cNvPr id="12" name="Rectangle: Rounded Corners 11">
            <a:extLst>
              <a:ext uri="{FF2B5EF4-FFF2-40B4-BE49-F238E27FC236}">
                <a16:creationId xmlns:a16="http://schemas.microsoft.com/office/drawing/2014/main" id="{B8F1A728-4BD5-D3AC-2E61-E35D466FB842}"/>
              </a:ext>
            </a:extLst>
          </p:cNvPr>
          <p:cNvSpPr/>
          <p:nvPr/>
        </p:nvSpPr>
        <p:spPr>
          <a:xfrm>
            <a:off x="4245748" y="2447180"/>
            <a:ext cx="2444612" cy="6675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Citizens and NGOs</a:t>
            </a:r>
            <a:endParaRPr lang="en-GB" sz="1400" b="1" dirty="0"/>
          </a:p>
        </p:txBody>
      </p:sp>
      <p:sp>
        <p:nvSpPr>
          <p:cNvPr id="13" name="Rectangle: Rounded Corners 12">
            <a:extLst>
              <a:ext uri="{FF2B5EF4-FFF2-40B4-BE49-F238E27FC236}">
                <a16:creationId xmlns:a16="http://schemas.microsoft.com/office/drawing/2014/main" id="{A2B13A73-3859-9466-8E18-410C83C40523}"/>
              </a:ext>
            </a:extLst>
          </p:cNvPr>
          <p:cNvSpPr/>
          <p:nvPr/>
        </p:nvSpPr>
        <p:spPr>
          <a:xfrm>
            <a:off x="4245748" y="3411643"/>
            <a:ext cx="2444612" cy="6675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Interest Groups</a:t>
            </a:r>
            <a:endParaRPr lang="en-GB" sz="1400" b="1" dirty="0"/>
          </a:p>
        </p:txBody>
      </p:sp>
      <p:sp>
        <p:nvSpPr>
          <p:cNvPr id="14" name="Rectangle: Rounded Corners 13">
            <a:extLst>
              <a:ext uri="{FF2B5EF4-FFF2-40B4-BE49-F238E27FC236}">
                <a16:creationId xmlns:a16="http://schemas.microsoft.com/office/drawing/2014/main" id="{601C421C-1B49-A028-19C3-ABDC9020D66B}"/>
              </a:ext>
            </a:extLst>
          </p:cNvPr>
          <p:cNvSpPr/>
          <p:nvPr/>
        </p:nvSpPr>
        <p:spPr>
          <a:xfrm>
            <a:off x="4245748" y="4376106"/>
            <a:ext cx="2444612" cy="6675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Closed networks/</a:t>
            </a:r>
            <a:r>
              <a:rPr lang="en-US" sz="1400" b="1" dirty="0" err="1"/>
              <a:t>Centralised</a:t>
            </a:r>
            <a:r>
              <a:rPr lang="en-US" sz="1400" b="1" dirty="0"/>
              <a:t> policy field</a:t>
            </a:r>
            <a:endParaRPr lang="en-GB" sz="1400" b="1" dirty="0"/>
          </a:p>
        </p:txBody>
      </p:sp>
      <p:cxnSp>
        <p:nvCxnSpPr>
          <p:cNvPr id="15" name="Straight Arrow Connector 14">
            <a:extLst>
              <a:ext uri="{FF2B5EF4-FFF2-40B4-BE49-F238E27FC236}">
                <a16:creationId xmlns:a16="http://schemas.microsoft.com/office/drawing/2014/main" id="{99DC9D7C-ED92-548B-0281-CD298B30132E}"/>
              </a:ext>
            </a:extLst>
          </p:cNvPr>
          <p:cNvCxnSpPr>
            <a:cxnSpLocks/>
            <a:stCxn id="9" idx="3"/>
            <a:endCxn id="10" idx="1"/>
          </p:cNvCxnSpPr>
          <p:nvPr/>
        </p:nvCxnSpPr>
        <p:spPr>
          <a:xfrm flipV="1">
            <a:off x="3282696" y="852010"/>
            <a:ext cx="963052" cy="2411387"/>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CED764-CAAF-9DD1-D672-7BF6BD5E120F}"/>
              </a:ext>
            </a:extLst>
          </p:cNvPr>
          <p:cNvCxnSpPr>
            <a:stCxn id="9" idx="3"/>
            <a:endCxn id="11" idx="1"/>
          </p:cNvCxnSpPr>
          <p:nvPr/>
        </p:nvCxnSpPr>
        <p:spPr>
          <a:xfrm flipV="1">
            <a:off x="3282696" y="1816473"/>
            <a:ext cx="963052" cy="1446924"/>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708D4EC-BD7C-0BD6-C3DB-214EFFFA2956}"/>
              </a:ext>
            </a:extLst>
          </p:cNvPr>
          <p:cNvCxnSpPr>
            <a:stCxn id="9" idx="3"/>
            <a:endCxn id="12" idx="1"/>
          </p:cNvCxnSpPr>
          <p:nvPr/>
        </p:nvCxnSpPr>
        <p:spPr>
          <a:xfrm flipV="1">
            <a:off x="3282696" y="2780936"/>
            <a:ext cx="963052" cy="482461"/>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AEB8908-A1A1-CFB5-A487-6C0FA85B557F}"/>
              </a:ext>
            </a:extLst>
          </p:cNvPr>
          <p:cNvCxnSpPr>
            <a:stCxn id="9" idx="3"/>
            <a:endCxn id="13" idx="1"/>
          </p:cNvCxnSpPr>
          <p:nvPr/>
        </p:nvCxnSpPr>
        <p:spPr>
          <a:xfrm>
            <a:off x="3282696" y="3263397"/>
            <a:ext cx="963052" cy="482002"/>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CCEAFF-2B52-468A-C019-82630376810A}"/>
              </a:ext>
            </a:extLst>
          </p:cNvPr>
          <p:cNvCxnSpPr>
            <a:stCxn id="9" idx="3"/>
            <a:endCxn id="14" idx="1"/>
          </p:cNvCxnSpPr>
          <p:nvPr/>
        </p:nvCxnSpPr>
        <p:spPr>
          <a:xfrm>
            <a:off x="3282696" y="3263397"/>
            <a:ext cx="963052" cy="1446465"/>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FEC8B3D1-24C3-FCAE-F1B1-A7CEA4B7552D}"/>
              </a:ext>
            </a:extLst>
          </p:cNvPr>
          <p:cNvSpPr/>
          <p:nvPr/>
        </p:nvSpPr>
        <p:spPr>
          <a:xfrm>
            <a:off x="7104772" y="518254"/>
            <a:ext cx="2444612" cy="6675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7 (36%)</a:t>
            </a:r>
            <a:endParaRPr lang="en-GB" sz="1400" b="1" dirty="0"/>
          </a:p>
        </p:txBody>
      </p:sp>
      <p:sp>
        <p:nvSpPr>
          <p:cNvPr id="21" name="Rectangle: Rounded Corners 20">
            <a:extLst>
              <a:ext uri="{FF2B5EF4-FFF2-40B4-BE49-F238E27FC236}">
                <a16:creationId xmlns:a16="http://schemas.microsoft.com/office/drawing/2014/main" id="{AC764F97-DA17-998F-159C-C63DDB692512}"/>
              </a:ext>
            </a:extLst>
          </p:cNvPr>
          <p:cNvSpPr/>
          <p:nvPr/>
        </p:nvSpPr>
        <p:spPr>
          <a:xfrm>
            <a:off x="7104772" y="1482717"/>
            <a:ext cx="2444612" cy="6675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4 (21%)</a:t>
            </a:r>
            <a:endParaRPr lang="en-GB" sz="1400" b="1" dirty="0"/>
          </a:p>
        </p:txBody>
      </p:sp>
      <p:sp>
        <p:nvSpPr>
          <p:cNvPr id="22" name="Rectangle: Rounded Corners 21">
            <a:extLst>
              <a:ext uri="{FF2B5EF4-FFF2-40B4-BE49-F238E27FC236}">
                <a16:creationId xmlns:a16="http://schemas.microsoft.com/office/drawing/2014/main" id="{99244E1C-6460-C28B-8604-B7946D3BC892}"/>
              </a:ext>
            </a:extLst>
          </p:cNvPr>
          <p:cNvSpPr/>
          <p:nvPr/>
        </p:nvSpPr>
        <p:spPr>
          <a:xfrm>
            <a:off x="7104772" y="2446020"/>
            <a:ext cx="2444612" cy="6675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3 (15%)</a:t>
            </a:r>
            <a:endParaRPr lang="en-GB" sz="1400" b="1" dirty="0"/>
          </a:p>
        </p:txBody>
      </p:sp>
      <p:sp>
        <p:nvSpPr>
          <p:cNvPr id="23" name="Rectangle: Rounded Corners 22">
            <a:extLst>
              <a:ext uri="{FF2B5EF4-FFF2-40B4-BE49-F238E27FC236}">
                <a16:creationId xmlns:a16="http://schemas.microsoft.com/office/drawing/2014/main" id="{4CFF9EB8-492C-E04C-ED04-1A8E0538E336}"/>
              </a:ext>
            </a:extLst>
          </p:cNvPr>
          <p:cNvSpPr/>
          <p:nvPr/>
        </p:nvSpPr>
        <p:spPr>
          <a:xfrm>
            <a:off x="7104772" y="3411643"/>
            <a:ext cx="2444612" cy="6675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 (10%)</a:t>
            </a:r>
            <a:endParaRPr lang="en-GB" sz="1400" b="1" dirty="0"/>
          </a:p>
        </p:txBody>
      </p:sp>
      <p:sp>
        <p:nvSpPr>
          <p:cNvPr id="24" name="Rectangle: Rounded Corners 23">
            <a:extLst>
              <a:ext uri="{FF2B5EF4-FFF2-40B4-BE49-F238E27FC236}">
                <a16:creationId xmlns:a16="http://schemas.microsoft.com/office/drawing/2014/main" id="{9C53886B-E6A2-9656-4ABF-0A8F8F6F058A}"/>
              </a:ext>
            </a:extLst>
          </p:cNvPr>
          <p:cNvSpPr/>
          <p:nvPr/>
        </p:nvSpPr>
        <p:spPr>
          <a:xfrm>
            <a:off x="7104772" y="4376106"/>
            <a:ext cx="2444612" cy="6675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 (10%)</a:t>
            </a:r>
            <a:endParaRPr lang="en-GB" sz="1400" b="1" dirty="0"/>
          </a:p>
        </p:txBody>
      </p:sp>
      <p:sp>
        <p:nvSpPr>
          <p:cNvPr id="25" name="Rectangle: Rounded Corners 24">
            <a:extLst>
              <a:ext uri="{FF2B5EF4-FFF2-40B4-BE49-F238E27FC236}">
                <a16:creationId xmlns:a16="http://schemas.microsoft.com/office/drawing/2014/main" id="{84754567-F486-CB5C-15E6-452BD5CC6447}"/>
              </a:ext>
            </a:extLst>
          </p:cNvPr>
          <p:cNvSpPr/>
          <p:nvPr/>
        </p:nvSpPr>
        <p:spPr>
          <a:xfrm>
            <a:off x="4245748" y="5338478"/>
            <a:ext cx="2444612" cy="6675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Academics as co-creators</a:t>
            </a:r>
            <a:endParaRPr lang="en-GB" sz="1400" b="1" dirty="0"/>
          </a:p>
        </p:txBody>
      </p:sp>
      <p:cxnSp>
        <p:nvCxnSpPr>
          <p:cNvPr id="32" name="Straight Arrow Connector 31">
            <a:extLst>
              <a:ext uri="{FF2B5EF4-FFF2-40B4-BE49-F238E27FC236}">
                <a16:creationId xmlns:a16="http://schemas.microsoft.com/office/drawing/2014/main" id="{3EB6E1E9-8B62-C3B1-C252-F2C76EF8C81B}"/>
              </a:ext>
            </a:extLst>
          </p:cNvPr>
          <p:cNvCxnSpPr>
            <a:stCxn id="9" idx="3"/>
            <a:endCxn id="25" idx="1"/>
          </p:cNvCxnSpPr>
          <p:nvPr/>
        </p:nvCxnSpPr>
        <p:spPr>
          <a:xfrm>
            <a:off x="3282696" y="3263397"/>
            <a:ext cx="963052" cy="2408837"/>
          </a:xfrm>
          <a:prstGeom prst="straightConnector1">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A3AA8C3B-E162-D9A9-FA3C-9FA83655F8CE}"/>
              </a:ext>
            </a:extLst>
          </p:cNvPr>
          <p:cNvSpPr/>
          <p:nvPr/>
        </p:nvSpPr>
        <p:spPr>
          <a:xfrm>
            <a:off x="7104772" y="5338714"/>
            <a:ext cx="2444612" cy="66751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1 (5%)</a:t>
            </a:r>
            <a:endParaRPr lang="en-GB" sz="1400" b="1" dirty="0"/>
          </a:p>
        </p:txBody>
      </p:sp>
    </p:spTree>
    <p:extLst>
      <p:ext uri="{BB962C8B-B14F-4D97-AF65-F5344CB8AC3E}">
        <p14:creationId xmlns:p14="http://schemas.microsoft.com/office/powerpoint/2010/main" val="372154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E9FBEE9-F989-574F-4A0B-67A446D68CEE}"/>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6EF61DD6-A03A-6FA1-4F7B-44E553B7077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454295-FC2A-A9BA-1783-832C3098167D}"/>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A665AE9-EE2A-559B-5DCF-059A73FF49B6}"/>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09A795D-2EB4-023A-6BB2-7555C5D1B72C}"/>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3E5B8AE-50CE-10D2-C533-57DB83AE5529}"/>
              </a:ext>
            </a:extLst>
          </p:cNvPr>
          <p:cNvSpPr txBox="1">
            <a:spLocks noGrp="1"/>
          </p:cNvSpPr>
          <p:nvPr>
            <p:ph type="title"/>
          </p:nvPr>
        </p:nvSpPr>
        <p:spPr/>
        <p:txBody>
          <a:bodyPr/>
          <a:lstStyle/>
          <a:p>
            <a:pPr lvl="0"/>
            <a:r>
              <a:rPr lang="en-US" b="1" dirty="0">
                <a:solidFill>
                  <a:srgbClr val="AE2541"/>
                </a:solidFill>
                <a:latin typeface="+mn-lt"/>
              </a:rPr>
              <a:t>Results</a:t>
            </a:r>
            <a:endParaRPr lang="en-GB" b="1" dirty="0">
              <a:solidFill>
                <a:srgbClr val="AE2541"/>
              </a:solidFill>
              <a:latin typeface="+mn-lt"/>
            </a:endParaRPr>
          </a:p>
        </p:txBody>
      </p:sp>
      <p:sp>
        <p:nvSpPr>
          <p:cNvPr id="8" name="Slide Number Placeholder 8">
            <a:extLst>
              <a:ext uri="{FF2B5EF4-FFF2-40B4-BE49-F238E27FC236}">
                <a16:creationId xmlns:a16="http://schemas.microsoft.com/office/drawing/2014/main" id="{49DB997C-A4B3-139F-B0EC-926A8E89863F}"/>
              </a:ext>
            </a:extLst>
          </p:cNvPr>
          <p:cNvSpPr txBox="1"/>
          <p:nvPr/>
        </p:nvSpPr>
        <p:spPr>
          <a:xfrm>
            <a:off x="838084" y="6269044"/>
            <a:ext cx="370231" cy="305930"/>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17DA0-63C5-4ED9-9DDD-6727270521E8}" type="slidenum">
              <a:rPr sz="1200"/>
              <a:t>15</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9" name="Rectangle: Rounded Corners 8">
            <a:extLst>
              <a:ext uri="{FF2B5EF4-FFF2-40B4-BE49-F238E27FC236}">
                <a16:creationId xmlns:a16="http://schemas.microsoft.com/office/drawing/2014/main" id="{4FC83FA0-02A8-742B-3BE0-1ED1F1E5583F}"/>
              </a:ext>
            </a:extLst>
          </p:cNvPr>
          <p:cNvSpPr/>
          <p:nvPr/>
        </p:nvSpPr>
        <p:spPr>
          <a:xfrm>
            <a:off x="838084" y="3076956"/>
            <a:ext cx="2444612" cy="667512"/>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SUD Characteristics related Barriers (12)</a:t>
            </a:r>
            <a:endParaRPr lang="en-GB" dirty="0"/>
          </a:p>
        </p:txBody>
      </p:sp>
      <p:sp>
        <p:nvSpPr>
          <p:cNvPr id="10" name="Rectangle: Rounded Corners 9">
            <a:extLst>
              <a:ext uri="{FF2B5EF4-FFF2-40B4-BE49-F238E27FC236}">
                <a16:creationId xmlns:a16="http://schemas.microsoft.com/office/drawing/2014/main" id="{F55D3B46-C0C5-CB13-7F3B-F7B4A3C955D8}"/>
              </a:ext>
            </a:extLst>
          </p:cNvPr>
          <p:cNvSpPr/>
          <p:nvPr/>
        </p:nvSpPr>
        <p:spPr>
          <a:xfrm>
            <a:off x="4245748" y="1740771"/>
            <a:ext cx="2444612" cy="66751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basic service provision and protection of natural resources</a:t>
            </a:r>
            <a:endParaRPr lang="en-GB" sz="1400" b="1" dirty="0"/>
          </a:p>
        </p:txBody>
      </p:sp>
      <p:sp>
        <p:nvSpPr>
          <p:cNvPr id="11" name="Rectangle: Rounded Corners 10">
            <a:extLst>
              <a:ext uri="{FF2B5EF4-FFF2-40B4-BE49-F238E27FC236}">
                <a16:creationId xmlns:a16="http://schemas.microsoft.com/office/drawing/2014/main" id="{183091C1-65D7-1FBF-B735-514DACF76F19}"/>
              </a:ext>
            </a:extLst>
          </p:cNvPr>
          <p:cNvSpPr/>
          <p:nvPr/>
        </p:nvSpPr>
        <p:spPr>
          <a:xfrm>
            <a:off x="4245748" y="3076956"/>
            <a:ext cx="2444612" cy="66751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Ineffective Urban Planning</a:t>
            </a:r>
            <a:endParaRPr lang="en-GB" sz="1400" b="1" dirty="0"/>
          </a:p>
        </p:txBody>
      </p:sp>
      <p:sp>
        <p:nvSpPr>
          <p:cNvPr id="12" name="Rectangle: Rounded Corners 11">
            <a:extLst>
              <a:ext uri="{FF2B5EF4-FFF2-40B4-BE49-F238E27FC236}">
                <a16:creationId xmlns:a16="http://schemas.microsoft.com/office/drawing/2014/main" id="{B3B98C97-1521-2568-D8DC-379C274A220C}"/>
              </a:ext>
            </a:extLst>
          </p:cNvPr>
          <p:cNvSpPr/>
          <p:nvPr/>
        </p:nvSpPr>
        <p:spPr>
          <a:xfrm>
            <a:off x="4245748" y="4413141"/>
            <a:ext cx="2444612" cy="66751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Environmental Awareness </a:t>
            </a:r>
            <a:endParaRPr lang="en-GB" sz="1400" b="1" dirty="0"/>
          </a:p>
        </p:txBody>
      </p:sp>
      <p:cxnSp>
        <p:nvCxnSpPr>
          <p:cNvPr id="15" name="Straight Arrow Connector 14">
            <a:extLst>
              <a:ext uri="{FF2B5EF4-FFF2-40B4-BE49-F238E27FC236}">
                <a16:creationId xmlns:a16="http://schemas.microsoft.com/office/drawing/2014/main" id="{F0E741E5-F2CC-33DF-250D-8AAD7D96907E}"/>
              </a:ext>
            </a:extLst>
          </p:cNvPr>
          <p:cNvCxnSpPr>
            <a:cxnSpLocks/>
            <a:stCxn id="9" idx="3"/>
            <a:endCxn id="10" idx="1"/>
          </p:cNvCxnSpPr>
          <p:nvPr/>
        </p:nvCxnSpPr>
        <p:spPr>
          <a:xfrm flipV="1">
            <a:off x="3282696" y="2074527"/>
            <a:ext cx="963052" cy="1336185"/>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D4104CC-9A7E-57CF-047C-449D8AB1449E}"/>
              </a:ext>
            </a:extLst>
          </p:cNvPr>
          <p:cNvCxnSpPr>
            <a:cxnSpLocks/>
            <a:stCxn id="9" idx="3"/>
            <a:endCxn id="11" idx="1"/>
          </p:cNvCxnSpPr>
          <p:nvPr/>
        </p:nvCxnSpPr>
        <p:spPr>
          <a:xfrm>
            <a:off x="3282696" y="3410712"/>
            <a:ext cx="963052" cy="0"/>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6CF0AD-6C7A-7F71-99E8-3658961CA068}"/>
              </a:ext>
            </a:extLst>
          </p:cNvPr>
          <p:cNvCxnSpPr>
            <a:cxnSpLocks/>
            <a:stCxn id="9" idx="3"/>
            <a:endCxn id="12" idx="1"/>
          </p:cNvCxnSpPr>
          <p:nvPr/>
        </p:nvCxnSpPr>
        <p:spPr>
          <a:xfrm>
            <a:off x="3282696" y="3410712"/>
            <a:ext cx="963052" cy="1336185"/>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E9DBC86D-1D5B-62E5-66D2-ED0848519977}"/>
              </a:ext>
            </a:extLst>
          </p:cNvPr>
          <p:cNvSpPr/>
          <p:nvPr/>
        </p:nvSpPr>
        <p:spPr>
          <a:xfrm>
            <a:off x="7159636" y="1740771"/>
            <a:ext cx="2444612" cy="6675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8 (66%)</a:t>
            </a:r>
            <a:endParaRPr lang="en-GB" sz="1400" b="1" dirty="0"/>
          </a:p>
        </p:txBody>
      </p:sp>
      <p:sp>
        <p:nvSpPr>
          <p:cNvPr id="21" name="Rectangle: Rounded Corners 20">
            <a:extLst>
              <a:ext uri="{FF2B5EF4-FFF2-40B4-BE49-F238E27FC236}">
                <a16:creationId xmlns:a16="http://schemas.microsoft.com/office/drawing/2014/main" id="{8F36E379-2292-7EBA-A821-7AB51C820F35}"/>
              </a:ext>
            </a:extLst>
          </p:cNvPr>
          <p:cNvSpPr/>
          <p:nvPr/>
        </p:nvSpPr>
        <p:spPr>
          <a:xfrm>
            <a:off x="7159636" y="3076956"/>
            <a:ext cx="2444612" cy="6675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 (16%)</a:t>
            </a:r>
            <a:endParaRPr lang="en-GB" sz="1400" b="1" dirty="0"/>
          </a:p>
        </p:txBody>
      </p:sp>
      <p:sp>
        <p:nvSpPr>
          <p:cNvPr id="22" name="Rectangle: Rounded Corners 21">
            <a:extLst>
              <a:ext uri="{FF2B5EF4-FFF2-40B4-BE49-F238E27FC236}">
                <a16:creationId xmlns:a16="http://schemas.microsoft.com/office/drawing/2014/main" id="{B3693F3F-BC7A-9CF1-2A35-7BAA1749C9A2}"/>
              </a:ext>
            </a:extLst>
          </p:cNvPr>
          <p:cNvSpPr/>
          <p:nvPr/>
        </p:nvSpPr>
        <p:spPr>
          <a:xfrm>
            <a:off x="7159636" y="4413141"/>
            <a:ext cx="2444612" cy="66751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 (16%)</a:t>
            </a:r>
            <a:endParaRPr lang="en-GB" sz="1400" b="1" dirty="0"/>
          </a:p>
        </p:txBody>
      </p:sp>
    </p:spTree>
    <p:extLst>
      <p:ext uri="{BB962C8B-B14F-4D97-AF65-F5344CB8AC3E}">
        <p14:creationId xmlns:p14="http://schemas.microsoft.com/office/powerpoint/2010/main" val="59321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E9FBEE9-F989-574F-4A0B-67A446D68CEE}"/>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6EF61DD6-A03A-6FA1-4F7B-44E553B7077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454295-FC2A-A9BA-1783-832C3098167D}"/>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A665AE9-EE2A-559B-5DCF-059A73FF49B6}"/>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09A795D-2EB4-023A-6BB2-7555C5D1B72C}"/>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3E5B8AE-50CE-10D2-C533-57DB83AE5529}"/>
              </a:ext>
            </a:extLst>
          </p:cNvPr>
          <p:cNvSpPr txBox="1">
            <a:spLocks noGrp="1"/>
          </p:cNvSpPr>
          <p:nvPr>
            <p:ph type="title"/>
          </p:nvPr>
        </p:nvSpPr>
        <p:spPr/>
        <p:txBody>
          <a:bodyPr/>
          <a:lstStyle/>
          <a:p>
            <a:pPr lvl="0"/>
            <a:r>
              <a:rPr lang="en-US" b="1" dirty="0">
                <a:solidFill>
                  <a:srgbClr val="AE2541"/>
                </a:solidFill>
                <a:latin typeface="+mn-lt"/>
              </a:rPr>
              <a:t>Results</a:t>
            </a:r>
            <a:endParaRPr lang="en-GB" b="1" dirty="0">
              <a:solidFill>
                <a:srgbClr val="AE2541"/>
              </a:solidFill>
              <a:latin typeface="+mn-lt"/>
            </a:endParaRPr>
          </a:p>
        </p:txBody>
      </p:sp>
      <p:sp>
        <p:nvSpPr>
          <p:cNvPr id="8" name="Slide Number Placeholder 8">
            <a:extLst>
              <a:ext uri="{FF2B5EF4-FFF2-40B4-BE49-F238E27FC236}">
                <a16:creationId xmlns:a16="http://schemas.microsoft.com/office/drawing/2014/main" id="{49DB997C-A4B3-139F-B0EC-926A8E89863F}"/>
              </a:ext>
            </a:extLst>
          </p:cNvPr>
          <p:cNvSpPr txBox="1"/>
          <p:nvPr/>
        </p:nvSpPr>
        <p:spPr>
          <a:xfrm>
            <a:off x="838084" y="6269044"/>
            <a:ext cx="370231" cy="305930"/>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17DA0-63C5-4ED9-9DDD-6727270521E8}" type="slidenum">
              <a:rPr sz="1200"/>
              <a:t>16</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9" name="Rectangle: Rounded Corners 8">
            <a:extLst>
              <a:ext uri="{FF2B5EF4-FFF2-40B4-BE49-F238E27FC236}">
                <a16:creationId xmlns:a16="http://schemas.microsoft.com/office/drawing/2014/main" id="{2C1FDC23-CC33-81E5-CCD5-D979E8AF434D}"/>
              </a:ext>
            </a:extLst>
          </p:cNvPr>
          <p:cNvSpPr/>
          <p:nvPr/>
        </p:nvSpPr>
        <p:spPr>
          <a:xfrm>
            <a:off x="838084" y="2821684"/>
            <a:ext cx="2444612" cy="667512"/>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Contextual Barriers (17)</a:t>
            </a:r>
            <a:endParaRPr lang="en-GB" dirty="0"/>
          </a:p>
        </p:txBody>
      </p:sp>
      <p:sp>
        <p:nvSpPr>
          <p:cNvPr id="10" name="Rectangle: Rounded Corners 9">
            <a:extLst>
              <a:ext uri="{FF2B5EF4-FFF2-40B4-BE49-F238E27FC236}">
                <a16:creationId xmlns:a16="http://schemas.microsoft.com/office/drawing/2014/main" id="{E20823B0-4783-899D-847D-A9298C15858F}"/>
              </a:ext>
            </a:extLst>
          </p:cNvPr>
          <p:cNvSpPr/>
          <p:nvPr/>
        </p:nvSpPr>
        <p:spPr>
          <a:xfrm>
            <a:off x="4245748" y="1179609"/>
            <a:ext cx="2444612" cy="66751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Laws, Regulations</a:t>
            </a:r>
            <a:endParaRPr lang="en-GB" sz="1400" b="1" dirty="0"/>
          </a:p>
        </p:txBody>
      </p:sp>
      <p:sp>
        <p:nvSpPr>
          <p:cNvPr id="11" name="Rectangle: Rounded Corners 10">
            <a:extLst>
              <a:ext uri="{FF2B5EF4-FFF2-40B4-BE49-F238E27FC236}">
                <a16:creationId xmlns:a16="http://schemas.microsoft.com/office/drawing/2014/main" id="{9081454C-1313-F670-8B84-DCDB6FB1CD53}"/>
              </a:ext>
            </a:extLst>
          </p:cNvPr>
          <p:cNvSpPr/>
          <p:nvPr/>
        </p:nvSpPr>
        <p:spPr>
          <a:xfrm>
            <a:off x="4245748" y="2295938"/>
            <a:ext cx="2444612" cy="66751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a:t>
            </a:r>
            <a:r>
              <a:rPr lang="en-US" sz="1400" b="1" dirty="0" err="1"/>
              <a:t>Standardisation</a:t>
            </a:r>
            <a:endParaRPr lang="en-GB" sz="1400" b="1" dirty="0"/>
          </a:p>
        </p:txBody>
      </p:sp>
      <p:sp>
        <p:nvSpPr>
          <p:cNvPr id="12" name="Rectangle: Rounded Corners 11">
            <a:extLst>
              <a:ext uri="{FF2B5EF4-FFF2-40B4-BE49-F238E27FC236}">
                <a16:creationId xmlns:a16="http://schemas.microsoft.com/office/drawing/2014/main" id="{4804BF56-B362-BE7B-8AED-0DC70F40A9FE}"/>
              </a:ext>
            </a:extLst>
          </p:cNvPr>
          <p:cNvSpPr/>
          <p:nvPr/>
        </p:nvSpPr>
        <p:spPr>
          <a:xfrm>
            <a:off x="4245748" y="3406142"/>
            <a:ext cx="2444612" cy="66751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Geography</a:t>
            </a:r>
            <a:endParaRPr lang="en-GB" sz="1400" b="1" dirty="0"/>
          </a:p>
        </p:txBody>
      </p:sp>
      <p:sp>
        <p:nvSpPr>
          <p:cNvPr id="13" name="Rectangle: Rounded Corners 12">
            <a:extLst>
              <a:ext uri="{FF2B5EF4-FFF2-40B4-BE49-F238E27FC236}">
                <a16:creationId xmlns:a16="http://schemas.microsoft.com/office/drawing/2014/main" id="{3FFAE46A-4263-9831-3A65-23686E661D68}"/>
              </a:ext>
            </a:extLst>
          </p:cNvPr>
          <p:cNvSpPr/>
          <p:nvPr/>
        </p:nvSpPr>
        <p:spPr>
          <a:xfrm>
            <a:off x="4245748" y="4527292"/>
            <a:ext cx="2444612" cy="66751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Symbolic exclusion/Inclusion mechanisms</a:t>
            </a:r>
            <a:endParaRPr lang="en-GB" sz="1400" b="1" dirty="0"/>
          </a:p>
        </p:txBody>
      </p:sp>
      <p:cxnSp>
        <p:nvCxnSpPr>
          <p:cNvPr id="15" name="Straight Arrow Connector 14">
            <a:extLst>
              <a:ext uri="{FF2B5EF4-FFF2-40B4-BE49-F238E27FC236}">
                <a16:creationId xmlns:a16="http://schemas.microsoft.com/office/drawing/2014/main" id="{D69085F6-1B41-0D48-3A15-44E11CEFA3F1}"/>
              </a:ext>
            </a:extLst>
          </p:cNvPr>
          <p:cNvCxnSpPr>
            <a:cxnSpLocks/>
            <a:stCxn id="9" idx="3"/>
            <a:endCxn id="10" idx="1"/>
          </p:cNvCxnSpPr>
          <p:nvPr/>
        </p:nvCxnSpPr>
        <p:spPr>
          <a:xfrm flipV="1">
            <a:off x="3282696" y="1513365"/>
            <a:ext cx="963052" cy="1642075"/>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CC77D2-A4D0-C0F9-822B-A21C289BB159}"/>
              </a:ext>
            </a:extLst>
          </p:cNvPr>
          <p:cNvCxnSpPr>
            <a:stCxn id="9" idx="3"/>
            <a:endCxn id="11" idx="1"/>
          </p:cNvCxnSpPr>
          <p:nvPr/>
        </p:nvCxnSpPr>
        <p:spPr>
          <a:xfrm flipV="1">
            <a:off x="3282696" y="2629694"/>
            <a:ext cx="963052" cy="525746"/>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B4EE6A-CD2B-41E9-0833-D0F9E9072461}"/>
              </a:ext>
            </a:extLst>
          </p:cNvPr>
          <p:cNvCxnSpPr>
            <a:stCxn id="9" idx="3"/>
            <a:endCxn id="12" idx="1"/>
          </p:cNvCxnSpPr>
          <p:nvPr/>
        </p:nvCxnSpPr>
        <p:spPr>
          <a:xfrm>
            <a:off x="3282696" y="3155440"/>
            <a:ext cx="963052" cy="584458"/>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134B9AE-D911-98B4-A072-62DB5F632A67}"/>
              </a:ext>
            </a:extLst>
          </p:cNvPr>
          <p:cNvCxnSpPr>
            <a:stCxn id="9" idx="3"/>
            <a:endCxn id="13" idx="1"/>
          </p:cNvCxnSpPr>
          <p:nvPr/>
        </p:nvCxnSpPr>
        <p:spPr>
          <a:xfrm>
            <a:off x="3282696" y="3155440"/>
            <a:ext cx="963052" cy="1705608"/>
          </a:xfrm>
          <a:prstGeom prst="straightConnector1">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5F2941B-1C7F-3FC2-5ED9-81280E5911E9}"/>
              </a:ext>
            </a:extLst>
          </p:cNvPr>
          <p:cNvSpPr/>
          <p:nvPr/>
        </p:nvSpPr>
        <p:spPr>
          <a:xfrm>
            <a:off x="7132204" y="1185734"/>
            <a:ext cx="2444612" cy="66751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9 (52%)</a:t>
            </a:r>
            <a:endParaRPr lang="en-GB" sz="1400" b="1" dirty="0"/>
          </a:p>
        </p:txBody>
      </p:sp>
      <p:sp>
        <p:nvSpPr>
          <p:cNvPr id="21" name="Rectangle: Rounded Corners 20">
            <a:extLst>
              <a:ext uri="{FF2B5EF4-FFF2-40B4-BE49-F238E27FC236}">
                <a16:creationId xmlns:a16="http://schemas.microsoft.com/office/drawing/2014/main" id="{8203A3CD-6C1E-400A-8234-2833E2B0E107}"/>
              </a:ext>
            </a:extLst>
          </p:cNvPr>
          <p:cNvSpPr/>
          <p:nvPr/>
        </p:nvSpPr>
        <p:spPr>
          <a:xfrm>
            <a:off x="7132204" y="2295938"/>
            <a:ext cx="2444612" cy="66751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5 (29%)</a:t>
            </a:r>
            <a:endParaRPr lang="en-GB" sz="1400" b="1" dirty="0"/>
          </a:p>
        </p:txBody>
      </p:sp>
      <p:sp>
        <p:nvSpPr>
          <p:cNvPr id="22" name="Rectangle: Rounded Corners 21">
            <a:extLst>
              <a:ext uri="{FF2B5EF4-FFF2-40B4-BE49-F238E27FC236}">
                <a16:creationId xmlns:a16="http://schemas.microsoft.com/office/drawing/2014/main" id="{96E677C1-A3F2-161B-9E9B-60B4C6C5284B}"/>
              </a:ext>
            </a:extLst>
          </p:cNvPr>
          <p:cNvSpPr/>
          <p:nvPr/>
        </p:nvSpPr>
        <p:spPr>
          <a:xfrm>
            <a:off x="7132204" y="3406142"/>
            <a:ext cx="2444612" cy="66751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 (11%)</a:t>
            </a:r>
            <a:endParaRPr lang="en-GB" sz="1400" b="1" dirty="0"/>
          </a:p>
        </p:txBody>
      </p:sp>
      <p:sp>
        <p:nvSpPr>
          <p:cNvPr id="23" name="Rectangle: Rounded Corners 22">
            <a:extLst>
              <a:ext uri="{FF2B5EF4-FFF2-40B4-BE49-F238E27FC236}">
                <a16:creationId xmlns:a16="http://schemas.microsoft.com/office/drawing/2014/main" id="{E9585358-3056-7D1B-8C82-3EA0D7AD5676}"/>
              </a:ext>
            </a:extLst>
          </p:cNvPr>
          <p:cNvSpPr/>
          <p:nvPr/>
        </p:nvSpPr>
        <p:spPr>
          <a:xfrm>
            <a:off x="7132204" y="4527292"/>
            <a:ext cx="2444612" cy="66751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1 (5%)</a:t>
            </a:r>
            <a:endParaRPr lang="en-GB" sz="1400" b="1" dirty="0"/>
          </a:p>
        </p:txBody>
      </p:sp>
    </p:spTree>
    <p:extLst>
      <p:ext uri="{BB962C8B-B14F-4D97-AF65-F5344CB8AC3E}">
        <p14:creationId xmlns:p14="http://schemas.microsoft.com/office/powerpoint/2010/main" val="407811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E9FBEE9-F989-574F-4A0B-67A446D68CEE}"/>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6EF61DD6-A03A-6FA1-4F7B-44E553B7077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454295-FC2A-A9BA-1783-832C3098167D}"/>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A665AE9-EE2A-559B-5DCF-059A73FF49B6}"/>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09A795D-2EB4-023A-6BB2-7555C5D1B72C}"/>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3E5B8AE-50CE-10D2-C533-57DB83AE5529}"/>
              </a:ext>
            </a:extLst>
          </p:cNvPr>
          <p:cNvSpPr txBox="1">
            <a:spLocks noGrp="1"/>
          </p:cNvSpPr>
          <p:nvPr>
            <p:ph type="title"/>
          </p:nvPr>
        </p:nvSpPr>
        <p:spPr/>
        <p:txBody>
          <a:bodyPr/>
          <a:lstStyle/>
          <a:p>
            <a:pPr lvl="0"/>
            <a:r>
              <a:rPr lang="en-US" b="1" dirty="0">
                <a:solidFill>
                  <a:srgbClr val="AE2541"/>
                </a:solidFill>
                <a:latin typeface="+mn-lt"/>
              </a:rPr>
              <a:t>Results</a:t>
            </a:r>
            <a:endParaRPr lang="en-GB" b="1" dirty="0">
              <a:solidFill>
                <a:srgbClr val="AE2541"/>
              </a:solidFill>
              <a:latin typeface="+mn-lt"/>
            </a:endParaRPr>
          </a:p>
        </p:txBody>
      </p:sp>
      <p:sp>
        <p:nvSpPr>
          <p:cNvPr id="8" name="Slide Number Placeholder 8">
            <a:extLst>
              <a:ext uri="{FF2B5EF4-FFF2-40B4-BE49-F238E27FC236}">
                <a16:creationId xmlns:a16="http://schemas.microsoft.com/office/drawing/2014/main" id="{49DB997C-A4B3-139F-B0EC-926A8E89863F}"/>
              </a:ext>
            </a:extLst>
          </p:cNvPr>
          <p:cNvSpPr txBox="1"/>
          <p:nvPr/>
        </p:nvSpPr>
        <p:spPr>
          <a:xfrm>
            <a:off x="838084" y="6269044"/>
            <a:ext cx="370231" cy="305930"/>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17DA0-63C5-4ED9-9DDD-6727270521E8}" type="slidenum">
              <a:rPr sz="1200"/>
              <a:t>17</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9" name="Rectangle: Rounded Corners 8">
            <a:extLst>
              <a:ext uri="{FF2B5EF4-FFF2-40B4-BE49-F238E27FC236}">
                <a16:creationId xmlns:a16="http://schemas.microsoft.com/office/drawing/2014/main" id="{41547A20-586A-A9F4-6DF2-E1015B4225D5}"/>
              </a:ext>
            </a:extLst>
          </p:cNvPr>
          <p:cNvSpPr/>
          <p:nvPr/>
        </p:nvSpPr>
        <p:spPr>
          <a:xfrm>
            <a:off x="838084" y="2424592"/>
            <a:ext cx="2444612" cy="667512"/>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Policy Process-related Barriers (46)</a:t>
            </a:r>
            <a:endParaRPr lang="en-GB" dirty="0"/>
          </a:p>
        </p:txBody>
      </p:sp>
      <p:sp>
        <p:nvSpPr>
          <p:cNvPr id="10" name="Rectangle: Rounded Corners 9">
            <a:extLst>
              <a:ext uri="{FF2B5EF4-FFF2-40B4-BE49-F238E27FC236}">
                <a16:creationId xmlns:a16="http://schemas.microsoft.com/office/drawing/2014/main" id="{B446E7C2-F63E-9DB8-34FD-DC398F7A08CF}"/>
              </a:ext>
            </a:extLst>
          </p:cNvPr>
          <p:cNvSpPr/>
          <p:nvPr/>
        </p:nvSpPr>
        <p:spPr>
          <a:xfrm>
            <a:off x="4245748" y="198004"/>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Integration</a:t>
            </a:r>
            <a:endParaRPr lang="en-GB" sz="1400" b="1" dirty="0"/>
          </a:p>
        </p:txBody>
      </p:sp>
      <p:sp>
        <p:nvSpPr>
          <p:cNvPr id="11" name="Rectangle: Rounded Corners 10">
            <a:extLst>
              <a:ext uri="{FF2B5EF4-FFF2-40B4-BE49-F238E27FC236}">
                <a16:creationId xmlns:a16="http://schemas.microsoft.com/office/drawing/2014/main" id="{657676D6-F817-DEE1-68E2-7180E973DB5B}"/>
              </a:ext>
            </a:extLst>
          </p:cNvPr>
          <p:cNvSpPr/>
          <p:nvPr/>
        </p:nvSpPr>
        <p:spPr>
          <a:xfrm>
            <a:off x="4245748" y="1040258"/>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Incompatibility/Incoherence</a:t>
            </a:r>
            <a:endParaRPr lang="en-GB" sz="1400" b="1" dirty="0"/>
          </a:p>
        </p:txBody>
      </p:sp>
      <p:sp>
        <p:nvSpPr>
          <p:cNvPr id="12" name="Rectangle: Rounded Corners 11">
            <a:extLst>
              <a:ext uri="{FF2B5EF4-FFF2-40B4-BE49-F238E27FC236}">
                <a16:creationId xmlns:a16="http://schemas.microsoft.com/office/drawing/2014/main" id="{E4ED1027-9918-A45C-DCF3-F69D63784E01}"/>
              </a:ext>
            </a:extLst>
          </p:cNvPr>
          <p:cNvSpPr/>
          <p:nvPr/>
        </p:nvSpPr>
        <p:spPr>
          <a:xfrm>
            <a:off x="4245748" y="1882512"/>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Complexity</a:t>
            </a:r>
            <a:endParaRPr lang="en-GB" sz="1400" b="1" dirty="0"/>
          </a:p>
        </p:txBody>
      </p:sp>
      <p:sp>
        <p:nvSpPr>
          <p:cNvPr id="13" name="Rectangle: Rounded Corners 12">
            <a:extLst>
              <a:ext uri="{FF2B5EF4-FFF2-40B4-BE49-F238E27FC236}">
                <a16:creationId xmlns:a16="http://schemas.microsoft.com/office/drawing/2014/main" id="{13844C1F-5182-4DCC-D7DF-7090A796937F}"/>
              </a:ext>
            </a:extLst>
          </p:cNvPr>
          <p:cNvSpPr/>
          <p:nvPr/>
        </p:nvSpPr>
        <p:spPr>
          <a:xfrm>
            <a:off x="4245748" y="2705589"/>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Public Participation</a:t>
            </a:r>
            <a:endParaRPr lang="en-GB" sz="1400" b="1" dirty="0"/>
          </a:p>
        </p:txBody>
      </p:sp>
      <p:sp>
        <p:nvSpPr>
          <p:cNvPr id="14" name="Rectangle: Rounded Corners 13">
            <a:extLst>
              <a:ext uri="{FF2B5EF4-FFF2-40B4-BE49-F238E27FC236}">
                <a16:creationId xmlns:a16="http://schemas.microsoft.com/office/drawing/2014/main" id="{1B5984F1-33EF-4AF8-82E5-9C2B5D659C23}"/>
              </a:ext>
            </a:extLst>
          </p:cNvPr>
          <p:cNvSpPr/>
          <p:nvPr/>
        </p:nvSpPr>
        <p:spPr>
          <a:xfrm>
            <a:off x="4245748" y="3537531"/>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Lack of Information</a:t>
            </a:r>
            <a:endParaRPr lang="en-GB" sz="1400" b="1" dirty="0"/>
          </a:p>
        </p:txBody>
      </p:sp>
      <p:cxnSp>
        <p:nvCxnSpPr>
          <p:cNvPr id="15" name="Straight Arrow Connector 14">
            <a:extLst>
              <a:ext uri="{FF2B5EF4-FFF2-40B4-BE49-F238E27FC236}">
                <a16:creationId xmlns:a16="http://schemas.microsoft.com/office/drawing/2014/main" id="{0FEBE47F-5D5E-35D8-5B0D-6863F22BA438}"/>
              </a:ext>
            </a:extLst>
          </p:cNvPr>
          <p:cNvCxnSpPr>
            <a:cxnSpLocks/>
            <a:stCxn id="9" idx="3"/>
            <a:endCxn id="10" idx="1"/>
          </p:cNvCxnSpPr>
          <p:nvPr/>
        </p:nvCxnSpPr>
        <p:spPr>
          <a:xfrm flipV="1">
            <a:off x="3282696" y="531760"/>
            <a:ext cx="963052" cy="2226588"/>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AA03F0-09D3-5154-F3E5-EAD5E3D71658}"/>
              </a:ext>
            </a:extLst>
          </p:cNvPr>
          <p:cNvCxnSpPr>
            <a:cxnSpLocks/>
            <a:stCxn id="9" idx="3"/>
            <a:endCxn id="11" idx="1"/>
          </p:cNvCxnSpPr>
          <p:nvPr/>
        </p:nvCxnSpPr>
        <p:spPr>
          <a:xfrm flipV="1">
            <a:off x="3282696" y="1374014"/>
            <a:ext cx="963052" cy="1384334"/>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5D8301-B8DE-5AF2-512A-CAAD607BA790}"/>
              </a:ext>
            </a:extLst>
          </p:cNvPr>
          <p:cNvCxnSpPr>
            <a:cxnSpLocks/>
            <a:stCxn id="9" idx="3"/>
            <a:endCxn id="12" idx="1"/>
          </p:cNvCxnSpPr>
          <p:nvPr/>
        </p:nvCxnSpPr>
        <p:spPr>
          <a:xfrm flipV="1">
            <a:off x="3282696" y="2216268"/>
            <a:ext cx="963052" cy="542080"/>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DB9B40-A491-D1BA-EAFB-8AD7F0C51CF7}"/>
              </a:ext>
            </a:extLst>
          </p:cNvPr>
          <p:cNvCxnSpPr>
            <a:cxnSpLocks/>
            <a:stCxn id="9" idx="3"/>
            <a:endCxn id="13" idx="1"/>
          </p:cNvCxnSpPr>
          <p:nvPr/>
        </p:nvCxnSpPr>
        <p:spPr>
          <a:xfrm>
            <a:off x="3282696" y="2758348"/>
            <a:ext cx="963052" cy="280997"/>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FF16C9F-4D4C-03CE-83B1-4E90BAE4BF4C}"/>
              </a:ext>
            </a:extLst>
          </p:cNvPr>
          <p:cNvCxnSpPr>
            <a:cxnSpLocks/>
            <a:stCxn id="9" idx="3"/>
            <a:endCxn id="14" idx="1"/>
          </p:cNvCxnSpPr>
          <p:nvPr/>
        </p:nvCxnSpPr>
        <p:spPr>
          <a:xfrm>
            <a:off x="3282696" y="2758348"/>
            <a:ext cx="963052" cy="1112939"/>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AD1431A9-8D9A-8C14-D3A8-840D6B3D3A29}"/>
              </a:ext>
            </a:extLst>
          </p:cNvPr>
          <p:cNvSpPr/>
          <p:nvPr/>
        </p:nvSpPr>
        <p:spPr>
          <a:xfrm>
            <a:off x="7132204" y="198004"/>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17 (36%)</a:t>
            </a:r>
            <a:endParaRPr lang="en-GB" sz="1400" b="1" dirty="0"/>
          </a:p>
        </p:txBody>
      </p:sp>
      <p:sp>
        <p:nvSpPr>
          <p:cNvPr id="21" name="Rectangle: Rounded Corners 20">
            <a:extLst>
              <a:ext uri="{FF2B5EF4-FFF2-40B4-BE49-F238E27FC236}">
                <a16:creationId xmlns:a16="http://schemas.microsoft.com/office/drawing/2014/main" id="{F8DDCFE7-5EF1-3B5F-BFBD-3C8E5E33129D}"/>
              </a:ext>
            </a:extLst>
          </p:cNvPr>
          <p:cNvSpPr/>
          <p:nvPr/>
        </p:nvSpPr>
        <p:spPr>
          <a:xfrm>
            <a:off x="7132204" y="1040258"/>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7 (15%)</a:t>
            </a:r>
            <a:endParaRPr lang="en-GB" sz="1400" b="1" dirty="0"/>
          </a:p>
        </p:txBody>
      </p:sp>
      <p:sp>
        <p:nvSpPr>
          <p:cNvPr id="22" name="Rectangle: Rounded Corners 21">
            <a:extLst>
              <a:ext uri="{FF2B5EF4-FFF2-40B4-BE49-F238E27FC236}">
                <a16:creationId xmlns:a16="http://schemas.microsoft.com/office/drawing/2014/main" id="{AAE23648-30FD-921A-E239-5F07C2F175B7}"/>
              </a:ext>
            </a:extLst>
          </p:cNvPr>
          <p:cNvSpPr/>
          <p:nvPr/>
        </p:nvSpPr>
        <p:spPr>
          <a:xfrm>
            <a:off x="7132204" y="1882512"/>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6 (13%)</a:t>
            </a:r>
            <a:endParaRPr lang="en-GB" sz="1400" b="1" dirty="0"/>
          </a:p>
        </p:txBody>
      </p:sp>
      <p:sp>
        <p:nvSpPr>
          <p:cNvPr id="23" name="Rectangle: Rounded Corners 22">
            <a:extLst>
              <a:ext uri="{FF2B5EF4-FFF2-40B4-BE49-F238E27FC236}">
                <a16:creationId xmlns:a16="http://schemas.microsoft.com/office/drawing/2014/main" id="{97520F66-300F-9805-84D1-055A0F82FB4A}"/>
              </a:ext>
            </a:extLst>
          </p:cNvPr>
          <p:cNvSpPr/>
          <p:nvPr/>
        </p:nvSpPr>
        <p:spPr>
          <a:xfrm>
            <a:off x="7132204" y="2705589"/>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6 (13%)</a:t>
            </a:r>
            <a:endParaRPr lang="en-GB" sz="1400" b="1" dirty="0"/>
          </a:p>
        </p:txBody>
      </p:sp>
      <p:sp>
        <p:nvSpPr>
          <p:cNvPr id="24" name="Rectangle: Rounded Corners 23">
            <a:extLst>
              <a:ext uri="{FF2B5EF4-FFF2-40B4-BE49-F238E27FC236}">
                <a16:creationId xmlns:a16="http://schemas.microsoft.com/office/drawing/2014/main" id="{7CC6209A-485A-F3BC-CA63-9984C9CF2582}"/>
              </a:ext>
            </a:extLst>
          </p:cNvPr>
          <p:cNvSpPr/>
          <p:nvPr/>
        </p:nvSpPr>
        <p:spPr>
          <a:xfrm>
            <a:off x="7132204" y="3537531"/>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5 (10%)</a:t>
            </a:r>
            <a:endParaRPr lang="en-GB" sz="1400" b="1" dirty="0"/>
          </a:p>
        </p:txBody>
      </p:sp>
      <p:sp>
        <p:nvSpPr>
          <p:cNvPr id="31" name="Rectangle: Rounded Corners 30">
            <a:extLst>
              <a:ext uri="{FF2B5EF4-FFF2-40B4-BE49-F238E27FC236}">
                <a16:creationId xmlns:a16="http://schemas.microsoft.com/office/drawing/2014/main" id="{4BAAE21D-EDA1-969D-22A6-D6A822877DC0}"/>
              </a:ext>
            </a:extLst>
          </p:cNvPr>
          <p:cNvSpPr/>
          <p:nvPr/>
        </p:nvSpPr>
        <p:spPr>
          <a:xfrm>
            <a:off x="4245748" y="4369473"/>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Policy problem definition</a:t>
            </a:r>
            <a:endParaRPr lang="en-GB" sz="1400" b="1" dirty="0"/>
          </a:p>
        </p:txBody>
      </p:sp>
      <p:sp>
        <p:nvSpPr>
          <p:cNvPr id="32" name="Rectangle: Rounded Corners 31">
            <a:extLst>
              <a:ext uri="{FF2B5EF4-FFF2-40B4-BE49-F238E27FC236}">
                <a16:creationId xmlns:a16="http://schemas.microsoft.com/office/drawing/2014/main" id="{F6BB09C3-E424-4DC1-7161-CD76F88AC9CC}"/>
              </a:ext>
            </a:extLst>
          </p:cNvPr>
          <p:cNvSpPr/>
          <p:nvPr/>
        </p:nvSpPr>
        <p:spPr>
          <a:xfrm>
            <a:off x="4245748" y="5213174"/>
            <a:ext cx="2444612" cy="66751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Decision-making types</a:t>
            </a:r>
            <a:endParaRPr lang="en-GB" sz="1400" b="1" dirty="0"/>
          </a:p>
        </p:txBody>
      </p:sp>
      <p:cxnSp>
        <p:nvCxnSpPr>
          <p:cNvPr id="39" name="Straight Arrow Connector 38">
            <a:extLst>
              <a:ext uri="{FF2B5EF4-FFF2-40B4-BE49-F238E27FC236}">
                <a16:creationId xmlns:a16="http://schemas.microsoft.com/office/drawing/2014/main" id="{6C6DC19E-DF25-069A-0562-BC66C55A392C}"/>
              </a:ext>
            </a:extLst>
          </p:cNvPr>
          <p:cNvCxnSpPr>
            <a:stCxn id="9" idx="3"/>
            <a:endCxn id="31" idx="1"/>
          </p:cNvCxnSpPr>
          <p:nvPr/>
        </p:nvCxnSpPr>
        <p:spPr>
          <a:xfrm>
            <a:off x="3282696" y="2758348"/>
            <a:ext cx="963052" cy="1944881"/>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8715F7C-5E2A-18CE-E749-7B960F9B1F02}"/>
              </a:ext>
            </a:extLst>
          </p:cNvPr>
          <p:cNvCxnSpPr>
            <a:stCxn id="9" idx="3"/>
            <a:endCxn id="32" idx="1"/>
          </p:cNvCxnSpPr>
          <p:nvPr/>
        </p:nvCxnSpPr>
        <p:spPr>
          <a:xfrm>
            <a:off x="3282696" y="2758348"/>
            <a:ext cx="963052" cy="2788582"/>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8A2FE290-CB31-C272-9AE1-1FC24236A7CE}"/>
              </a:ext>
            </a:extLst>
          </p:cNvPr>
          <p:cNvSpPr/>
          <p:nvPr/>
        </p:nvSpPr>
        <p:spPr>
          <a:xfrm>
            <a:off x="7132204" y="4367821"/>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3 (6%)</a:t>
            </a:r>
            <a:endParaRPr lang="en-GB" sz="1400" b="1" dirty="0"/>
          </a:p>
        </p:txBody>
      </p:sp>
      <p:sp>
        <p:nvSpPr>
          <p:cNvPr id="43" name="Rectangle: Rounded Corners 42">
            <a:extLst>
              <a:ext uri="{FF2B5EF4-FFF2-40B4-BE49-F238E27FC236}">
                <a16:creationId xmlns:a16="http://schemas.microsoft.com/office/drawing/2014/main" id="{87B4AA40-DAAF-8CEA-62ED-27D63F8D65B9}"/>
              </a:ext>
            </a:extLst>
          </p:cNvPr>
          <p:cNvSpPr/>
          <p:nvPr/>
        </p:nvSpPr>
        <p:spPr>
          <a:xfrm>
            <a:off x="7132204" y="5213174"/>
            <a:ext cx="2444612" cy="66751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N = 2 (4%)</a:t>
            </a:r>
            <a:endParaRPr lang="en-GB" sz="1400" b="1" dirty="0"/>
          </a:p>
        </p:txBody>
      </p:sp>
    </p:spTree>
    <p:extLst>
      <p:ext uri="{BB962C8B-B14F-4D97-AF65-F5344CB8AC3E}">
        <p14:creationId xmlns:p14="http://schemas.microsoft.com/office/powerpoint/2010/main" val="109974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5B8BC202-4D6C-CBA6-4A5A-8559E687EBD1}"/>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969C6E40-CF55-2FE8-6C5C-6791F3DE6BFC}"/>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3218C77B-DBC4-4E53-8DC2-CA11FFC26746}"/>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B71147DA-CC97-EA8D-866C-2E8AE0EB44C2}"/>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05BF849A-93CC-7164-80D0-7E95513C8389}"/>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8FC41B8-E481-643E-018D-2318CA58FD37}"/>
              </a:ext>
            </a:extLst>
          </p:cNvPr>
          <p:cNvSpPr txBox="1">
            <a:spLocks noGrp="1"/>
          </p:cNvSpPr>
          <p:nvPr>
            <p:ph type="title"/>
          </p:nvPr>
        </p:nvSpPr>
        <p:spPr/>
        <p:txBody>
          <a:bodyPr/>
          <a:lstStyle/>
          <a:p>
            <a:pPr lvl="0"/>
            <a:r>
              <a:rPr lang="en-GB" b="1" dirty="0">
                <a:solidFill>
                  <a:srgbClr val="AE2541"/>
                </a:solidFill>
                <a:latin typeface="+mn-lt"/>
              </a:rPr>
              <a:t>Policy Cycle </a:t>
            </a:r>
          </a:p>
        </p:txBody>
      </p:sp>
      <p:sp>
        <p:nvSpPr>
          <p:cNvPr id="8" name="Slide Number Placeholder 8">
            <a:extLst>
              <a:ext uri="{FF2B5EF4-FFF2-40B4-BE49-F238E27FC236}">
                <a16:creationId xmlns:a16="http://schemas.microsoft.com/office/drawing/2014/main" id="{EBCA4DA1-C329-7A6D-5BC0-A96D82BCB3F2}"/>
              </a:ext>
            </a:extLst>
          </p:cNvPr>
          <p:cNvSpPr txBox="1"/>
          <p:nvPr/>
        </p:nvSpPr>
        <p:spPr>
          <a:xfrm>
            <a:off x="838084" y="6269044"/>
            <a:ext cx="359340" cy="223918"/>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BDD969-296E-4B36-A4BC-33CFBE4950B3}" type="slidenum">
              <a:rPr sz="1200"/>
              <a:t>18</a:t>
            </a:fld>
            <a:endParaRPr lang="en-GB" sz="1000" b="1" i="0" u="none" strike="noStrike" kern="1200" cap="none" spc="0" baseline="0">
              <a:solidFill>
                <a:srgbClr val="7C7B7B"/>
              </a:solidFill>
              <a:uFillTx/>
              <a:latin typeface="Calibri" pitchFamily="18"/>
              <a:ea typeface="Noto Sans SC Regular" pitchFamily="2"/>
              <a:cs typeface="Noto Sans Devanagari" pitchFamily="2"/>
            </a:endParaRPr>
          </a:p>
        </p:txBody>
      </p:sp>
      <p:graphicFrame>
        <p:nvGraphicFramePr>
          <p:cNvPr id="13" name="Chart 12">
            <a:extLst>
              <a:ext uri="{FF2B5EF4-FFF2-40B4-BE49-F238E27FC236}">
                <a16:creationId xmlns:a16="http://schemas.microsoft.com/office/drawing/2014/main" id="{28A795D5-93D3-871E-FF9B-BEA22F95D077}"/>
              </a:ext>
            </a:extLst>
          </p:cNvPr>
          <p:cNvGraphicFramePr>
            <a:graphicFrameLocks/>
          </p:cNvGraphicFramePr>
          <p:nvPr>
            <p:extLst>
              <p:ext uri="{D42A27DB-BD31-4B8C-83A1-F6EECF244321}">
                <p14:modId xmlns:p14="http://schemas.microsoft.com/office/powerpoint/2010/main" val="1589336685"/>
              </p:ext>
            </p:extLst>
          </p:nvPr>
        </p:nvGraphicFramePr>
        <p:xfrm>
          <a:off x="262128" y="1965346"/>
          <a:ext cx="6341640" cy="3804984"/>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72565B07-FBAE-FF13-43B6-9E848A8B9A04}"/>
              </a:ext>
            </a:extLst>
          </p:cNvPr>
          <p:cNvSpPr/>
          <p:nvPr/>
        </p:nvSpPr>
        <p:spPr>
          <a:xfrm>
            <a:off x="6693408" y="1152144"/>
            <a:ext cx="5166360" cy="461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264478"/>
                </a:solidFill>
              </a:rPr>
              <a:t>Agenda-setting: </a:t>
            </a:r>
            <a:r>
              <a:rPr lang="en-US" dirty="0">
                <a:solidFill>
                  <a:srgbClr val="264478"/>
                </a:solidFill>
              </a:rPr>
              <a:t>lack of available resources, political entities, rigid organizational structure.</a:t>
            </a:r>
          </a:p>
          <a:p>
            <a:endParaRPr lang="en-US" dirty="0">
              <a:solidFill>
                <a:srgbClr val="264478"/>
              </a:solidFill>
            </a:endParaRPr>
          </a:p>
          <a:p>
            <a:r>
              <a:rPr lang="en-US" b="1" dirty="0">
                <a:solidFill>
                  <a:srgbClr val="264478"/>
                </a:solidFill>
              </a:rPr>
              <a:t>Formulation: </a:t>
            </a:r>
            <a:r>
              <a:rPr lang="en-US" dirty="0">
                <a:solidFill>
                  <a:srgbClr val="264478"/>
                </a:solidFill>
              </a:rPr>
              <a:t>resistance of specific actors, laws and regulations, need for integration in problem definition.</a:t>
            </a:r>
          </a:p>
          <a:p>
            <a:endParaRPr lang="en-US" dirty="0">
              <a:solidFill>
                <a:srgbClr val="264478"/>
              </a:solidFill>
            </a:endParaRPr>
          </a:p>
          <a:p>
            <a:r>
              <a:rPr lang="en-US" b="1" dirty="0">
                <a:solidFill>
                  <a:srgbClr val="264478"/>
                </a:solidFill>
              </a:rPr>
              <a:t>Decision-making: </a:t>
            </a:r>
            <a:r>
              <a:rPr lang="en-US" dirty="0">
                <a:solidFill>
                  <a:srgbClr val="264478"/>
                </a:solidFill>
              </a:rPr>
              <a:t>resistance or lack of support from actors, laws and regulations.</a:t>
            </a:r>
          </a:p>
          <a:p>
            <a:endParaRPr lang="en-US" dirty="0">
              <a:solidFill>
                <a:srgbClr val="264478"/>
              </a:solidFill>
            </a:endParaRPr>
          </a:p>
          <a:p>
            <a:r>
              <a:rPr lang="en-US" b="1" dirty="0">
                <a:solidFill>
                  <a:srgbClr val="264478"/>
                </a:solidFill>
              </a:rPr>
              <a:t>Implementation: </a:t>
            </a:r>
            <a:r>
              <a:rPr lang="en-US" dirty="0">
                <a:solidFill>
                  <a:srgbClr val="264478"/>
                </a:solidFill>
              </a:rPr>
              <a:t>lack of resources, skills, and ineffective administrative procedures.</a:t>
            </a:r>
          </a:p>
          <a:p>
            <a:endParaRPr lang="en-US" dirty="0">
              <a:solidFill>
                <a:srgbClr val="264478"/>
              </a:solidFill>
            </a:endParaRPr>
          </a:p>
          <a:p>
            <a:r>
              <a:rPr lang="en-US" b="1" dirty="0">
                <a:solidFill>
                  <a:srgbClr val="264478"/>
                </a:solidFill>
              </a:rPr>
              <a:t>Evaluation: </a:t>
            </a:r>
            <a:r>
              <a:rPr lang="en-US" dirty="0">
                <a:solidFill>
                  <a:srgbClr val="264478"/>
                </a:solidFill>
              </a:rPr>
              <a:t>limited resources, lack of an evaluation tradition, fragmentation in administrative procedures. </a:t>
            </a:r>
            <a:endParaRPr lang="en-GB" dirty="0">
              <a:solidFill>
                <a:srgbClr val="26447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E9FBEE9-F989-574F-4A0B-67A446D68CEE}"/>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6EF61DD6-A03A-6FA1-4F7B-44E553B70779}"/>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454295-FC2A-A9BA-1783-832C3098167D}"/>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A665AE9-EE2A-559B-5DCF-059A73FF49B6}"/>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109A795D-2EB4-023A-6BB2-7555C5D1B72C}"/>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33E5B8AE-50CE-10D2-C533-57DB83AE5529}"/>
              </a:ext>
            </a:extLst>
          </p:cNvPr>
          <p:cNvSpPr txBox="1">
            <a:spLocks noGrp="1"/>
          </p:cNvSpPr>
          <p:nvPr>
            <p:ph type="title"/>
          </p:nvPr>
        </p:nvSpPr>
        <p:spPr/>
        <p:txBody>
          <a:bodyPr/>
          <a:lstStyle/>
          <a:p>
            <a:pPr lvl="0"/>
            <a:r>
              <a:rPr lang="en-US" b="1" dirty="0">
                <a:solidFill>
                  <a:srgbClr val="AE2541"/>
                </a:solidFill>
                <a:latin typeface="+mn-lt"/>
              </a:rPr>
              <a:t>Conclusion</a:t>
            </a:r>
            <a:endParaRPr lang="en-GB" b="1" dirty="0">
              <a:solidFill>
                <a:srgbClr val="AE2541"/>
              </a:solidFill>
              <a:latin typeface="+mn-lt"/>
            </a:endParaRPr>
          </a:p>
        </p:txBody>
      </p:sp>
      <p:sp>
        <p:nvSpPr>
          <p:cNvPr id="8" name="Slide Number Placeholder 8">
            <a:extLst>
              <a:ext uri="{FF2B5EF4-FFF2-40B4-BE49-F238E27FC236}">
                <a16:creationId xmlns:a16="http://schemas.microsoft.com/office/drawing/2014/main" id="{49DB997C-A4B3-139F-B0EC-926A8E89863F}"/>
              </a:ext>
            </a:extLst>
          </p:cNvPr>
          <p:cNvSpPr txBox="1"/>
          <p:nvPr/>
        </p:nvSpPr>
        <p:spPr>
          <a:xfrm>
            <a:off x="838084" y="6269044"/>
            <a:ext cx="370231" cy="305930"/>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17DA0-63C5-4ED9-9DDD-6727270521E8}" type="slidenum">
              <a:rPr sz="1200"/>
              <a:t>19</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
        <p:nvSpPr>
          <p:cNvPr id="9" name="Rectangle 8">
            <a:extLst>
              <a:ext uri="{FF2B5EF4-FFF2-40B4-BE49-F238E27FC236}">
                <a16:creationId xmlns:a16="http://schemas.microsoft.com/office/drawing/2014/main" id="{21107064-2AC4-BC08-C63B-22E60EA01F38}"/>
              </a:ext>
            </a:extLst>
          </p:cNvPr>
          <p:cNvSpPr/>
          <p:nvPr/>
        </p:nvSpPr>
        <p:spPr>
          <a:xfrm>
            <a:off x="941832" y="1690560"/>
            <a:ext cx="10411852" cy="417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b="1" dirty="0">
                <a:solidFill>
                  <a:schemeClr val="tx1"/>
                </a:solidFill>
              </a:rPr>
              <a:t>Several barriers exist to effectively implementing SUD policies, and scholars from PA or PP have paid little attention to this topic.</a:t>
            </a:r>
          </a:p>
          <a:p>
            <a:pPr algn="l"/>
            <a:endParaRPr lang="en-US" dirty="0">
              <a:solidFill>
                <a:schemeClr val="tx1"/>
              </a:solidFill>
            </a:endParaRPr>
          </a:p>
          <a:p>
            <a:pPr algn="l"/>
            <a:r>
              <a:rPr lang="en-US" dirty="0">
                <a:solidFill>
                  <a:schemeClr val="tx1"/>
                </a:solidFill>
              </a:rPr>
              <a:t>At least three policy recommendations can be drawn from a policy capacity perspective:</a:t>
            </a:r>
          </a:p>
          <a:p>
            <a:pPr algn="l"/>
            <a:endParaRPr lang="en-US" dirty="0">
              <a:solidFill>
                <a:schemeClr val="tx1"/>
              </a:solidFill>
            </a:endParaRPr>
          </a:p>
          <a:p>
            <a:pPr algn="l"/>
            <a:endParaRPr lang="en-US" dirty="0">
              <a:solidFill>
                <a:schemeClr val="tx1"/>
              </a:solidFill>
            </a:endParaRPr>
          </a:p>
          <a:p>
            <a:pPr marL="342900" indent="-342900" algn="l">
              <a:buAutoNum type="arabicPeriod"/>
            </a:pPr>
            <a:r>
              <a:rPr lang="en-GB" sz="1800" dirty="0">
                <a:solidFill>
                  <a:schemeClr val="tx1"/>
                </a:solidFill>
                <a:effectLst/>
                <a:latin typeface="Calibri" panose="020F0502020204030204" pitchFamily="34" charset="0"/>
                <a:ea typeface="Calibri" panose="020F0502020204030204" pitchFamily="34" charset="0"/>
              </a:rPr>
              <a:t>The first level emphasises the need for policies to be developed holistically to address environmental, social and economic crises. </a:t>
            </a:r>
          </a:p>
          <a:p>
            <a:pPr marL="342900" indent="-342900" algn="l">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indent="-342900" algn="l">
              <a:buAutoNum type="arabicPeriod"/>
            </a:pPr>
            <a:r>
              <a:rPr lang="en-GB" sz="1800" dirty="0">
                <a:solidFill>
                  <a:schemeClr val="tx1"/>
                </a:solidFill>
                <a:effectLst/>
                <a:latin typeface="Calibri" panose="020F0502020204030204" pitchFamily="34" charset="0"/>
                <a:ea typeface="Calibri" panose="020F0502020204030204" pitchFamily="34" charset="0"/>
              </a:rPr>
              <a:t>The second stresses the necessity of policy-makers to create space for flexible and innovative collaboration between the state, market and networks to tackle wicked problems such as poverty, climate change, and environmental destruction, particularly in densely populated countries. </a:t>
            </a:r>
          </a:p>
          <a:p>
            <a:pPr marL="342900" indent="-342900" algn="l">
              <a:buAutoNum type="arabicPeriod"/>
            </a:pPr>
            <a:endParaRPr lang="en-GB" sz="1800" dirty="0">
              <a:solidFill>
                <a:schemeClr val="tx1"/>
              </a:solidFill>
              <a:effectLst/>
              <a:latin typeface="Calibri" panose="020F0502020204030204" pitchFamily="34" charset="0"/>
              <a:ea typeface="Calibri" panose="020F0502020204030204" pitchFamily="34" charset="0"/>
            </a:endParaRPr>
          </a:p>
          <a:p>
            <a:pPr marL="342900" indent="-342900" algn="l">
              <a:buAutoNum type="arabicPeriod"/>
            </a:pPr>
            <a:r>
              <a:rPr lang="en-GB" sz="1800" dirty="0">
                <a:solidFill>
                  <a:schemeClr val="tx1"/>
                </a:solidFill>
                <a:effectLst/>
                <a:latin typeface="Calibri" panose="020F0502020204030204" pitchFamily="34" charset="0"/>
                <a:ea typeface="Calibri" panose="020F0502020204030204" pitchFamily="34" charset="0"/>
              </a:rPr>
              <a:t>Finally, the third suggests a few policy directions for operationalising SUD in public administration.</a:t>
            </a:r>
            <a:endParaRPr lang="en-GB" dirty="0">
              <a:solidFill>
                <a:schemeClr val="tx1"/>
              </a:solidFill>
            </a:endParaRPr>
          </a:p>
        </p:txBody>
      </p:sp>
    </p:spTree>
    <p:extLst>
      <p:ext uri="{BB962C8B-B14F-4D97-AF65-F5344CB8AC3E}">
        <p14:creationId xmlns:p14="http://schemas.microsoft.com/office/powerpoint/2010/main" val="262764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D0FC9CC6-7653-4C31-2E29-190340ED7B61}"/>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2A305D76-2619-363C-23DE-C084A7F51CA3}"/>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98246C-3B8E-9792-3ACC-FDE53BC8EA07}"/>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7E86E355-3FFB-80DA-469E-5038FF3FBDE2}"/>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618CCC0D-8355-5231-64E8-387A0E843AED}"/>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9" name="Slide Number Placeholder 8">
            <a:extLst>
              <a:ext uri="{FF2B5EF4-FFF2-40B4-BE49-F238E27FC236}">
                <a16:creationId xmlns:a16="http://schemas.microsoft.com/office/drawing/2014/main" id="{5A11E24E-B6E2-A016-24C1-727B7BB25424}"/>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BDAFA0-2FB1-4481-B0E3-309A5268C565}" type="slidenum">
              <a:rPr sz="1200"/>
              <a:t>2</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pic>
        <p:nvPicPr>
          <p:cNvPr id="14" name="Picture 13" descr="Chart, line chart&#10;&#10;Description automatically generated">
            <a:extLst>
              <a:ext uri="{FF2B5EF4-FFF2-40B4-BE49-F238E27FC236}">
                <a16:creationId xmlns:a16="http://schemas.microsoft.com/office/drawing/2014/main" id="{3ADA9D93-A579-66FE-CB46-BA781E5CC8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124" y="2202122"/>
            <a:ext cx="4831080" cy="3331432"/>
          </a:xfrm>
          <a:prstGeom prst="rect">
            <a:avLst/>
          </a:prstGeom>
          <a:noFill/>
          <a:ln>
            <a:noFill/>
          </a:ln>
        </p:spPr>
      </p:pic>
      <p:pic>
        <p:nvPicPr>
          <p:cNvPr id="16" name="Picture 15" descr="A picture containing text, screenshot, logo, font&#10;&#10;Description automatically generated">
            <a:extLst>
              <a:ext uri="{FF2B5EF4-FFF2-40B4-BE49-F238E27FC236}">
                <a16:creationId xmlns:a16="http://schemas.microsoft.com/office/drawing/2014/main" id="{72AD46F5-AD60-707C-3218-BAFA5EF348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069" y="2004161"/>
            <a:ext cx="6982416" cy="3529393"/>
          </a:xfrm>
          <a:prstGeom prst="rect">
            <a:avLst/>
          </a:prstGeom>
        </p:spPr>
      </p:pic>
      <p:sp>
        <p:nvSpPr>
          <p:cNvPr id="7" name="Title 6">
            <a:extLst>
              <a:ext uri="{FF2B5EF4-FFF2-40B4-BE49-F238E27FC236}">
                <a16:creationId xmlns:a16="http://schemas.microsoft.com/office/drawing/2014/main" id="{EC279F69-A473-C061-70BF-1A184E55020B}"/>
              </a:ext>
            </a:extLst>
          </p:cNvPr>
          <p:cNvSpPr>
            <a:spLocks noGrp="1"/>
          </p:cNvSpPr>
          <p:nvPr>
            <p:ph type="title"/>
          </p:nvPr>
        </p:nvSpPr>
        <p:spPr/>
        <p:txBody>
          <a:bodyPr/>
          <a:lstStyle/>
          <a:p>
            <a:r>
              <a:rPr lang="en-US" b="1" dirty="0">
                <a:solidFill>
                  <a:srgbClr val="AE2541"/>
                </a:solidFill>
                <a:latin typeface="+mn-lt"/>
              </a:rPr>
              <a:t>R</a:t>
            </a:r>
            <a:r>
              <a:rPr lang="en-GB" b="1" dirty="0" err="1">
                <a:solidFill>
                  <a:srgbClr val="AE2541"/>
                </a:solidFill>
                <a:latin typeface="+mn-lt"/>
              </a:rPr>
              <a:t>esearch</a:t>
            </a:r>
            <a:r>
              <a:rPr lang="en-GB" b="1" dirty="0">
                <a:solidFill>
                  <a:srgbClr val="AE2541"/>
                </a:solidFill>
                <a:latin typeface="+mn-lt"/>
              </a:rPr>
              <a:t> Problem</a:t>
            </a:r>
            <a:endParaRPr lang="en-GB"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E8B33F9-C54E-CFA7-142C-89CBEA64902F}"/>
              </a:ext>
            </a:extLst>
          </p:cNvPr>
          <p:cNvSpPr/>
          <p:nvPr/>
        </p:nvSpPr>
        <p:spPr>
          <a:xfrm>
            <a:off x="0" y="1782723"/>
            <a:ext cx="12192115" cy="4262402"/>
          </a:xfrm>
          <a:prstGeom prst="rect">
            <a:avLst/>
          </a:prstGeom>
          <a:solidFill>
            <a:srgbClr val="AE2541"/>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3" name="Group 7">
            <a:extLst>
              <a:ext uri="{FF2B5EF4-FFF2-40B4-BE49-F238E27FC236}">
                <a16:creationId xmlns:a16="http://schemas.microsoft.com/office/drawing/2014/main" id="{6F4C4086-9B82-A460-464B-BD0089A76D48}"/>
              </a:ext>
            </a:extLst>
          </p:cNvPr>
          <p:cNvGrpSpPr/>
          <p:nvPr/>
        </p:nvGrpSpPr>
        <p:grpSpPr>
          <a:xfrm>
            <a:off x="0" y="6045116"/>
            <a:ext cx="12192115" cy="812883"/>
            <a:chOff x="0" y="6045116"/>
            <a:chExt cx="12192115" cy="812883"/>
          </a:xfrm>
        </p:grpSpPr>
        <p:sp>
          <p:nvSpPr>
            <p:cNvPr id="4" name="Rectangle 3">
              <a:extLst>
                <a:ext uri="{FF2B5EF4-FFF2-40B4-BE49-F238E27FC236}">
                  <a16:creationId xmlns:a16="http://schemas.microsoft.com/office/drawing/2014/main" id="{38670CAB-2D39-DAAA-D6E2-CD2334E09A48}"/>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5" name="Group 6">
              <a:extLst>
                <a:ext uri="{FF2B5EF4-FFF2-40B4-BE49-F238E27FC236}">
                  <a16:creationId xmlns:a16="http://schemas.microsoft.com/office/drawing/2014/main" id="{08F9FF6A-6E5D-E4F0-7EFC-1A1F1EB4CCB7}"/>
                </a:ext>
              </a:extLst>
            </p:cNvPr>
            <p:cNvGrpSpPr/>
            <p:nvPr/>
          </p:nvGrpSpPr>
          <p:grpSpPr>
            <a:xfrm>
              <a:off x="8493843" y="6222958"/>
              <a:ext cx="3181681" cy="457200"/>
              <a:chOff x="8493843" y="6222958"/>
              <a:chExt cx="3181681" cy="457200"/>
            </a:xfrm>
          </p:grpSpPr>
          <p:pic>
            <p:nvPicPr>
              <p:cNvPr id="6" name="Picture 4" descr="Logo&#10;&#10;Description automatically generated">
                <a:extLst>
                  <a:ext uri="{FF2B5EF4-FFF2-40B4-BE49-F238E27FC236}">
                    <a16:creationId xmlns:a16="http://schemas.microsoft.com/office/drawing/2014/main" id="{221B3A6F-4A72-2221-FAB9-ACB05365A89D}"/>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7" name="Picture 5" descr="Text&#10;&#10;Description automatically generated with medium confidence">
                <a:extLst>
                  <a:ext uri="{FF2B5EF4-FFF2-40B4-BE49-F238E27FC236}">
                    <a16:creationId xmlns:a16="http://schemas.microsoft.com/office/drawing/2014/main" id="{22FE3085-BBE7-6EF8-4AB7-06253D930ABF}"/>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9" name="Content Placeholder 2">
            <a:extLst>
              <a:ext uri="{FF2B5EF4-FFF2-40B4-BE49-F238E27FC236}">
                <a16:creationId xmlns:a16="http://schemas.microsoft.com/office/drawing/2014/main" id="{0102F1DB-8C3A-19BD-2AD6-BD7B439FC660}"/>
              </a:ext>
            </a:extLst>
          </p:cNvPr>
          <p:cNvSpPr txBox="1">
            <a:spLocks noGrp="1"/>
          </p:cNvSpPr>
          <p:nvPr>
            <p:ph idx="1"/>
          </p:nvPr>
        </p:nvSpPr>
        <p:spPr>
          <a:xfrm>
            <a:off x="838084" y="2889001"/>
            <a:ext cx="4125599" cy="2049837"/>
          </a:xfrm>
        </p:spPr>
        <p:txBody>
          <a:bodyPr lIns="91440" tIns="45720" rIns="91440" bIns="45720"/>
          <a:lstStyle/>
          <a:p>
            <a:pPr marL="0" lvl="0" indent="0" hangingPunct="1">
              <a:spcBef>
                <a:spcPts val="1000"/>
              </a:spcBef>
              <a:buSzPct val="100000"/>
              <a:buNone/>
            </a:pPr>
            <a:r>
              <a:rPr lang="en-US" sz="4000" b="1" dirty="0">
                <a:solidFill>
                  <a:srgbClr val="D0CECE"/>
                </a:solidFill>
                <a:latin typeface="Calibri" pitchFamily="18"/>
              </a:rPr>
              <a:t>Thank You!</a:t>
            </a:r>
          </a:p>
          <a:p>
            <a:pPr marL="0" lvl="0" indent="0" hangingPunct="1">
              <a:spcBef>
                <a:spcPts val="1000"/>
              </a:spcBef>
              <a:buSzPct val="100000"/>
              <a:buNone/>
            </a:pPr>
            <a:endParaRPr lang="en-US" sz="3600" b="1" dirty="0">
              <a:solidFill>
                <a:srgbClr val="D0CECE"/>
              </a:solidFill>
              <a:latin typeface="Calibri" pitchFamily="18"/>
            </a:endParaRPr>
          </a:p>
          <a:p>
            <a:pPr marL="0" lvl="0" indent="0" hangingPunct="1">
              <a:spcBef>
                <a:spcPts val="1000"/>
              </a:spcBef>
              <a:buSzPct val="100000"/>
              <a:buNone/>
            </a:pPr>
            <a:r>
              <a:rPr lang="en-US" sz="1800" b="1" dirty="0">
                <a:solidFill>
                  <a:schemeClr val="bg1"/>
                </a:solidFill>
                <a:latin typeface="Calibri" pitchFamily="18"/>
                <a:hlinkClick r:id="rId5">
                  <a:extLst>
                    <a:ext uri="{A12FA001-AC4F-418D-AE19-62706E023703}">
                      <ahyp:hlinkClr xmlns:ahyp="http://schemas.microsoft.com/office/drawing/2018/hyperlinkcolor" val="tx"/>
                    </a:ext>
                  </a:extLst>
                </a:hlinkClick>
              </a:rPr>
              <a:t>dgalego@uliege.be</a:t>
            </a:r>
            <a:r>
              <a:rPr lang="en-US" sz="1800" b="1" dirty="0">
                <a:solidFill>
                  <a:schemeClr val="bg1"/>
                </a:solidFill>
                <a:latin typeface="Calibri" pitchFamily="18"/>
              </a:rPr>
              <a:t> </a:t>
            </a:r>
          </a:p>
        </p:txBody>
      </p:sp>
      <p:sp>
        <p:nvSpPr>
          <p:cNvPr id="10" name="Slide Number Placeholder 8">
            <a:extLst>
              <a:ext uri="{FF2B5EF4-FFF2-40B4-BE49-F238E27FC236}">
                <a16:creationId xmlns:a16="http://schemas.microsoft.com/office/drawing/2014/main" id="{196C92C1-F637-7FBF-EC3D-868E7161B7DA}"/>
              </a:ext>
            </a:extLst>
          </p:cNvPr>
          <p:cNvSpPr txBox="1"/>
          <p:nvPr/>
        </p:nvSpPr>
        <p:spPr>
          <a:xfrm>
            <a:off x="838084" y="6269044"/>
            <a:ext cx="340202"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AD20B2-9276-4A69-8A7C-213D83E7C6F0}" type="slidenum">
              <a:rPr lang="en-GB" sz="1200" b="1" i="0" u="none" strike="noStrike" kern="1200" cap="none" spc="0" baseline="0">
                <a:solidFill>
                  <a:srgbClr val="7C7B7B"/>
                </a:solidFill>
                <a:uFillTx/>
                <a:latin typeface="Calibri" pitchFamily="18"/>
                <a:ea typeface="Noto Sans SC Regular" pitchFamily="2"/>
                <a:cs typeface="Noto Sans Devanagari" pitchFamily="2"/>
              </a:rPr>
              <a:t>20</a:t>
            </a:fld>
            <a:endParaRPr lang="en-GB" sz="1200" b="1" i="0" u="none" strike="noStrike" kern="1200" cap="none" spc="0" baseline="0" dirty="0">
              <a:solidFill>
                <a:srgbClr val="7C7B7B"/>
              </a:solidFill>
              <a:uFillTx/>
              <a:latin typeface="Calibri" pitchFamily="18"/>
              <a:ea typeface="Noto Sans SC Regular" pitchFamily="2"/>
              <a:cs typeface="Noto Sans Devanagari" pitchFamily="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D0FC9CC6-7653-4C31-2E29-190340ED7B61}"/>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2A305D76-2619-363C-23DE-C084A7F51CA3}"/>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A798246C-3B8E-9792-3ACC-FDE53BC8EA07}"/>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7E86E355-3FFB-80DA-469E-5038FF3FBDE2}"/>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618CCC0D-8355-5231-64E8-387A0E843AED}"/>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7DC6D001-CE9E-F732-6F5F-150AC8F7F8A2}"/>
              </a:ext>
            </a:extLst>
          </p:cNvPr>
          <p:cNvSpPr txBox="1">
            <a:spLocks noGrp="1"/>
          </p:cNvSpPr>
          <p:nvPr>
            <p:ph type="title"/>
          </p:nvPr>
        </p:nvSpPr>
        <p:spPr/>
        <p:txBody>
          <a:bodyPr/>
          <a:lstStyle/>
          <a:p>
            <a:pPr lvl="0"/>
            <a:r>
              <a:rPr lang="en-GB" b="1" dirty="0">
                <a:solidFill>
                  <a:srgbClr val="AE2541"/>
                </a:solidFill>
                <a:latin typeface="+mn-lt"/>
              </a:rPr>
              <a:t>Introduction</a:t>
            </a:r>
          </a:p>
        </p:txBody>
      </p:sp>
      <p:sp>
        <p:nvSpPr>
          <p:cNvPr id="8" name="Content Placeholder 2">
            <a:extLst>
              <a:ext uri="{FF2B5EF4-FFF2-40B4-BE49-F238E27FC236}">
                <a16:creationId xmlns:a16="http://schemas.microsoft.com/office/drawing/2014/main" id="{09007E5D-6D1F-3D26-EAAF-5637C14CFF96}"/>
              </a:ext>
            </a:extLst>
          </p:cNvPr>
          <p:cNvSpPr txBox="1">
            <a:spLocks noGrp="1"/>
          </p:cNvSpPr>
          <p:nvPr>
            <p:ph idx="1"/>
          </p:nvPr>
        </p:nvSpPr>
        <p:spPr>
          <a:xfrm>
            <a:off x="838084" y="1825563"/>
            <a:ext cx="10515600" cy="3965396"/>
          </a:xfrm>
        </p:spPr>
        <p:txBody>
          <a:bodyPr lIns="91440" tIns="45720" rIns="91440" bIns="45720"/>
          <a:lstStyle/>
          <a:p>
            <a:pPr lvl="0" hangingPunct="1">
              <a:lnSpc>
                <a:spcPct val="80000"/>
              </a:lnSpc>
              <a:spcBef>
                <a:spcPts val="1000"/>
              </a:spcBef>
              <a:buSzPct val="100000"/>
              <a:buFont typeface="Arial" pitchFamily="34"/>
              <a:buChar char="•"/>
            </a:pPr>
            <a:r>
              <a:rPr lang="en-GB" sz="2600" dirty="0">
                <a:solidFill>
                  <a:srgbClr val="3B3838"/>
                </a:solidFill>
                <a:latin typeface="Calibri" pitchFamily="18"/>
              </a:rPr>
              <a:t>Why do this research?</a:t>
            </a:r>
          </a:p>
          <a:p>
            <a:pPr lvl="1">
              <a:lnSpc>
                <a:spcPct val="80000"/>
              </a:lnSpc>
              <a:buSzPct val="100000"/>
              <a:buFont typeface="Arial" pitchFamily="34"/>
              <a:buChar char="•"/>
            </a:pPr>
            <a:r>
              <a:rPr lang="en-GB" sz="2200" dirty="0">
                <a:solidFill>
                  <a:srgbClr val="AE2541"/>
                </a:solidFill>
              </a:rPr>
              <a:t>To </a:t>
            </a:r>
            <a:r>
              <a:rPr lang="en-GB" sz="2200" b="1" dirty="0">
                <a:solidFill>
                  <a:srgbClr val="AE2541"/>
                </a:solidFill>
              </a:rPr>
              <a:t>map</a:t>
            </a:r>
            <a:r>
              <a:rPr lang="en-GB" sz="2200" dirty="0">
                <a:solidFill>
                  <a:srgbClr val="AE2541"/>
                </a:solidFill>
              </a:rPr>
              <a:t> and </a:t>
            </a:r>
            <a:r>
              <a:rPr lang="en-GB" sz="2200" b="1" dirty="0">
                <a:solidFill>
                  <a:srgbClr val="AE2541"/>
                </a:solidFill>
              </a:rPr>
              <a:t>learn </a:t>
            </a:r>
            <a:r>
              <a:rPr lang="en-GB" sz="2200" dirty="0">
                <a:solidFill>
                  <a:srgbClr val="AE2541"/>
                </a:solidFill>
              </a:rPr>
              <a:t>which are the </a:t>
            </a:r>
            <a:r>
              <a:rPr lang="en-GB" sz="2200" b="1" dirty="0">
                <a:solidFill>
                  <a:srgbClr val="AE2541"/>
                </a:solidFill>
              </a:rPr>
              <a:t>scope of SUD policies globally,</a:t>
            </a:r>
            <a:r>
              <a:rPr lang="en-GB" sz="2200" dirty="0">
                <a:solidFill>
                  <a:srgbClr val="AE2541"/>
                </a:solidFill>
              </a:rPr>
              <a:t> focusing on the </a:t>
            </a:r>
            <a:r>
              <a:rPr lang="en-GB" sz="2200" b="1" dirty="0">
                <a:solidFill>
                  <a:srgbClr val="AE2541"/>
                </a:solidFill>
              </a:rPr>
              <a:t>policy cycle</a:t>
            </a:r>
            <a:r>
              <a:rPr lang="en-GB" sz="2200" dirty="0">
                <a:solidFill>
                  <a:srgbClr val="AE2541"/>
                </a:solidFill>
              </a:rPr>
              <a:t> and </a:t>
            </a:r>
            <a:r>
              <a:rPr lang="en-GB" sz="2200" b="1" dirty="0">
                <a:solidFill>
                  <a:srgbClr val="AE2541"/>
                </a:solidFill>
              </a:rPr>
              <a:t>administration features</a:t>
            </a:r>
          </a:p>
          <a:p>
            <a:pPr lvl="1">
              <a:lnSpc>
                <a:spcPct val="80000"/>
              </a:lnSpc>
              <a:buSzPct val="100000"/>
              <a:buFont typeface="Arial" pitchFamily="34"/>
              <a:buChar char="•"/>
            </a:pPr>
            <a:r>
              <a:rPr lang="en-GB" sz="2200" dirty="0">
                <a:solidFill>
                  <a:srgbClr val="AE2541"/>
                </a:solidFill>
              </a:rPr>
              <a:t>There is a </a:t>
            </a:r>
            <a:r>
              <a:rPr lang="en-GB" sz="2200" b="1" dirty="0">
                <a:solidFill>
                  <a:srgbClr val="AE2541"/>
                </a:solidFill>
              </a:rPr>
              <a:t>lack of studies </a:t>
            </a:r>
            <a:r>
              <a:rPr lang="en-GB" sz="2200" dirty="0">
                <a:solidFill>
                  <a:srgbClr val="AE2541"/>
                </a:solidFill>
              </a:rPr>
              <a:t>on Public Policy, Administration and Political Science regarding SUD policies</a:t>
            </a:r>
          </a:p>
          <a:p>
            <a:pPr lvl="1">
              <a:lnSpc>
                <a:spcPct val="80000"/>
              </a:lnSpc>
              <a:buSzPct val="100000"/>
              <a:buFont typeface="Arial" pitchFamily="34"/>
              <a:buChar char="•"/>
            </a:pPr>
            <a:r>
              <a:rPr lang="en-GB" sz="2200" dirty="0">
                <a:solidFill>
                  <a:srgbClr val="AE2541"/>
                </a:solidFill>
              </a:rPr>
              <a:t>To</a:t>
            </a:r>
            <a:r>
              <a:rPr lang="en-GB" sz="2200" b="1" dirty="0">
                <a:solidFill>
                  <a:srgbClr val="AE2541"/>
                </a:solidFill>
              </a:rPr>
              <a:t> analyse the types of barriers</a:t>
            </a:r>
            <a:r>
              <a:rPr lang="en-GB" sz="2200" dirty="0">
                <a:solidFill>
                  <a:srgbClr val="AE2541"/>
                </a:solidFill>
              </a:rPr>
              <a:t> for SUD policies globally</a:t>
            </a:r>
          </a:p>
          <a:p>
            <a:pPr lvl="1">
              <a:lnSpc>
                <a:spcPct val="80000"/>
              </a:lnSpc>
              <a:buSzPct val="100000"/>
              <a:buFont typeface="Arial" pitchFamily="34"/>
              <a:buChar char="•"/>
            </a:pPr>
            <a:endParaRPr lang="en-GB" sz="2200" dirty="0">
              <a:solidFill>
                <a:srgbClr val="AE2541"/>
              </a:solidFill>
            </a:endParaRPr>
          </a:p>
          <a:p>
            <a:pPr lvl="0" hangingPunct="1">
              <a:lnSpc>
                <a:spcPct val="80000"/>
              </a:lnSpc>
              <a:spcBef>
                <a:spcPts val="1000"/>
              </a:spcBef>
              <a:buSzPct val="100000"/>
              <a:buFont typeface="Arial" pitchFamily="34"/>
              <a:buChar char="•"/>
            </a:pPr>
            <a:r>
              <a:rPr lang="en-GB" sz="2600" dirty="0">
                <a:solidFill>
                  <a:srgbClr val="3B3838"/>
                </a:solidFill>
                <a:latin typeface="Calibri" pitchFamily="18"/>
              </a:rPr>
              <a:t>Research Question</a:t>
            </a:r>
          </a:p>
          <a:p>
            <a:pPr lvl="1">
              <a:lnSpc>
                <a:spcPct val="100000"/>
              </a:lnSpc>
              <a:buSzPct val="100000"/>
              <a:buFont typeface="Arial" pitchFamily="34"/>
              <a:buChar char="•"/>
            </a:pPr>
            <a:r>
              <a:rPr lang="en-GB" sz="2200" dirty="0">
                <a:solidFill>
                  <a:srgbClr val="AE2541"/>
                </a:solidFill>
              </a:rPr>
              <a:t>What are the key policy</a:t>
            </a:r>
            <a:r>
              <a:rPr lang="en-GB" sz="2200" b="1" dirty="0">
                <a:solidFill>
                  <a:srgbClr val="AE2541"/>
                </a:solidFill>
              </a:rPr>
              <a:t> barriers </a:t>
            </a:r>
            <a:r>
              <a:rPr lang="en-GB" sz="2200" dirty="0">
                <a:solidFill>
                  <a:srgbClr val="AE2541"/>
                </a:solidFill>
              </a:rPr>
              <a:t>that impede the development of effective </a:t>
            </a:r>
            <a:r>
              <a:rPr lang="en-GB" sz="2200" b="1" dirty="0">
                <a:solidFill>
                  <a:srgbClr val="AE2541"/>
                </a:solidFill>
              </a:rPr>
              <a:t>sustainable urban development policies</a:t>
            </a:r>
            <a:r>
              <a:rPr lang="en-GB" sz="2200" dirty="0">
                <a:solidFill>
                  <a:srgbClr val="AE2541"/>
                </a:solidFill>
              </a:rPr>
              <a:t>?</a:t>
            </a:r>
          </a:p>
          <a:p>
            <a:pPr lvl="1">
              <a:lnSpc>
                <a:spcPct val="80000"/>
              </a:lnSpc>
              <a:buSzPct val="100000"/>
              <a:buFont typeface="Arial" pitchFamily="34"/>
              <a:buChar char="•"/>
            </a:pPr>
            <a:endParaRPr lang="en-GB" sz="2200" dirty="0"/>
          </a:p>
        </p:txBody>
      </p:sp>
      <p:sp>
        <p:nvSpPr>
          <p:cNvPr id="9" name="Slide Number Placeholder 8">
            <a:extLst>
              <a:ext uri="{FF2B5EF4-FFF2-40B4-BE49-F238E27FC236}">
                <a16:creationId xmlns:a16="http://schemas.microsoft.com/office/drawing/2014/main" id="{5A11E24E-B6E2-A016-24C1-727B7BB25424}"/>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BDAFA0-2FB1-4481-B0E3-309A5268C565}" type="slidenum">
              <a:rPr sz="1200"/>
              <a:t>3</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spTree>
    <p:extLst>
      <p:ext uri="{BB962C8B-B14F-4D97-AF65-F5344CB8AC3E}">
        <p14:creationId xmlns:p14="http://schemas.microsoft.com/office/powerpoint/2010/main" val="113369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3CCC6C2-E6BF-02DC-E5E5-0B6C032BA0BC}"/>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871F8BCF-36D3-44AC-0A43-4531607AA63A}"/>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B5B2995F-FC58-7A39-A653-4CC1B7C65336}"/>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9873160-69BB-F4F3-52AF-07ABC67B9FEE}"/>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354001DE-7CBA-12D4-6062-31079012ECFE}"/>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9AA30C11-FE34-F0AE-3AEF-A0E13171A952}"/>
              </a:ext>
            </a:extLst>
          </p:cNvPr>
          <p:cNvSpPr txBox="1">
            <a:spLocks noGrp="1"/>
          </p:cNvSpPr>
          <p:nvPr>
            <p:ph type="title"/>
          </p:nvPr>
        </p:nvSpPr>
        <p:spPr/>
        <p:txBody>
          <a:bodyPr/>
          <a:lstStyle/>
          <a:p>
            <a:pPr lvl="0"/>
            <a:r>
              <a:rPr lang="en-GB" b="1" dirty="0">
                <a:solidFill>
                  <a:srgbClr val="AE2541"/>
                </a:solidFill>
                <a:latin typeface="+mn-lt"/>
              </a:rPr>
              <a:t>Analytical Framework – Policy Cycle</a:t>
            </a:r>
          </a:p>
        </p:txBody>
      </p:sp>
      <p:graphicFrame>
        <p:nvGraphicFramePr>
          <p:cNvPr id="25" name="Content Placeholder 24">
            <a:extLst>
              <a:ext uri="{FF2B5EF4-FFF2-40B4-BE49-F238E27FC236}">
                <a16:creationId xmlns:a16="http://schemas.microsoft.com/office/drawing/2014/main" id="{80C56AB1-63F8-7939-C996-57B66C680BE0}"/>
              </a:ext>
            </a:extLst>
          </p:cNvPr>
          <p:cNvGraphicFramePr>
            <a:graphicFrameLocks noGrp="1"/>
          </p:cNvGraphicFramePr>
          <p:nvPr>
            <p:ph idx="1"/>
            <p:extLst>
              <p:ext uri="{D42A27DB-BD31-4B8C-83A1-F6EECF244321}">
                <p14:modId xmlns:p14="http://schemas.microsoft.com/office/powerpoint/2010/main" val="3718151785"/>
              </p:ext>
            </p:extLst>
          </p:nvPr>
        </p:nvGraphicFramePr>
        <p:xfrm>
          <a:off x="838084" y="1679569"/>
          <a:ext cx="6042561" cy="37454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a:extLst>
              <a:ext uri="{FF2B5EF4-FFF2-40B4-BE49-F238E27FC236}">
                <a16:creationId xmlns:a16="http://schemas.microsoft.com/office/drawing/2014/main" id="{ED2A22E0-F9A4-A6F9-ACC1-143C2BF48EAD}"/>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AEFEAA-4E3C-44C6-9384-339B896EE833}" type="slidenum">
              <a:rPr sz="1200"/>
              <a:t>4</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pic>
        <p:nvPicPr>
          <p:cNvPr id="23" name="Picture 22" descr="A diagram of a policy cycle&#10;&#10;Description automatically generated with medium confidence">
            <a:extLst>
              <a:ext uri="{FF2B5EF4-FFF2-40B4-BE49-F238E27FC236}">
                <a16:creationId xmlns:a16="http://schemas.microsoft.com/office/drawing/2014/main" id="{1D651703-79B1-615E-FA9B-A8DD504726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0247" y="1809750"/>
            <a:ext cx="5486400" cy="3238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3CCC6C2-E6BF-02DC-E5E5-0B6C032BA0BC}"/>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871F8BCF-36D3-44AC-0A43-4531607AA63A}"/>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B5B2995F-FC58-7A39-A653-4CC1B7C65336}"/>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F9873160-69BB-F4F3-52AF-07ABC67B9FEE}"/>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354001DE-7CBA-12D4-6062-31079012ECFE}"/>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9AA30C11-FE34-F0AE-3AEF-A0E13171A952}"/>
              </a:ext>
            </a:extLst>
          </p:cNvPr>
          <p:cNvSpPr txBox="1">
            <a:spLocks noGrp="1"/>
          </p:cNvSpPr>
          <p:nvPr>
            <p:ph type="title"/>
          </p:nvPr>
        </p:nvSpPr>
        <p:spPr/>
        <p:txBody>
          <a:bodyPr/>
          <a:lstStyle/>
          <a:p>
            <a:pPr lvl="0"/>
            <a:r>
              <a:rPr lang="en-GB" b="1" dirty="0">
                <a:solidFill>
                  <a:srgbClr val="AE2541"/>
                </a:solidFill>
                <a:latin typeface="+mn-lt"/>
              </a:rPr>
              <a:t>Analytical Framework - Barriers</a:t>
            </a:r>
          </a:p>
        </p:txBody>
      </p:sp>
      <p:graphicFrame>
        <p:nvGraphicFramePr>
          <p:cNvPr id="13" name="Content Placeholder 24">
            <a:extLst>
              <a:ext uri="{FF2B5EF4-FFF2-40B4-BE49-F238E27FC236}">
                <a16:creationId xmlns:a16="http://schemas.microsoft.com/office/drawing/2014/main" id="{733ADA60-4E9F-8F78-608C-245B86C0C63D}"/>
              </a:ext>
            </a:extLst>
          </p:cNvPr>
          <p:cNvGraphicFramePr>
            <a:graphicFrameLocks noGrp="1"/>
          </p:cNvGraphicFramePr>
          <p:nvPr>
            <p:ph idx="1"/>
            <p:extLst>
              <p:ext uri="{D42A27DB-BD31-4B8C-83A1-F6EECF244321}">
                <p14:modId xmlns:p14="http://schemas.microsoft.com/office/powerpoint/2010/main" val="3474983287"/>
              </p:ext>
            </p:extLst>
          </p:nvPr>
        </p:nvGraphicFramePr>
        <p:xfrm>
          <a:off x="838084" y="1690560"/>
          <a:ext cx="5416923" cy="3357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a:extLst>
              <a:ext uri="{FF2B5EF4-FFF2-40B4-BE49-F238E27FC236}">
                <a16:creationId xmlns:a16="http://schemas.microsoft.com/office/drawing/2014/main" id="{ED2A22E0-F9A4-A6F9-ACC1-143C2BF48EAD}"/>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AEFEAA-4E3C-44C6-9384-339B896EE833}" type="slidenum">
              <a:rPr sz="1200"/>
              <a:t>5</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pic>
        <p:nvPicPr>
          <p:cNvPr id="11" name="Picture 10" descr="A person standing on a path leading to a light bulb&#10;&#10;Description automatically generated with low confidence">
            <a:extLst>
              <a:ext uri="{FF2B5EF4-FFF2-40B4-BE49-F238E27FC236}">
                <a16:creationId xmlns:a16="http://schemas.microsoft.com/office/drawing/2014/main" id="{884737D5-102D-69EC-165C-F64FA90B4F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7231" y="1631664"/>
            <a:ext cx="5403861" cy="3475482"/>
          </a:xfrm>
          <a:prstGeom prst="rect">
            <a:avLst/>
          </a:prstGeom>
        </p:spPr>
      </p:pic>
      <p:sp>
        <p:nvSpPr>
          <p:cNvPr id="10" name="TextBox 9">
            <a:extLst>
              <a:ext uri="{FF2B5EF4-FFF2-40B4-BE49-F238E27FC236}">
                <a16:creationId xmlns:a16="http://schemas.microsoft.com/office/drawing/2014/main" id="{7FFD1430-A6A6-C2F5-E698-7440A61CD78B}"/>
              </a:ext>
            </a:extLst>
          </p:cNvPr>
          <p:cNvSpPr txBox="1"/>
          <p:nvPr/>
        </p:nvSpPr>
        <p:spPr>
          <a:xfrm>
            <a:off x="838084" y="5379154"/>
            <a:ext cx="6094476"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a:t>
            </a:r>
            <a:r>
              <a:rPr lang="en-GB" sz="1800" dirty="0" err="1">
                <a:effectLst/>
                <a:latin typeface="Calibri" panose="020F0502020204030204" pitchFamily="34" charset="0"/>
                <a:ea typeface="Calibri" panose="020F0502020204030204" pitchFamily="34" charset="0"/>
              </a:rPr>
              <a:t>Cinar</a:t>
            </a:r>
            <a:r>
              <a:rPr lang="en-GB" sz="1800" dirty="0">
                <a:effectLst/>
                <a:latin typeface="Calibri" panose="020F0502020204030204" pitchFamily="34" charset="0"/>
                <a:ea typeface="Calibri" panose="020F0502020204030204" pitchFamily="34" charset="0"/>
              </a:rPr>
              <a:t> et al., 2019)</a:t>
            </a:r>
            <a:endParaRPr lang="en-GB" dirty="0"/>
          </a:p>
        </p:txBody>
      </p:sp>
    </p:spTree>
    <p:extLst>
      <p:ext uri="{BB962C8B-B14F-4D97-AF65-F5344CB8AC3E}">
        <p14:creationId xmlns:p14="http://schemas.microsoft.com/office/powerpoint/2010/main" val="241057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0248ED39-F96F-9C21-1A9E-5D27038D5FF6}"/>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354AEDFB-238A-7EF1-0B0C-238FC9F7A49F}"/>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C5204127-9DED-701F-9DCB-E05F577A7AC0}"/>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97CF5BAA-1986-126C-DD0D-4B041221571C}"/>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A96E1E2C-55D7-354D-6CA5-975874361B4F}"/>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F8B9C09B-01EC-2589-0F7A-D0FF52C4F0BB}"/>
              </a:ext>
            </a:extLst>
          </p:cNvPr>
          <p:cNvSpPr txBox="1">
            <a:spLocks noGrp="1"/>
          </p:cNvSpPr>
          <p:nvPr>
            <p:ph type="title"/>
          </p:nvPr>
        </p:nvSpPr>
        <p:spPr/>
        <p:txBody>
          <a:bodyPr/>
          <a:lstStyle/>
          <a:p>
            <a:pPr lvl="0"/>
            <a:r>
              <a:rPr lang="en-GB" b="1" dirty="0">
                <a:solidFill>
                  <a:srgbClr val="AE2541"/>
                </a:solidFill>
                <a:latin typeface="+mn-lt"/>
              </a:rPr>
              <a:t>Methodology - Scoping Review</a:t>
            </a:r>
          </a:p>
        </p:txBody>
      </p:sp>
      <p:graphicFrame>
        <p:nvGraphicFramePr>
          <p:cNvPr id="14" name="Content Placeholder 2">
            <a:extLst>
              <a:ext uri="{FF2B5EF4-FFF2-40B4-BE49-F238E27FC236}">
                <a16:creationId xmlns:a16="http://schemas.microsoft.com/office/drawing/2014/main" id="{AFABE950-49CB-044C-B41E-D851804799E3}"/>
              </a:ext>
            </a:extLst>
          </p:cNvPr>
          <p:cNvGraphicFramePr>
            <a:graphicFrameLocks noGrp="1"/>
          </p:cNvGraphicFramePr>
          <p:nvPr>
            <p:ph idx="1"/>
            <p:extLst>
              <p:ext uri="{D42A27DB-BD31-4B8C-83A1-F6EECF244321}">
                <p14:modId xmlns:p14="http://schemas.microsoft.com/office/powerpoint/2010/main" val="4174217574"/>
              </p:ext>
            </p:extLst>
          </p:nvPr>
        </p:nvGraphicFramePr>
        <p:xfrm>
          <a:off x="838084" y="1825563"/>
          <a:ext cx="5257800" cy="4219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Slide Number Placeholder 8">
            <a:extLst>
              <a:ext uri="{FF2B5EF4-FFF2-40B4-BE49-F238E27FC236}">
                <a16:creationId xmlns:a16="http://schemas.microsoft.com/office/drawing/2014/main" id="{96FE5858-19BB-D6E8-C01B-BE3A39D46DA3}"/>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E26C32-B202-49F2-A0ED-C2EF9E5C5022}" type="slidenum">
              <a:rPr sz="1200"/>
              <a:t>6</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graphicFrame>
        <p:nvGraphicFramePr>
          <p:cNvPr id="11" name="Content Placeholder 2">
            <a:extLst>
              <a:ext uri="{FF2B5EF4-FFF2-40B4-BE49-F238E27FC236}">
                <a16:creationId xmlns:a16="http://schemas.microsoft.com/office/drawing/2014/main" id="{3FEB01E1-EF80-5391-9E30-1EA834C11281}"/>
              </a:ext>
            </a:extLst>
          </p:cNvPr>
          <p:cNvGraphicFramePr>
            <a:graphicFrameLocks/>
          </p:cNvGraphicFramePr>
          <p:nvPr>
            <p:extLst>
              <p:ext uri="{D42A27DB-BD31-4B8C-83A1-F6EECF244321}">
                <p14:modId xmlns:p14="http://schemas.microsoft.com/office/powerpoint/2010/main" val="466142226"/>
              </p:ext>
            </p:extLst>
          </p:nvPr>
        </p:nvGraphicFramePr>
        <p:xfrm>
          <a:off x="6417724" y="1823291"/>
          <a:ext cx="5257800" cy="42195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CA773D97-0FC8-8029-88B7-56195D310F00}"/>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7AF257DC-3DA7-D8D0-62C5-7C7FA7EC6D3F}"/>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9B698560-C78A-A603-E020-4B6EAC87F688}"/>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DD962AE2-255D-E3D4-6ADF-6CFF75F03E10}"/>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5104506F-DFA9-1E9E-5C4C-87AF94E18BC8}"/>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7DE0DB0E-B6A0-E99D-B724-E035EC05BF15}"/>
              </a:ext>
            </a:extLst>
          </p:cNvPr>
          <p:cNvSpPr txBox="1">
            <a:spLocks noGrp="1"/>
          </p:cNvSpPr>
          <p:nvPr>
            <p:ph type="title"/>
          </p:nvPr>
        </p:nvSpPr>
        <p:spPr>
          <a:xfrm>
            <a:off x="838084" y="111236"/>
            <a:ext cx="10515600" cy="1325523"/>
          </a:xfrm>
        </p:spPr>
        <p:txBody>
          <a:bodyPr/>
          <a:lstStyle/>
          <a:p>
            <a:pPr lvl="0"/>
            <a:r>
              <a:rPr lang="en-GB" b="1" dirty="0">
                <a:solidFill>
                  <a:srgbClr val="AE2541"/>
                </a:solidFill>
                <a:latin typeface="+mn-lt"/>
              </a:rPr>
              <a:t>Scoping Review Flowchart</a:t>
            </a:r>
          </a:p>
        </p:txBody>
      </p:sp>
      <p:sp>
        <p:nvSpPr>
          <p:cNvPr id="8" name="Slide Number Placeholder 8">
            <a:extLst>
              <a:ext uri="{FF2B5EF4-FFF2-40B4-BE49-F238E27FC236}">
                <a16:creationId xmlns:a16="http://schemas.microsoft.com/office/drawing/2014/main" id="{3679D720-D7FC-D625-2545-D7A2C1D8881E}"/>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C72E65-CEE8-4A7E-8DF8-63881800C868}" type="slidenum">
              <a:rPr sz="1200"/>
              <a:t>7</a:t>
            </a:fld>
            <a:endParaRPr lang="en-GB" sz="1000" b="1" i="0" u="none" strike="noStrike" kern="1200" cap="none" spc="0" baseline="0">
              <a:solidFill>
                <a:srgbClr val="7C7B7B"/>
              </a:solidFill>
              <a:uFillTx/>
              <a:latin typeface="Calibri" pitchFamily="18"/>
              <a:ea typeface="Noto Sans SC Regular" pitchFamily="2"/>
              <a:cs typeface="Noto Sans Devanagari" pitchFamily="2"/>
            </a:endParaRPr>
          </a:p>
        </p:txBody>
      </p:sp>
      <p:sp>
        <p:nvSpPr>
          <p:cNvPr id="9" name="Rectangle 9">
            <a:extLst>
              <a:ext uri="{FF2B5EF4-FFF2-40B4-BE49-F238E27FC236}">
                <a16:creationId xmlns:a16="http://schemas.microsoft.com/office/drawing/2014/main" id="{911AA348-418E-F8F9-8FF0-6D4D0E607BAD}"/>
              </a:ext>
            </a:extLst>
          </p:cNvPr>
          <p:cNvSpPr/>
          <p:nvPr/>
        </p:nvSpPr>
        <p:spPr>
          <a:xfrm>
            <a:off x="2270875" y="1049402"/>
            <a:ext cx="3383280" cy="833036"/>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Searched Keywords: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a:t>
            </a:r>
            <a:r>
              <a:rPr lang="en-GB" sz="1800" b="1" i="0" u="none" strike="noStrike" kern="1200" cap="none" spc="0" baseline="0">
                <a:solidFill>
                  <a:srgbClr val="3B3838"/>
                </a:solidFill>
                <a:uFillTx/>
                <a:latin typeface="Calibri" pitchFamily="18"/>
                <a:ea typeface="Noto Sans SC Regular" pitchFamily="2"/>
                <a:cs typeface="Noto Sans Devanagari" pitchFamily="2"/>
              </a:rPr>
              <a:t>sustainable urban development</a:t>
            </a:r>
            <a:r>
              <a:rPr lang="en-GB" sz="1800" b="0" i="0" u="none" strike="noStrike" kern="1200" cap="none" spc="0" baseline="0">
                <a:solidFill>
                  <a:srgbClr val="3B3838"/>
                </a:solidFill>
                <a:uFillTx/>
                <a:latin typeface="Calibri" pitchFamily="18"/>
                <a:ea typeface="Noto Sans SC Regular" pitchFamily="2"/>
                <a:cs typeface="Noto Sans Devanagari" pitchFamily="2"/>
              </a:rPr>
              <a:t>”</a:t>
            </a:r>
          </a:p>
        </p:txBody>
      </p:sp>
      <p:sp>
        <p:nvSpPr>
          <p:cNvPr id="10" name="Rectangle 10">
            <a:extLst>
              <a:ext uri="{FF2B5EF4-FFF2-40B4-BE49-F238E27FC236}">
                <a16:creationId xmlns:a16="http://schemas.microsoft.com/office/drawing/2014/main" id="{2F35FDF9-BE72-3024-A7B5-1FEBF47588AF}"/>
              </a:ext>
            </a:extLst>
          </p:cNvPr>
          <p:cNvSpPr/>
          <p:nvPr/>
        </p:nvSpPr>
        <p:spPr>
          <a:xfrm>
            <a:off x="2270875" y="2066041"/>
            <a:ext cx="1488597" cy="863641"/>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Scopus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(n=</a:t>
            </a:r>
            <a:r>
              <a:rPr lang="en-GB" sz="1800" b="0" i="0" u="none" strike="noStrike" kern="0" cap="none" spc="0" baseline="0">
                <a:solidFill>
                  <a:srgbClr val="3B3838"/>
                </a:solidFill>
                <a:uFillTx/>
                <a:latin typeface="Calibri" pitchFamily="18"/>
                <a:ea typeface="Noto Sans SC Regular" pitchFamily="2"/>
                <a:cs typeface="Noto Sans Devanagari" pitchFamily="2"/>
              </a:rPr>
              <a:t>1,708</a:t>
            </a:r>
            <a:r>
              <a:rPr lang="en-GB" sz="1800" b="0" i="0" u="none" strike="noStrike" kern="1200" cap="none" spc="0" baseline="0">
                <a:solidFill>
                  <a:srgbClr val="3B3838"/>
                </a:solidFill>
                <a:uFillTx/>
                <a:latin typeface="Calibri" pitchFamily="18"/>
                <a:ea typeface="Noto Sans SC Regular" pitchFamily="2"/>
                <a:cs typeface="Noto Sans Devanagari" pitchFamily="2"/>
              </a:rPr>
              <a:t>)</a:t>
            </a:r>
          </a:p>
        </p:txBody>
      </p:sp>
      <p:sp>
        <p:nvSpPr>
          <p:cNvPr id="11" name="Rectangle 11">
            <a:extLst>
              <a:ext uri="{FF2B5EF4-FFF2-40B4-BE49-F238E27FC236}">
                <a16:creationId xmlns:a16="http://schemas.microsoft.com/office/drawing/2014/main" id="{CD80C1F3-F2D0-6DA7-73FE-C0C905968136}"/>
              </a:ext>
            </a:extLst>
          </p:cNvPr>
          <p:cNvSpPr/>
          <p:nvPr/>
        </p:nvSpPr>
        <p:spPr>
          <a:xfrm>
            <a:off x="4165558" y="2066041"/>
            <a:ext cx="1488597" cy="863641"/>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Web of Science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(n=461)</a:t>
            </a:r>
          </a:p>
        </p:txBody>
      </p:sp>
      <p:cxnSp>
        <p:nvCxnSpPr>
          <p:cNvPr id="12" name="Straight Arrow Connector 12">
            <a:extLst>
              <a:ext uri="{FF2B5EF4-FFF2-40B4-BE49-F238E27FC236}">
                <a16:creationId xmlns:a16="http://schemas.microsoft.com/office/drawing/2014/main" id="{569262B9-9A88-9B21-20D1-CEF5B9CEE84C}"/>
              </a:ext>
            </a:extLst>
          </p:cNvPr>
          <p:cNvCxnSpPr>
            <a:stCxn id="9" idx="2"/>
            <a:endCxn id="10" idx="0"/>
          </p:cNvCxnSpPr>
          <p:nvPr/>
        </p:nvCxnSpPr>
        <p:spPr>
          <a:xfrm flipH="1">
            <a:off x="3015174" y="1882438"/>
            <a:ext cx="947341" cy="183603"/>
          </a:xfrm>
          <a:prstGeom prst="straightConnector1">
            <a:avLst/>
          </a:prstGeom>
          <a:noFill/>
          <a:ln w="12600" cap="flat">
            <a:solidFill>
              <a:srgbClr val="767171"/>
            </a:solidFill>
            <a:prstDash val="solid"/>
            <a:miter/>
            <a:tailEnd type="arrow"/>
          </a:ln>
        </p:spPr>
      </p:cxnSp>
      <p:cxnSp>
        <p:nvCxnSpPr>
          <p:cNvPr id="13" name="Straight Arrow Connector 13">
            <a:extLst>
              <a:ext uri="{FF2B5EF4-FFF2-40B4-BE49-F238E27FC236}">
                <a16:creationId xmlns:a16="http://schemas.microsoft.com/office/drawing/2014/main" id="{99EC2C58-07D7-EBD8-6968-C1965D3E3420}"/>
              </a:ext>
            </a:extLst>
          </p:cNvPr>
          <p:cNvCxnSpPr>
            <a:stCxn id="9" idx="2"/>
            <a:endCxn id="11" idx="0"/>
          </p:cNvCxnSpPr>
          <p:nvPr/>
        </p:nvCxnSpPr>
        <p:spPr>
          <a:xfrm>
            <a:off x="3962515" y="1882438"/>
            <a:ext cx="947342" cy="183603"/>
          </a:xfrm>
          <a:prstGeom prst="straightConnector1">
            <a:avLst/>
          </a:prstGeom>
          <a:noFill/>
          <a:ln w="12600" cap="flat">
            <a:solidFill>
              <a:srgbClr val="767171"/>
            </a:solidFill>
            <a:prstDash val="solid"/>
            <a:miter/>
            <a:tailEnd type="arrow"/>
          </a:ln>
        </p:spPr>
      </p:cxnSp>
      <p:sp>
        <p:nvSpPr>
          <p:cNvPr id="14" name="Rectangle 14">
            <a:extLst>
              <a:ext uri="{FF2B5EF4-FFF2-40B4-BE49-F238E27FC236}">
                <a16:creationId xmlns:a16="http://schemas.microsoft.com/office/drawing/2014/main" id="{8CEFE7F1-32ED-CEE3-4BE1-26AC86D94FF2}"/>
              </a:ext>
            </a:extLst>
          </p:cNvPr>
          <p:cNvSpPr/>
          <p:nvPr/>
        </p:nvSpPr>
        <p:spPr>
          <a:xfrm>
            <a:off x="6398276" y="1822316"/>
            <a:ext cx="3383280" cy="1351437"/>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Records excluded (e.g., research fields not appropriate, a language other than ENG, duplicates and publication types  (n=1,714)</a:t>
            </a:r>
          </a:p>
        </p:txBody>
      </p:sp>
      <p:cxnSp>
        <p:nvCxnSpPr>
          <p:cNvPr id="15" name="Straight Arrow Connector 15">
            <a:extLst>
              <a:ext uri="{FF2B5EF4-FFF2-40B4-BE49-F238E27FC236}">
                <a16:creationId xmlns:a16="http://schemas.microsoft.com/office/drawing/2014/main" id="{77A44075-FF62-D215-CE9F-40FD48EB8431}"/>
              </a:ext>
            </a:extLst>
          </p:cNvPr>
          <p:cNvCxnSpPr>
            <a:stCxn id="10" idx="2"/>
          </p:cNvCxnSpPr>
          <p:nvPr/>
        </p:nvCxnSpPr>
        <p:spPr>
          <a:xfrm>
            <a:off x="3014996" y="2929682"/>
            <a:ext cx="0" cy="350636"/>
          </a:xfrm>
          <a:prstGeom prst="straightConnector1">
            <a:avLst/>
          </a:prstGeom>
          <a:noFill/>
          <a:ln w="12600" cap="flat">
            <a:solidFill>
              <a:srgbClr val="767171"/>
            </a:solidFill>
            <a:prstDash val="solid"/>
            <a:miter/>
            <a:tailEnd type="arrow"/>
          </a:ln>
        </p:spPr>
      </p:cxnSp>
      <p:cxnSp>
        <p:nvCxnSpPr>
          <p:cNvPr id="16" name="Straight Arrow Connector 16">
            <a:extLst>
              <a:ext uri="{FF2B5EF4-FFF2-40B4-BE49-F238E27FC236}">
                <a16:creationId xmlns:a16="http://schemas.microsoft.com/office/drawing/2014/main" id="{367897BE-441E-0DD8-3520-1302983E9AF9}"/>
              </a:ext>
            </a:extLst>
          </p:cNvPr>
          <p:cNvCxnSpPr>
            <a:stCxn id="11" idx="2"/>
          </p:cNvCxnSpPr>
          <p:nvPr/>
        </p:nvCxnSpPr>
        <p:spPr>
          <a:xfrm>
            <a:off x="4909678" y="2929682"/>
            <a:ext cx="0" cy="350636"/>
          </a:xfrm>
          <a:prstGeom prst="straightConnector1">
            <a:avLst/>
          </a:prstGeom>
          <a:noFill/>
          <a:ln w="12600" cap="flat">
            <a:solidFill>
              <a:srgbClr val="767171"/>
            </a:solidFill>
            <a:prstDash val="solid"/>
            <a:miter/>
            <a:tailEnd type="arrow"/>
          </a:ln>
        </p:spPr>
      </p:cxnSp>
      <p:sp>
        <p:nvSpPr>
          <p:cNvPr id="17" name="Rectangle 17">
            <a:extLst>
              <a:ext uri="{FF2B5EF4-FFF2-40B4-BE49-F238E27FC236}">
                <a16:creationId xmlns:a16="http://schemas.microsoft.com/office/drawing/2014/main" id="{974F28D1-6610-47CF-4157-82AFFAFBA6F8}"/>
              </a:ext>
            </a:extLst>
          </p:cNvPr>
          <p:cNvSpPr/>
          <p:nvPr/>
        </p:nvSpPr>
        <p:spPr>
          <a:xfrm>
            <a:off x="2270875" y="3280318"/>
            <a:ext cx="3383280" cy="863641"/>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Records screened based on titles and abstracts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(n=455)</a:t>
            </a:r>
          </a:p>
        </p:txBody>
      </p:sp>
      <p:cxnSp>
        <p:nvCxnSpPr>
          <p:cNvPr id="18" name="Straight Arrow Connector 18">
            <a:extLst>
              <a:ext uri="{FF2B5EF4-FFF2-40B4-BE49-F238E27FC236}">
                <a16:creationId xmlns:a16="http://schemas.microsoft.com/office/drawing/2014/main" id="{B7377EBA-F91F-3A2A-BC3B-E1704373CF56}"/>
              </a:ext>
            </a:extLst>
          </p:cNvPr>
          <p:cNvCxnSpPr>
            <a:stCxn id="11" idx="3"/>
            <a:endCxn id="14" idx="1"/>
          </p:cNvCxnSpPr>
          <p:nvPr/>
        </p:nvCxnSpPr>
        <p:spPr>
          <a:xfrm>
            <a:off x="5654155" y="2497862"/>
            <a:ext cx="744121" cy="173"/>
          </a:xfrm>
          <a:prstGeom prst="straightConnector1">
            <a:avLst/>
          </a:prstGeom>
          <a:noFill/>
          <a:ln w="12600" cap="flat">
            <a:solidFill>
              <a:srgbClr val="767171"/>
            </a:solidFill>
            <a:prstDash val="solid"/>
            <a:miter/>
            <a:tailEnd type="arrow"/>
          </a:ln>
        </p:spPr>
      </p:cxnSp>
      <p:sp>
        <p:nvSpPr>
          <p:cNvPr id="19" name="Rectangle 19">
            <a:extLst>
              <a:ext uri="{FF2B5EF4-FFF2-40B4-BE49-F238E27FC236}">
                <a16:creationId xmlns:a16="http://schemas.microsoft.com/office/drawing/2014/main" id="{5563AD29-74BA-E5BC-E6E3-7D7D127C1A8E}"/>
              </a:ext>
            </a:extLst>
          </p:cNvPr>
          <p:cNvSpPr/>
          <p:nvPr/>
        </p:nvSpPr>
        <p:spPr>
          <a:xfrm>
            <a:off x="6398276" y="3280318"/>
            <a:ext cx="3383280" cy="863641"/>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Records excluded (e.g., not addressing the topic of PP or PA) (n=</a:t>
            </a:r>
            <a:r>
              <a:rPr lang="en-GB" sz="1800" b="0" i="0" u="none" strike="noStrike" kern="0" cap="none" spc="0" baseline="0">
                <a:solidFill>
                  <a:srgbClr val="3B3838"/>
                </a:solidFill>
                <a:uFillTx/>
                <a:latin typeface="Calibri" pitchFamily="18"/>
                <a:ea typeface="Noto Sans SC Regular" pitchFamily="2"/>
                <a:cs typeface="Noto Sans Devanagari" pitchFamily="2"/>
              </a:rPr>
              <a:t>298</a:t>
            </a:r>
            <a:r>
              <a:rPr lang="en-GB" sz="1800" b="0" i="0" u="none" strike="noStrike" kern="1200" cap="none" spc="0" baseline="0">
                <a:solidFill>
                  <a:srgbClr val="3B3838"/>
                </a:solidFill>
                <a:uFillTx/>
                <a:latin typeface="Calibri" pitchFamily="18"/>
                <a:ea typeface="Noto Sans SC Regular" pitchFamily="2"/>
                <a:cs typeface="Noto Sans Devanagari" pitchFamily="2"/>
              </a:rPr>
              <a:t>)</a:t>
            </a:r>
          </a:p>
        </p:txBody>
      </p:sp>
      <p:sp>
        <p:nvSpPr>
          <p:cNvPr id="20" name="Rectangle 20">
            <a:extLst>
              <a:ext uri="{FF2B5EF4-FFF2-40B4-BE49-F238E27FC236}">
                <a16:creationId xmlns:a16="http://schemas.microsoft.com/office/drawing/2014/main" id="{EBDBF30D-667E-319F-B04A-B371C9094FE2}"/>
              </a:ext>
            </a:extLst>
          </p:cNvPr>
          <p:cNvSpPr/>
          <p:nvPr/>
        </p:nvSpPr>
        <p:spPr>
          <a:xfrm>
            <a:off x="2270875" y="4434840"/>
            <a:ext cx="3383280" cy="650156"/>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Full-text reading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3B3838"/>
                </a:solidFill>
                <a:uFillTx/>
                <a:latin typeface="Calibri" pitchFamily="18"/>
                <a:ea typeface="Noto Sans SC Regular" pitchFamily="2"/>
                <a:cs typeface="Noto Sans Devanagari" pitchFamily="2"/>
              </a:rPr>
              <a:t>(n=157)</a:t>
            </a:r>
          </a:p>
        </p:txBody>
      </p:sp>
      <p:cxnSp>
        <p:nvCxnSpPr>
          <p:cNvPr id="21" name="Straight Arrow Connector 21">
            <a:extLst>
              <a:ext uri="{FF2B5EF4-FFF2-40B4-BE49-F238E27FC236}">
                <a16:creationId xmlns:a16="http://schemas.microsoft.com/office/drawing/2014/main" id="{C350B1A0-C164-417F-9349-01495E561547}"/>
              </a:ext>
            </a:extLst>
          </p:cNvPr>
          <p:cNvCxnSpPr>
            <a:stCxn id="17" idx="3"/>
            <a:endCxn id="19" idx="1"/>
          </p:cNvCxnSpPr>
          <p:nvPr/>
        </p:nvCxnSpPr>
        <p:spPr>
          <a:xfrm>
            <a:off x="5654155" y="3712139"/>
            <a:ext cx="744121" cy="0"/>
          </a:xfrm>
          <a:prstGeom prst="straightConnector1">
            <a:avLst/>
          </a:prstGeom>
          <a:noFill/>
          <a:ln w="12600" cap="flat">
            <a:solidFill>
              <a:srgbClr val="767171"/>
            </a:solidFill>
            <a:prstDash val="solid"/>
            <a:miter/>
            <a:tailEnd type="arrow"/>
          </a:ln>
        </p:spPr>
      </p:cxnSp>
      <p:sp>
        <p:nvSpPr>
          <p:cNvPr id="22" name="Rectangle 22">
            <a:extLst>
              <a:ext uri="{FF2B5EF4-FFF2-40B4-BE49-F238E27FC236}">
                <a16:creationId xmlns:a16="http://schemas.microsoft.com/office/drawing/2014/main" id="{E5A001B5-5F89-8D85-890B-AC09CFBFF488}"/>
              </a:ext>
            </a:extLst>
          </p:cNvPr>
          <p:cNvSpPr/>
          <p:nvPr/>
        </p:nvSpPr>
        <p:spPr>
          <a:xfrm>
            <a:off x="6398276" y="4204173"/>
            <a:ext cx="3383280" cy="1121228"/>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3B3838"/>
                </a:solidFill>
                <a:uFillTx/>
                <a:latin typeface="Calibri" pitchFamily="18"/>
                <a:ea typeface="Noto Sans SC Regular" pitchFamily="2"/>
                <a:cs typeface="Noto Sans Devanagari" pitchFamily="2"/>
              </a:rPr>
              <a:t>Records excluded (e.g., keywords not used in the text or merely illustrative, lack of evidence of the policy cycle) (n=67)</a:t>
            </a:r>
          </a:p>
        </p:txBody>
      </p:sp>
      <p:cxnSp>
        <p:nvCxnSpPr>
          <p:cNvPr id="23" name="Straight Arrow Connector 23">
            <a:extLst>
              <a:ext uri="{FF2B5EF4-FFF2-40B4-BE49-F238E27FC236}">
                <a16:creationId xmlns:a16="http://schemas.microsoft.com/office/drawing/2014/main" id="{82693262-F1D0-D38B-4AB4-CC7F9CA6DF4E}"/>
              </a:ext>
            </a:extLst>
          </p:cNvPr>
          <p:cNvCxnSpPr>
            <a:stCxn id="20" idx="3"/>
            <a:endCxn id="22" idx="1"/>
          </p:cNvCxnSpPr>
          <p:nvPr/>
        </p:nvCxnSpPr>
        <p:spPr>
          <a:xfrm>
            <a:off x="5654155" y="4759918"/>
            <a:ext cx="744121" cy="4869"/>
          </a:xfrm>
          <a:prstGeom prst="straightConnector1">
            <a:avLst/>
          </a:prstGeom>
          <a:noFill/>
          <a:ln w="12600" cap="flat">
            <a:solidFill>
              <a:srgbClr val="767171"/>
            </a:solidFill>
            <a:prstDash val="solid"/>
            <a:miter/>
            <a:tailEnd type="arrow"/>
          </a:ln>
        </p:spPr>
      </p:cxnSp>
      <p:sp>
        <p:nvSpPr>
          <p:cNvPr id="24" name="Rectangle 24">
            <a:extLst>
              <a:ext uri="{FF2B5EF4-FFF2-40B4-BE49-F238E27FC236}">
                <a16:creationId xmlns:a16="http://schemas.microsoft.com/office/drawing/2014/main" id="{711A92C5-37CE-62C8-41C3-FDC584956066}"/>
              </a:ext>
            </a:extLst>
          </p:cNvPr>
          <p:cNvSpPr/>
          <p:nvPr/>
        </p:nvSpPr>
        <p:spPr>
          <a:xfrm>
            <a:off x="2270875" y="5364364"/>
            <a:ext cx="3383280" cy="650156"/>
          </a:xfrm>
          <a:prstGeom prst="rect">
            <a:avLst/>
          </a:prstGeom>
          <a:noFill/>
          <a:ln w="12600" cap="flat">
            <a:solidFill>
              <a:srgbClr val="767171"/>
            </a:solidFill>
            <a:prstDash val="solid"/>
            <a:miter/>
          </a:ln>
        </p:spPr>
        <p:txBody>
          <a:bodyPr vert="horz" wrap="square" lIns="91440" tIns="45720" rIns="91440" bIns="45720" anchor="ctr" anchorCtr="1" compatLnSpc="0">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3B3838"/>
                </a:solidFill>
                <a:uFillTx/>
                <a:latin typeface="Calibri" pitchFamily="18"/>
                <a:ea typeface="Noto Sans SC Regular" pitchFamily="2"/>
                <a:cs typeface="Noto Sans Devanagari" pitchFamily="2"/>
              </a:rPr>
              <a:t>Final Database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3B3838"/>
                </a:solidFill>
                <a:uFillTx/>
                <a:latin typeface="Calibri" pitchFamily="18"/>
                <a:ea typeface="Noto Sans SC Regular" pitchFamily="2"/>
                <a:cs typeface="Noto Sans Devanagari" pitchFamily="2"/>
              </a:rPr>
              <a:t>(n=90)</a:t>
            </a:r>
          </a:p>
        </p:txBody>
      </p:sp>
      <p:cxnSp>
        <p:nvCxnSpPr>
          <p:cNvPr id="25" name="Straight Arrow Connector 25">
            <a:extLst>
              <a:ext uri="{FF2B5EF4-FFF2-40B4-BE49-F238E27FC236}">
                <a16:creationId xmlns:a16="http://schemas.microsoft.com/office/drawing/2014/main" id="{26039FBE-8C10-77F4-68FD-9EABC90A2333}"/>
              </a:ext>
            </a:extLst>
          </p:cNvPr>
          <p:cNvCxnSpPr>
            <a:stCxn id="17" idx="2"/>
            <a:endCxn id="20" idx="0"/>
          </p:cNvCxnSpPr>
          <p:nvPr/>
        </p:nvCxnSpPr>
        <p:spPr>
          <a:xfrm>
            <a:off x="3962515" y="4143959"/>
            <a:ext cx="0" cy="290881"/>
          </a:xfrm>
          <a:prstGeom prst="straightConnector1">
            <a:avLst/>
          </a:prstGeom>
          <a:noFill/>
          <a:ln w="12600" cap="flat">
            <a:solidFill>
              <a:srgbClr val="767171"/>
            </a:solidFill>
            <a:prstDash val="solid"/>
            <a:miter/>
            <a:tailEnd type="arrow"/>
          </a:ln>
        </p:spPr>
      </p:cxnSp>
      <p:cxnSp>
        <p:nvCxnSpPr>
          <p:cNvPr id="26" name="Straight Arrow Connector 26">
            <a:extLst>
              <a:ext uri="{FF2B5EF4-FFF2-40B4-BE49-F238E27FC236}">
                <a16:creationId xmlns:a16="http://schemas.microsoft.com/office/drawing/2014/main" id="{C43279B1-1B55-F197-5A35-71885708452F}"/>
              </a:ext>
            </a:extLst>
          </p:cNvPr>
          <p:cNvCxnSpPr>
            <a:stCxn id="20" idx="2"/>
            <a:endCxn id="24" idx="0"/>
          </p:cNvCxnSpPr>
          <p:nvPr/>
        </p:nvCxnSpPr>
        <p:spPr>
          <a:xfrm>
            <a:off x="3962515" y="5084996"/>
            <a:ext cx="0" cy="279368"/>
          </a:xfrm>
          <a:prstGeom prst="straightConnector1">
            <a:avLst/>
          </a:prstGeom>
          <a:noFill/>
          <a:ln w="12600" cap="flat">
            <a:solidFill>
              <a:srgbClr val="767171"/>
            </a:solidFill>
            <a:prstDash val="solid"/>
            <a:miter/>
            <a:tailEnd type="arrow"/>
          </a:ln>
        </p:spPr>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7" grpId="0" animBg="1"/>
      <p:bldP spid="19" grpId="0" animBg="1"/>
      <p:bldP spid="20" grpId="0" animBg="1"/>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20256DD6-EF7B-A2AF-8414-C5654E96B61F}"/>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9055B95D-044A-3321-DDE5-7D891CFE78CC}"/>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62720391-BC84-F686-4FEF-6B618DD20E2A}"/>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CE25E947-1FE8-D9BE-C253-2EC2967B10E1}"/>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C9EB40E2-8487-9FFF-70A4-CEF49AE72B19}"/>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D42A2EA1-4563-865C-F448-27BC9DAAE79B}"/>
              </a:ext>
            </a:extLst>
          </p:cNvPr>
          <p:cNvSpPr txBox="1">
            <a:spLocks noGrp="1"/>
          </p:cNvSpPr>
          <p:nvPr>
            <p:ph type="title"/>
          </p:nvPr>
        </p:nvSpPr>
        <p:spPr/>
        <p:txBody>
          <a:bodyPr/>
          <a:lstStyle/>
          <a:p>
            <a:pPr lvl="0"/>
            <a:r>
              <a:rPr lang="en-GB" b="1" dirty="0">
                <a:solidFill>
                  <a:srgbClr val="AE2541"/>
                </a:solidFill>
                <a:latin typeface="+mn-lt"/>
              </a:rPr>
              <a:t>Documents by Year – Title/Abstract (n=455)</a:t>
            </a:r>
          </a:p>
        </p:txBody>
      </p:sp>
      <p:sp>
        <p:nvSpPr>
          <p:cNvPr id="8" name="Slide Number Placeholder 8">
            <a:extLst>
              <a:ext uri="{FF2B5EF4-FFF2-40B4-BE49-F238E27FC236}">
                <a16:creationId xmlns:a16="http://schemas.microsoft.com/office/drawing/2014/main" id="{EED6486D-6E2A-8433-0004-7655115B9D4C}"/>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61705A-7DF5-426D-8B1C-53A264A2314F}" type="slidenum">
              <a:rPr sz="1200"/>
              <a:t>8</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graphicFrame>
        <p:nvGraphicFramePr>
          <p:cNvPr id="9" name="Chart 10">
            <a:extLst>
              <a:ext uri="{FF2B5EF4-FFF2-40B4-BE49-F238E27FC236}">
                <a16:creationId xmlns:a16="http://schemas.microsoft.com/office/drawing/2014/main" id="{4CEF3043-2514-486D-145C-31F5C4924984}"/>
              </a:ext>
            </a:extLst>
          </p:cNvPr>
          <p:cNvGraphicFramePr/>
          <p:nvPr>
            <p:extLst>
              <p:ext uri="{D42A27DB-BD31-4B8C-83A1-F6EECF244321}">
                <p14:modId xmlns:p14="http://schemas.microsoft.com/office/powerpoint/2010/main" val="3299955887"/>
              </p:ext>
            </p:extLst>
          </p:nvPr>
        </p:nvGraphicFramePr>
        <p:xfrm>
          <a:off x="1593835" y="1549225"/>
          <a:ext cx="8793749" cy="44958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2B5090C6-5584-28B4-3A3F-DADF4F9C5AFB}"/>
              </a:ext>
            </a:extLst>
          </p:cNvPr>
          <p:cNvGrpSpPr/>
          <p:nvPr/>
        </p:nvGrpSpPr>
        <p:grpSpPr>
          <a:xfrm>
            <a:off x="0" y="6045116"/>
            <a:ext cx="12192115" cy="812883"/>
            <a:chOff x="0" y="6045116"/>
            <a:chExt cx="12192115" cy="812883"/>
          </a:xfrm>
        </p:grpSpPr>
        <p:sp>
          <p:nvSpPr>
            <p:cNvPr id="3" name="Rectangle 3">
              <a:extLst>
                <a:ext uri="{FF2B5EF4-FFF2-40B4-BE49-F238E27FC236}">
                  <a16:creationId xmlns:a16="http://schemas.microsoft.com/office/drawing/2014/main" id="{4AB98296-5C47-8CBC-78BB-CA607D535727}"/>
                </a:ext>
              </a:extLst>
            </p:cNvPr>
            <p:cNvSpPr/>
            <p:nvPr/>
          </p:nvSpPr>
          <p:spPr>
            <a:xfrm>
              <a:off x="0" y="6045116"/>
              <a:ext cx="12192115" cy="812883"/>
            </a:xfrm>
            <a:prstGeom prst="rect">
              <a:avLst/>
            </a:prstGeom>
            <a:solidFill>
              <a:srgbClr val="D6D7D9"/>
            </a:solidFill>
            <a:ln cap="flat">
              <a:noFill/>
              <a:prstDash val="solid"/>
            </a:ln>
          </p:spPr>
          <p:txBody>
            <a:bodyPr vert="horz" wrap="square" lIns="91440" tIns="45720" rIns="91440" bIns="4572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Carlito" pitchFamily="18"/>
                <a:ea typeface="Noto Sans SC Regular" pitchFamily="2"/>
                <a:cs typeface="Noto Sans Devanagari" pitchFamily="2"/>
              </a:endParaRPr>
            </a:p>
          </p:txBody>
        </p:sp>
        <p:grpSp>
          <p:nvGrpSpPr>
            <p:cNvPr id="4" name="Group 6">
              <a:extLst>
                <a:ext uri="{FF2B5EF4-FFF2-40B4-BE49-F238E27FC236}">
                  <a16:creationId xmlns:a16="http://schemas.microsoft.com/office/drawing/2014/main" id="{CBA016B8-A7D7-CD48-CB5A-6E84035DF848}"/>
                </a:ext>
              </a:extLst>
            </p:cNvPr>
            <p:cNvGrpSpPr/>
            <p:nvPr/>
          </p:nvGrpSpPr>
          <p:grpSpPr>
            <a:xfrm>
              <a:off x="8493843" y="6222958"/>
              <a:ext cx="3181681" cy="457200"/>
              <a:chOff x="8493843" y="6222958"/>
              <a:chExt cx="3181681" cy="457200"/>
            </a:xfrm>
          </p:grpSpPr>
          <p:pic>
            <p:nvPicPr>
              <p:cNvPr id="5" name="Picture 4" descr="Logo&#10;&#10;Description automatically generated">
                <a:extLst>
                  <a:ext uri="{FF2B5EF4-FFF2-40B4-BE49-F238E27FC236}">
                    <a16:creationId xmlns:a16="http://schemas.microsoft.com/office/drawing/2014/main" id="{53ABF116-A375-E28A-3CC0-2109FEEE2C9C}"/>
                  </a:ext>
                </a:extLst>
              </p:cNvPr>
              <p:cNvPicPr>
                <a:picLocks noChangeAspect="1"/>
              </p:cNvPicPr>
              <p:nvPr/>
            </p:nvPicPr>
            <p:blipFill>
              <a:blip r:embed="rId3"/>
              <a:srcRect l="4679" t="23585" r="6680" b="17661"/>
              <a:stretch>
                <a:fillRect/>
              </a:stretch>
            </p:blipFill>
            <p:spPr>
              <a:xfrm>
                <a:off x="8493843" y="6222958"/>
                <a:ext cx="1775517" cy="457200"/>
              </a:xfrm>
              <a:prstGeom prst="rect">
                <a:avLst/>
              </a:prstGeom>
              <a:noFill/>
              <a:ln cap="flat">
                <a:noFill/>
              </a:ln>
            </p:spPr>
          </p:pic>
          <p:pic>
            <p:nvPicPr>
              <p:cNvPr id="6" name="Picture 5" descr="Text&#10;&#10;Description automatically generated with medium confidence">
                <a:extLst>
                  <a:ext uri="{FF2B5EF4-FFF2-40B4-BE49-F238E27FC236}">
                    <a16:creationId xmlns:a16="http://schemas.microsoft.com/office/drawing/2014/main" id="{B5461F21-BF1D-ADEA-C2A4-3E9D8A2ED812}"/>
                  </a:ext>
                </a:extLst>
              </p:cNvPr>
              <p:cNvPicPr>
                <a:picLocks noChangeAspect="1"/>
              </p:cNvPicPr>
              <p:nvPr/>
            </p:nvPicPr>
            <p:blipFill>
              <a:blip r:embed="rId4"/>
              <a:stretch>
                <a:fillRect/>
              </a:stretch>
            </p:blipFill>
            <p:spPr>
              <a:xfrm>
                <a:off x="10382042" y="6222958"/>
                <a:ext cx="1293482" cy="457200"/>
              </a:xfrm>
              <a:prstGeom prst="rect">
                <a:avLst/>
              </a:prstGeom>
              <a:noFill/>
              <a:ln cap="flat">
                <a:noFill/>
              </a:ln>
            </p:spPr>
          </p:pic>
        </p:grpSp>
      </p:grpSp>
      <p:sp>
        <p:nvSpPr>
          <p:cNvPr id="7" name="Title 1">
            <a:extLst>
              <a:ext uri="{FF2B5EF4-FFF2-40B4-BE49-F238E27FC236}">
                <a16:creationId xmlns:a16="http://schemas.microsoft.com/office/drawing/2014/main" id="{10F7C0E8-6E59-F7D4-DDFD-BEF6A2756EA1}"/>
              </a:ext>
            </a:extLst>
          </p:cNvPr>
          <p:cNvSpPr txBox="1">
            <a:spLocks noGrp="1"/>
          </p:cNvSpPr>
          <p:nvPr>
            <p:ph type="title"/>
          </p:nvPr>
        </p:nvSpPr>
        <p:spPr>
          <a:xfrm>
            <a:off x="838084" y="365037"/>
            <a:ext cx="10966820" cy="1325523"/>
          </a:xfrm>
        </p:spPr>
        <p:txBody>
          <a:bodyPr/>
          <a:lstStyle/>
          <a:p>
            <a:pPr lvl="0"/>
            <a:r>
              <a:rPr lang="en-GB" b="1" dirty="0">
                <a:solidFill>
                  <a:srgbClr val="AE2541"/>
                </a:solidFill>
                <a:latin typeface="+mn-lt"/>
              </a:rPr>
              <a:t>Documents by Year – Full-text reading (n=157)</a:t>
            </a:r>
          </a:p>
        </p:txBody>
      </p:sp>
      <p:sp>
        <p:nvSpPr>
          <p:cNvPr id="8" name="Slide Number Placeholder 8">
            <a:extLst>
              <a:ext uri="{FF2B5EF4-FFF2-40B4-BE49-F238E27FC236}">
                <a16:creationId xmlns:a16="http://schemas.microsoft.com/office/drawing/2014/main" id="{086A4DB3-31E6-E2B3-1FFD-C5694DD89B17}"/>
              </a:ext>
            </a:extLst>
          </p:cNvPr>
          <p:cNvSpPr txBox="1"/>
          <p:nvPr/>
        </p:nvSpPr>
        <p:spPr>
          <a:xfrm>
            <a:off x="838084" y="6269044"/>
            <a:ext cx="289444" cy="411123"/>
          </a:xfrm>
          <a:prstGeom prst="rect">
            <a:avLst/>
          </a:prstGeom>
          <a:noFill/>
          <a:ln cap="flat">
            <a:noFill/>
          </a:ln>
        </p:spPr>
        <p:txBody>
          <a:bodyPr vert="horz" wrap="square" lIns="91440" tIns="45720" rIns="91440" bIns="45720" anchor="ctr" anchorCtr="0" compatLnSpc="0">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D7252A-4793-468C-8528-304E0F976553}" type="slidenum">
              <a:rPr sz="1200"/>
              <a:t>9</a:t>
            </a:fld>
            <a:endParaRPr lang="en-GB" sz="1000" b="1" i="0" u="none" strike="noStrike" kern="1200" cap="none" spc="0" baseline="0" dirty="0">
              <a:solidFill>
                <a:srgbClr val="7C7B7B"/>
              </a:solidFill>
              <a:uFillTx/>
              <a:latin typeface="Calibri" pitchFamily="18"/>
              <a:ea typeface="Noto Sans SC Regular" pitchFamily="2"/>
              <a:cs typeface="Noto Sans Devanagari" pitchFamily="2"/>
            </a:endParaRPr>
          </a:p>
        </p:txBody>
      </p:sp>
      <p:graphicFrame>
        <p:nvGraphicFramePr>
          <p:cNvPr id="9" name="Chart 10">
            <a:extLst>
              <a:ext uri="{FF2B5EF4-FFF2-40B4-BE49-F238E27FC236}">
                <a16:creationId xmlns:a16="http://schemas.microsoft.com/office/drawing/2014/main" id="{815230E7-CDF2-B581-AC37-5C8236508284}"/>
              </a:ext>
            </a:extLst>
          </p:cNvPr>
          <p:cNvGraphicFramePr/>
          <p:nvPr>
            <p:extLst>
              <p:ext uri="{D42A27DB-BD31-4B8C-83A1-F6EECF244321}">
                <p14:modId xmlns:p14="http://schemas.microsoft.com/office/powerpoint/2010/main" val="3166137754"/>
              </p:ext>
            </p:extLst>
          </p:nvPr>
        </p:nvGraphicFramePr>
        <p:xfrm>
          <a:off x="2114111" y="1586779"/>
          <a:ext cx="7541953" cy="445834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1190</Words>
  <Application>Microsoft Office PowerPoint</Application>
  <PresentationFormat>Widescreen</PresentationFormat>
  <Paragraphs>317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Carlito</vt:lpstr>
      <vt:lpstr>StarSymbol</vt:lpstr>
      <vt:lpstr>Office Theme</vt:lpstr>
      <vt:lpstr>Sustainable Urban Development:  A Scoping Review of Barriers to the Public Administration</vt:lpstr>
      <vt:lpstr>Research Problem</vt:lpstr>
      <vt:lpstr>Introduction</vt:lpstr>
      <vt:lpstr>Analytical Framework – Policy Cycle</vt:lpstr>
      <vt:lpstr>Analytical Framework - Barriers</vt:lpstr>
      <vt:lpstr>Methodology - Scoping Review</vt:lpstr>
      <vt:lpstr>Scoping Review Flowchart</vt:lpstr>
      <vt:lpstr>Documents by Year – Title/Abstract (n=455)</vt:lpstr>
      <vt:lpstr>Documents by Year – Full-text reading (n=157)</vt:lpstr>
      <vt:lpstr>Documents by Year – Final Database (n=90)</vt:lpstr>
      <vt:lpstr>Sources: Journals 48 + Books 7 = 55 Publishers</vt:lpstr>
      <vt:lpstr>Academic Discipline of the Journals - Scimago</vt:lpstr>
      <vt:lpstr>Results</vt:lpstr>
      <vt:lpstr>Results</vt:lpstr>
      <vt:lpstr>Results</vt:lpstr>
      <vt:lpstr>Results</vt:lpstr>
      <vt:lpstr>Results</vt:lpstr>
      <vt:lpstr>Policy Cycle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Urban Development Policies: A systematic literature review </dc:title>
  <dc:creator>Diego Galego</dc:creator>
  <cp:lastModifiedBy>Diego Galego</cp:lastModifiedBy>
  <cp:revision>39</cp:revision>
  <dcterms:created xsi:type="dcterms:W3CDTF">2023-01-13T14:50:54Z</dcterms:created>
  <dcterms:modified xsi:type="dcterms:W3CDTF">2023-06-29T14:14:21Z</dcterms:modified>
</cp:coreProperties>
</file>