
<file path=[Content_Types].xml><?xml version="1.0" encoding="utf-8"?>
<Types xmlns="http://schemas.openxmlformats.org/package/2006/content-types">
  <Default Extension="bin" ContentType="application/vnd.openxmlformats-officedocument.oleObject"/>
  <Default Extension="bmp" ContentType="image/bmp"/>
  <Default Extension="emf" ContentType="image/x-emf"/>
  <Default Extension="fntdata" ContentType="application/x-fontdata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5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91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96.jpg" ContentType="image/jpeg"/>
  <Override PartName="/ppt/notesSlides/notesSlide14.xml" ContentType="application/vnd.openxmlformats-officedocument.presentationml.notesSlide+xml"/>
  <Override PartName="/ppt/media/image100.jpg" ContentType="image/jpeg"/>
  <Override PartName="/ppt/media/image101.jpg" ContentType="image/jpeg"/>
  <Override PartName="/ppt/media/image102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103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70" r:id="rId1"/>
  </p:sldMasterIdLst>
  <p:notesMasterIdLst>
    <p:notesMasterId r:id="rId30"/>
  </p:notesMasterIdLst>
  <p:sldIdLst>
    <p:sldId id="256" r:id="rId2"/>
    <p:sldId id="259" r:id="rId3"/>
    <p:sldId id="260" r:id="rId4"/>
    <p:sldId id="258" r:id="rId5"/>
    <p:sldId id="261" r:id="rId6"/>
    <p:sldId id="280" r:id="rId7"/>
    <p:sldId id="281" r:id="rId8"/>
    <p:sldId id="283" r:id="rId9"/>
    <p:sldId id="284" r:id="rId10"/>
    <p:sldId id="285" r:id="rId11"/>
    <p:sldId id="279" r:id="rId12"/>
    <p:sldId id="263" r:id="rId13"/>
    <p:sldId id="286" r:id="rId14"/>
    <p:sldId id="287" r:id="rId15"/>
    <p:sldId id="289" r:id="rId16"/>
    <p:sldId id="299" r:id="rId17"/>
    <p:sldId id="290" r:id="rId18"/>
    <p:sldId id="288" r:id="rId19"/>
    <p:sldId id="294" r:id="rId20"/>
    <p:sldId id="291" r:id="rId21"/>
    <p:sldId id="292" r:id="rId22"/>
    <p:sldId id="278" r:id="rId23"/>
    <p:sldId id="293" r:id="rId24"/>
    <p:sldId id="275" r:id="rId25"/>
    <p:sldId id="295" r:id="rId26"/>
    <p:sldId id="296" r:id="rId27"/>
    <p:sldId id="297" r:id="rId28"/>
    <p:sldId id="298" r:id="rId29"/>
  </p:sldIdLst>
  <p:sldSz cx="9144000" cy="5143500" type="screen16x9"/>
  <p:notesSz cx="6858000" cy="9144000"/>
  <p:embeddedFontLst>
    <p:embeddedFont>
      <p:font typeface="Anaheim" panose="020B0604020202020204" charset="0"/>
      <p:regular r:id="rId31"/>
    </p:embeddedFont>
    <p:embeddedFont>
      <p:font typeface="Bebas Neue" panose="020B0606020202050201" pitchFamily="34" charset="0"/>
      <p:regular r:id="rId32"/>
    </p:embeddedFont>
    <p:embeddedFont>
      <p:font typeface="Bellota Text" panose="020B060402020202020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Gilda Display" panose="020B0604020202020204" charset="0"/>
      <p:regular r:id="rId42"/>
    </p:embeddedFont>
    <p:embeddedFont>
      <p:font typeface="Nunito Light" pitchFamily="2" charset="0"/>
      <p:regular r:id="rId43"/>
      <p:italic r:id="rId44"/>
    </p:embeddedFont>
    <p:embeddedFont>
      <p:font typeface="Palatino Linotype" panose="02040502050505030304" pitchFamily="18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251F8D-7097-4901-BE26-87A3D343F147}" v="167" dt="2023-04-06T19:27:24.537"/>
  </p1510:revLst>
</p1510:revInfo>
</file>

<file path=ppt/tableStyles.xml><?xml version="1.0" encoding="utf-8"?>
<a:tblStyleLst xmlns:a="http://schemas.openxmlformats.org/drawingml/2006/main" def="{AA844770-D0A3-42AB-AA2F-1729857B11CF}">
  <a:tblStyle styleId="{AA844770-D0A3-42AB-AA2F-1729857B11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6317C59-C35C-4F40-ACA5-4C56B12C7BB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14" autoAdjust="0"/>
  </p:normalViewPr>
  <p:slideViewPr>
    <p:cSldViewPr snapToGrid="0">
      <p:cViewPr varScale="1">
        <p:scale>
          <a:sx n="105" d="100"/>
          <a:sy n="105" d="100"/>
        </p:scale>
        <p:origin x="8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uffys" userId="9c2baa1834019097" providerId="LiveId" clId="{D1251F8D-7097-4901-BE26-87A3D343F147}"/>
    <pc:docChg chg="undo redo custSel addSld delSld modSld sldOrd">
      <pc:chgData name="Sarah Suffys" userId="9c2baa1834019097" providerId="LiveId" clId="{D1251F8D-7097-4901-BE26-87A3D343F147}" dt="2023-04-07T08:55:17.614" v="11688" actId="20577"/>
      <pc:docMkLst>
        <pc:docMk/>
      </pc:docMkLst>
      <pc:sldChg chg="addSp delSp modSp mod">
        <pc:chgData name="Sarah Suffys" userId="9c2baa1834019097" providerId="LiveId" clId="{D1251F8D-7097-4901-BE26-87A3D343F147}" dt="2023-04-04T12:25:19.018" v="2080" actId="20577"/>
        <pc:sldMkLst>
          <pc:docMk/>
          <pc:sldMk cId="0" sldId="256"/>
        </pc:sldMkLst>
        <pc:spChg chg="add mod">
          <ac:chgData name="Sarah Suffys" userId="9c2baa1834019097" providerId="LiveId" clId="{D1251F8D-7097-4901-BE26-87A3D343F147}" dt="2023-04-01T09:44:45.349" v="512" actId="403"/>
          <ac:spMkLst>
            <pc:docMk/>
            <pc:sldMk cId="0" sldId="256"/>
            <ac:spMk id="2" creationId="{40AE0553-0A20-78EB-3B8B-06A9DBB81DE5}"/>
          </ac:spMkLst>
        </pc:spChg>
        <pc:spChg chg="add del mod">
          <ac:chgData name="Sarah Suffys" userId="9c2baa1834019097" providerId="LiveId" clId="{D1251F8D-7097-4901-BE26-87A3D343F147}" dt="2023-04-01T09:44:11.459" v="503" actId="21"/>
          <ac:spMkLst>
            <pc:docMk/>
            <pc:sldMk cId="0" sldId="256"/>
            <ac:spMk id="5" creationId="{AAB3C011-2A21-C855-DEEB-332A3CD13A99}"/>
          </ac:spMkLst>
        </pc:spChg>
        <pc:spChg chg="add mod">
          <ac:chgData name="Sarah Suffys" userId="9c2baa1834019097" providerId="LiveId" clId="{D1251F8D-7097-4901-BE26-87A3D343F147}" dt="2023-04-01T09:44:19.508" v="505" actId="1076"/>
          <ac:spMkLst>
            <pc:docMk/>
            <pc:sldMk cId="0" sldId="256"/>
            <ac:spMk id="6" creationId="{8D39D948-3483-CE86-A758-7314187EE806}"/>
          </ac:spMkLst>
        </pc:spChg>
        <pc:spChg chg="mod">
          <ac:chgData name="Sarah Suffys" userId="9c2baa1834019097" providerId="LiveId" clId="{D1251F8D-7097-4901-BE26-87A3D343F147}" dt="2023-04-01T09:43:52.252" v="498" actId="1076"/>
          <ac:spMkLst>
            <pc:docMk/>
            <pc:sldMk cId="0" sldId="256"/>
            <ac:spMk id="309" creationId="{00000000-0000-0000-0000-000000000000}"/>
          </ac:spMkLst>
        </pc:spChg>
        <pc:spChg chg="mod">
          <ac:chgData name="Sarah Suffys" userId="9c2baa1834019097" providerId="LiveId" clId="{D1251F8D-7097-4901-BE26-87A3D343F147}" dt="2023-04-04T12:25:19.018" v="2080" actId="20577"/>
          <ac:spMkLst>
            <pc:docMk/>
            <pc:sldMk cId="0" sldId="256"/>
            <ac:spMk id="310" creationId="{00000000-0000-0000-0000-000000000000}"/>
          </ac:spMkLst>
        </pc:spChg>
        <pc:picChg chg="add mod">
          <ac:chgData name="Sarah Suffys" userId="9c2baa1834019097" providerId="LiveId" clId="{D1251F8D-7097-4901-BE26-87A3D343F147}" dt="2023-04-01T09:40:50.564" v="468" actId="1076"/>
          <ac:picMkLst>
            <pc:docMk/>
            <pc:sldMk cId="0" sldId="256"/>
            <ac:picMk id="3" creationId="{EDC694FD-54F0-67B8-1840-26AE6AD35D6D}"/>
          </ac:picMkLst>
        </pc:picChg>
        <pc:picChg chg="add mod">
          <ac:chgData name="Sarah Suffys" userId="9c2baa1834019097" providerId="LiveId" clId="{D1251F8D-7097-4901-BE26-87A3D343F147}" dt="2023-04-01T09:40:53.108" v="469" actId="1076"/>
          <ac:picMkLst>
            <pc:docMk/>
            <pc:sldMk cId="0" sldId="256"/>
            <ac:picMk id="4" creationId="{60E0514C-1EFF-5005-B6A4-C50ECB55BD5A}"/>
          </ac:picMkLst>
        </pc:picChg>
      </pc:sldChg>
      <pc:sldChg chg="addSp delSp modSp del mod ord">
        <pc:chgData name="Sarah Suffys" userId="9c2baa1834019097" providerId="LiveId" clId="{D1251F8D-7097-4901-BE26-87A3D343F147}" dt="2023-04-05T09:48:59.970" v="5292" actId="2696"/>
        <pc:sldMkLst>
          <pc:docMk/>
          <pc:sldMk cId="0" sldId="257"/>
        </pc:sldMkLst>
        <pc:spChg chg="mod">
          <ac:chgData name="Sarah Suffys" userId="9c2baa1834019097" providerId="LiveId" clId="{D1251F8D-7097-4901-BE26-87A3D343F147}" dt="2023-04-01T10:52:29.913" v="1534" actId="1076"/>
          <ac:spMkLst>
            <pc:docMk/>
            <pc:sldMk cId="0" sldId="257"/>
            <ac:spMk id="317" creationId="{00000000-0000-0000-0000-000000000000}"/>
          </ac:spMkLst>
        </pc:spChg>
        <pc:spChg chg="del mod">
          <ac:chgData name="Sarah Suffys" userId="9c2baa1834019097" providerId="LiveId" clId="{D1251F8D-7097-4901-BE26-87A3D343F147}" dt="2023-04-01T10:24:41.948" v="928" actId="478"/>
          <ac:spMkLst>
            <pc:docMk/>
            <pc:sldMk cId="0" sldId="257"/>
            <ac:spMk id="318" creationId="{00000000-0000-0000-0000-000000000000}"/>
          </ac:spMkLst>
        </pc:spChg>
        <pc:spChg chg="del">
          <ac:chgData name="Sarah Suffys" userId="9c2baa1834019097" providerId="LiveId" clId="{D1251F8D-7097-4901-BE26-87A3D343F147}" dt="2023-04-01T10:23:11.029" v="885" actId="478"/>
          <ac:spMkLst>
            <pc:docMk/>
            <pc:sldMk cId="0" sldId="257"/>
            <ac:spMk id="320" creationId="{00000000-0000-0000-0000-000000000000}"/>
          </ac:spMkLst>
        </pc:spChg>
        <pc:spChg chg="del mod">
          <ac:chgData name="Sarah Suffys" userId="9c2baa1834019097" providerId="LiveId" clId="{D1251F8D-7097-4901-BE26-87A3D343F147}" dt="2023-04-01T10:23:08.876" v="884" actId="478"/>
          <ac:spMkLst>
            <pc:docMk/>
            <pc:sldMk cId="0" sldId="257"/>
            <ac:spMk id="321" creationId="{00000000-0000-0000-0000-000000000000}"/>
          </ac:spMkLst>
        </pc:spChg>
        <pc:graphicFrameChg chg="add mod modGraphic">
          <ac:chgData name="Sarah Suffys" userId="9c2baa1834019097" providerId="LiveId" clId="{D1251F8D-7097-4901-BE26-87A3D343F147}" dt="2023-04-01T11:03:20.154" v="1679" actId="20577"/>
          <ac:graphicFrameMkLst>
            <pc:docMk/>
            <pc:sldMk cId="0" sldId="257"/>
            <ac:graphicFrameMk id="2" creationId="{082C6DFD-E348-7BBC-F823-954E02DDDC16}"/>
          </ac:graphicFrameMkLst>
        </pc:graphicFrameChg>
        <pc:graphicFrameChg chg="del modGraphic">
          <ac:chgData name="Sarah Suffys" userId="9c2baa1834019097" providerId="LiveId" clId="{D1251F8D-7097-4901-BE26-87A3D343F147}" dt="2023-04-01T10:24:18.382" v="924" actId="478"/>
          <ac:graphicFrameMkLst>
            <pc:docMk/>
            <pc:sldMk cId="0" sldId="257"/>
            <ac:graphicFrameMk id="319" creationId="{00000000-0000-0000-0000-000000000000}"/>
          </ac:graphicFrameMkLst>
        </pc:graphicFrameChg>
      </pc:sldChg>
      <pc:sldChg chg="addSp delSp modSp mod">
        <pc:chgData name="Sarah Suffys" userId="9c2baa1834019097" providerId="LiveId" clId="{D1251F8D-7097-4901-BE26-87A3D343F147}" dt="2023-04-01T11:16:10.052" v="1877" actId="20577"/>
        <pc:sldMkLst>
          <pc:docMk/>
          <pc:sldMk cId="0" sldId="258"/>
        </pc:sldMkLst>
        <pc:spChg chg="add del mod">
          <ac:chgData name="Sarah Suffys" userId="9c2baa1834019097" providerId="LiveId" clId="{D1251F8D-7097-4901-BE26-87A3D343F147}" dt="2023-04-01T11:09:29.185" v="1832" actId="478"/>
          <ac:spMkLst>
            <pc:docMk/>
            <pc:sldMk cId="0" sldId="258"/>
            <ac:spMk id="3" creationId="{EEB69D5A-2998-2690-0A0F-A73BB1CBE394}"/>
          </ac:spMkLst>
        </pc:spChg>
        <pc:spChg chg="add del mod">
          <ac:chgData name="Sarah Suffys" userId="9c2baa1834019097" providerId="LiveId" clId="{D1251F8D-7097-4901-BE26-87A3D343F147}" dt="2023-04-01T11:09:32.608" v="1834" actId="478"/>
          <ac:spMkLst>
            <pc:docMk/>
            <pc:sldMk cId="0" sldId="258"/>
            <ac:spMk id="5" creationId="{2059277F-79AC-12AA-F93A-42A6C5B1E582}"/>
          </ac:spMkLst>
        </pc:spChg>
        <pc:spChg chg="mod">
          <ac:chgData name="Sarah Suffys" userId="9c2baa1834019097" providerId="LiveId" clId="{D1251F8D-7097-4901-BE26-87A3D343F147}" dt="2023-04-01T11:10:25.477" v="1841" actId="1076"/>
          <ac:spMkLst>
            <pc:docMk/>
            <pc:sldMk cId="0" sldId="258"/>
            <ac:spMk id="326" creationId="{00000000-0000-0000-0000-000000000000}"/>
          </ac:spMkLst>
        </pc:spChg>
        <pc:spChg chg="del">
          <ac:chgData name="Sarah Suffys" userId="9c2baa1834019097" providerId="LiveId" clId="{D1251F8D-7097-4901-BE26-87A3D343F147}" dt="2023-04-01T11:09:26.648" v="1831" actId="478"/>
          <ac:spMkLst>
            <pc:docMk/>
            <pc:sldMk cId="0" sldId="258"/>
            <ac:spMk id="332" creationId="{00000000-0000-0000-0000-000000000000}"/>
          </ac:spMkLst>
        </pc:spChg>
        <pc:spChg chg="mod">
          <ac:chgData name="Sarah Suffys" userId="9c2baa1834019097" providerId="LiveId" clId="{D1251F8D-7097-4901-BE26-87A3D343F147}" dt="2023-04-01T11:08:42.156" v="1765" actId="1076"/>
          <ac:spMkLst>
            <pc:docMk/>
            <pc:sldMk cId="0" sldId="258"/>
            <ac:spMk id="333" creationId="{00000000-0000-0000-0000-000000000000}"/>
          </ac:spMkLst>
        </pc:spChg>
        <pc:spChg chg="mod">
          <ac:chgData name="Sarah Suffys" userId="9c2baa1834019097" providerId="LiveId" clId="{D1251F8D-7097-4901-BE26-87A3D343F147}" dt="2023-04-01T11:16:10.052" v="1877" actId="20577"/>
          <ac:spMkLst>
            <pc:docMk/>
            <pc:sldMk cId="0" sldId="258"/>
            <ac:spMk id="334" creationId="{00000000-0000-0000-0000-000000000000}"/>
          </ac:spMkLst>
        </pc:spChg>
        <pc:spChg chg="mod">
          <ac:chgData name="Sarah Suffys" userId="9c2baa1834019097" providerId="LiveId" clId="{D1251F8D-7097-4901-BE26-87A3D343F147}" dt="2023-04-01T11:09:37.087" v="1835" actId="1076"/>
          <ac:spMkLst>
            <pc:docMk/>
            <pc:sldMk cId="0" sldId="258"/>
            <ac:spMk id="335" creationId="{00000000-0000-0000-0000-000000000000}"/>
          </ac:spMkLst>
        </pc:spChg>
        <pc:spChg chg="mod">
          <ac:chgData name="Sarah Suffys" userId="9c2baa1834019097" providerId="LiveId" clId="{D1251F8D-7097-4901-BE26-87A3D343F147}" dt="2023-04-01T11:09:50.045" v="1838" actId="1076"/>
          <ac:spMkLst>
            <pc:docMk/>
            <pc:sldMk cId="0" sldId="258"/>
            <ac:spMk id="336" creationId="{00000000-0000-0000-0000-000000000000}"/>
          </ac:spMkLst>
        </pc:spChg>
        <pc:spChg chg="mod">
          <ac:chgData name="Sarah Suffys" userId="9c2baa1834019097" providerId="LiveId" clId="{D1251F8D-7097-4901-BE26-87A3D343F147}" dt="2023-04-01T11:09:55.795" v="1840" actId="1076"/>
          <ac:spMkLst>
            <pc:docMk/>
            <pc:sldMk cId="0" sldId="258"/>
            <ac:spMk id="337" creationId="{00000000-0000-0000-0000-000000000000}"/>
          </ac:spMkLst>
        </pc:spChg>
        <pc:spChg chg="del">
          <ac:chgData name="Sarah Suffys" userId="9c2baa1834019097" providerId="LiveId" clId="{D1251F8D-7097-4901-BE26-87A3D343F147}" dt="2023-04-01T11:09:30.619" v="1833" actId="478"/>
          <ac:spMkLst>
            <pc:docMk/>
            <pc:sldMk cId="0" sldId="258"/>
            <ac:spMk id="338" creationId="{00000000-0000-0000-0000-000000000000}"/>
          </ac:spMkLst>
        </pc:spChg>
      </pc:sldChg>
      <pc:sldChg chg="addSp delSp modSp mod ord modNotes">
        <pc:chgData name="Sarah Suffys" userId="9c2baa1834019097" providerId="LiveId" clId="{D1251F8D-7097-4901-BE26-87A3D343F147}" dt="2023-04-01T09:51:24.490" v="882" actId="20577"/>
        <pc:sldMkLst>
          <pc:docMk/>
          <pc:sldMk cId="0" sldId="259"/>
        </pc:sldMkLst>
        <pc:spChg chg="add del mod">
          <ac:chgData name="Sarah Suffys" userId="9c2baa1834019097" providerId="LiveId" clId="{D1251F8D-7097-4901-BE26-87A3D343F147}" dt="2023-04-01T09:47:11.835" v="601" actId="478"/>
          <ac:spMkLst>
            <pc:docMk/>
            <pc:sldMk cId="0" sldId="259"/>
            <ac:spMk id="4" creationId="{580020B9-8E28-B408-CC1A-6FBB9845F424}"/>
          </ac:spMkLst>
        </pc:spChg>
        <pc:spChg chg="mod">
          <ac:chgData name="Sarah Suffys" userId="9c2baa1834019097" providerId="LiveId" clId="{D1251F8D-7097-4901-BE26-87A3D343F147}" dt="2023-04-01T09:50:47.813" v="859" actId="113"/>
          <ac:spMkLst>
            <pc:docMk/>
            <pc:sldMk cId="0" sldId="259"/>
            <ac:spMk id="345" creationId="{00000000-0000-0000-0000-000000000000}"/>
          </ac:spMkLst>
        </pc:spChg>
        <pc:spChg chg="mod">
          <ac:chgData name="Sarah Suffys" userId="9c2baa1834019097" providerId="LiveId" clId="{D1251F8D-7097-4901-BE26-87A3D343F147}" dt="2023-04-01T09:51:24.490" v="882" actId="20577"/>
          <ac:spMkLst>
            <pc:docMk/>
            <pc:sldMk cId="0" sldId="259"/>
            <ac:spMk id="346" creationId="{00000000-0000-0000-0000-000000000000}"/>
          </ac:spMkLst>
        </pc:spChg>
        <pc:picChg chg="add mod ord modCrop">
          <ac:chgData name="Sarah Suffys" userId="9c2baa1834019097" providerId="LiveId" clId="{D1251F8D-7097-4901-BE26-87A3D343F147}" dt="2023-04-01T09:48:00.100" v="611" actId="14100"/>
          <ac:picMkLst>
            <pc:docMk/>
            <pc:sldMk cId="0" sldId="259"/>
            <ac:picMk id="2" creationId="{8B74C18A-27C1-D3D9-3FC8-231BFEA7B611}"/>
          </ac:picMkLst>
        </pc:picChg>
        <pc:picChg chg="del">
          <ac:chgData name="Sarah Suffys" userId="9c2baa1834019097" providerId="LiveId" clId="{D1251F8D-7097-4901-BE26-87A3D343F147}" dt="2023-04-01T09:47:05.118" v="597" actId="478"/>
          <ac:picMkLst>
            <pc:docMk/>
            <pc:sldMk cId="0" sldId="259"/>
            <ac:picMk id="347" creationId="{00000000-0000-0000-0000-000000000000}"/>
          </ac:picMkLst>
        </pc:picChg>
      </pc:sldChg>
      <pc:sldChg chg="addSp delSp modSp mod ord modNotes">
        <pc:chgData name="Sarah Suffys" userId="9c2baa1834019097" providerId="LiveId" clId="{D1251F8D-7097-4901-BE26-87A3D343F147}" dt="2023-04-01T11:06:06.768" v="1691" actId="1076"/>
        <pc:sldMkLst>
          <pc:docMk/>
          <pc:sldMk cId="0" sldId="260"/>
        </pc:sldMkLst>
        <pc:spChg chg="add del mod">
          <ac:chgData name="Sarah Suffys" userId="9c2baa1834019097" providerId="LiveId" clId="{D1251F8D-7097-4901-BE26-87A3D343F147}" dt="2023-04-01T11:05:06.287" v="1683" actId="478"/>
          <ac:spMkLst>
            <pc:docMk/>
            <pc:sldMk cId="0" sldId="260"/>
            <ac:spMk id="3" creationId="{9BD5595E-D910-08C2-C92A-AF31E3F0BA79}"/>
          </ac:spMkLst>
        </pc:spChg>
        <pc:spChg chg="add del mod">
          <ac:chgData name="Sarah Suffys" userId="9c2baa1834019097" providerId="LiveId" clId="{D1251F8D-7097-4901-BE26-87A3D343F147}" dt="2023-04-01T11:06:04.801" v="1690" actId="478"/>
          <ac:spMkLst>
            <pc:docMk/>
            <pc:sldMk cId="0" sldId="260"/>
            <ac:spMk id="7" creationId="{D4CD22A8-9468-31B8-627D-7AC66814B6AE}"/>
          </ac:spMkLst>
        </pc:spChg>
        <pc:spChg chg="del mod">
          <ac:chgData name="Sarah Suffys" userId="9c2baa1834019097" providerId="LiveId" clId="{D1251F8D-7097-4901-BE26-87A3D343F147}" dt="2023-04-01T11:06:02.913" v="1689" actId="478"/>
          <ac:spMkLst>
            <pc:docMk/>
            <pc:sldMk cId="0" sldId="260"/>
            <ac:spMk id="353" creationId="{00000000-0000-0000-0000-000000000000}"/>
          </ac:spMkLst>
        </pc:spChg>
        <pc:spChg chg="del">
          <ac:chgData name="Sarah Suffys" userId="9c2baa1834019097" providerId="LiveId" clId="{D1251F8D-7097-4901-BE26-87A3D343F147}" dt="2023-04-01T11:05:04.802" v="1682" actId="478"/>
          <ac:spMkLst>
            <pc:docMk/>
            <pc:sldMk cId="0" sldId="260"/>
            <ac:spMk id="354" creationId="{00000000-0000-0000-0000-000000000000}"/>
          </ac:spMkLst>
        </pc:spChg>
        <pc:picChg chg="add mod modCrop">
          <ac:chgData name="Sarah Suffys" userId="9c2baa1834019097" providerId="LiveId" clId="{D1251F8D-7097-4901-BE26-87A3D343F147}" dt="2023-04-01T11:06:06.768" v="1691" actId="1076"/>
          <ac:picMkLst>
            <pc:docMk/>
            <pc:sldMk cId="0" sldId="260"/>
            <ac:picMk id="5" creationId="{1C57D061-AA67-11E0-E4B2-85EAD0D34F6A}"/>
          </ac:picMkLst>
        </pc:picChg>
      </pc:sldChg>
      <pc:sldChg chg="addSp delSp modSp mod">
        <pc:chgData name="Sarah Suffys" userId="9c2baa1834019097" providerId="LiveId" clId="{D1251F8D-7097-4901-BE26-87A3D343F147}" dt="2023-04-06T07:54:04.270" v="7628" actId="1076"/>
        <pc:sldMkLst>
          <pc:docMk/>
          <pc:sldMk cId="0" sldId="261"/>
        </pc:sldMkLst>
        <pc:spChg chg="add del mod">
          <ac:chgData name="Sarah Suffys" userId="9c2baa1834019097" providerId="LiveId" clId="{D1251F8D-7097-4901-BE26-87A3D343F147}" dt="2023-04-05T06:50:24.933" v="2492" actId="478"/>
          <ac:spMkLst>
            <pc:docMk/>
            <pc:sldMk cId="0" sldId="261"/>
            <ac:spMk id="7" creationId="{647C4ED8-A7DA-4520-844F-1CCD8A8C3FF9}"/>
          </ac:spMkLst>
        </pc:spChg>
        <pc:spChg chg="mod">
          <ac:chgData name="Sarah Suffys" userId="9c2baa1834019097" providerId="LiveId" clId="{D1251F8D-7097-4901-BE26-87A3D343F147}" dt="2023-04-06T07:54:04.270" v="7628" actId="1076"/>
          <ac:spMkLst>
            <pc:docMk/>
            <pc:sldMk cId="0" sldId="261"/>
            <ac:spMk id="359" creationId="{00000000-0000-0000-0000-000000000000}"/>
          </ac:spMkLst>
        </pc:spChg>
        <pc:spChg chg="mod">
          <ac:chgData name="Sarah Suffys" userId="9c2baa1834019097" providerId="LiveId" clId="{D1251F8D-7097-4901-BE26-87A3D343F147}" dt="2023-04-01T11:15:17.567" v="1853" actId="20577"/>
          <ac:spMkLst>
            <pc:docMk/>
            <pc:sldMk cId="0" sldId="261"/>
            <ac:spMk id="360" creationId="{00000000-0000-0000-0000-000000000000}"/>
          </ac:spMkLst>
        </pc:spChg>
        <pc:spChg chg="mod">
          <ac:chgData name="Sarah Suffys" userId="9c2baa1834019097" providerId="LiveId" clId="{D1251F8D-7097-4901-BE26-87A3D343F147}" dt="2023-04-05T06:52:39.345" v="2649" actId="20577"/>
          <ac:spMkLst>
            <pc:docMk/>
            <pc:sldMk cId="0" sldId="261"/>
            <ac:spMk id="361" creationId="{00000000-0000-0000-0000-000000000000}"/>
          </ac:spMkLst>
        </pc:spChg>
        <pc:spChg chg="mod">
          <ac:chgData name="Sarah Suffys" userId="9c2baa1834019097" providerId="LiveId" clId="{D1251F8D-7097-4901-BE26-87A3D343F147}" dt="2023-04-05T07:09:54.940" v="2941" actId="207"/>
          <ac:spMkLst>
            <pc:docMk/>
            <pc:sldMk cId="0" sldId="261"/>
            <ac:spMk id="362" creationId="{00000000-0000-0000-0000-000000000000}"/>
          </ac:spMkLst>
        </pc:spChg>
        <pc:spChg chg="mod">
          <ac:chgData name="Sarah Suffys" userId="9c2baa1834019097" providerId="LiveId" clId="{D1251F8D-7097-4901-BE26-87A3D343F147}" dt="2023-04-05T17:29:42.630" v="7523" actId="113"/>
          <ac:spMkLst>
            <pc:docMk/>
            <pc:sldMk cId="0" sldId="261"/>
            <ac:spMk id="363" creationId="{00000000-0000-0000-0000-000000000000}"/>
          </ac:spMkLst>
        </pc:spChg>
        <pc:cxnChg chg="add mod">
          <ac:chgData name="Sarah Suffys" userId="9c2baa1834019097" providerId="LiveId" clId="{D1251F8D-7097-4901-BE26-87A3D343F147}" dt="2023-04-05T06:46:17.287" v="2425" actId="14100"/>
          <ac:cxnSpMkLst>
            <pc:docMk/>
            <pc:sldMk cId="0" sldId="261"/>
            <ac:cxnSpMk id="3" creationId="{98B093C7-BB0B-01D0-27F7-11FFA168D73B}"/>
          </ac:cxnSpMkLst>
        </pc:cxnChg>
      </pc:sldChg>
      <pc:sldChg chg="addSp delSp modSp del mod">
        <pc:chgData name="Sarah Suffys" userId="9c2baa1834019097" providerId="LiveId" clId="{D1251F8D-7097-4901-BE26-87A3D343F147}" dt="2023-04-05T09:55:09.396" v="5334" actId="2696"/>
        <pc:sldMkLst>
          <pc:docMk/>
          <pc:sldMk cId="0" sldId="262"/>
        </pc:sldMkLst>
        <pc:spChg chg="add del mod">
          <ac:chgData name="Sarah Suffys" userId="9c2baa1834019097" providerId="LiveId" clId="{D1251F8D-7097-4901-BE26-87A3D343F147}" dt="2023-04-05T09:51:07.819" v="5294" actId="478"/>
          <ac:spMkLst>
            <pc:docMk/>
            <pc:sldMk cId="0" sldId="262"/>
            <ac:spMk id="3" creationId="{1047BEEE-1444-FF70-2D52-206D208D9DAD}"/>
          </ac:spMkLst>
        </pc:spChg>
        <pc:spChg chg="add del mod">
          <ac:chgData name="Sarah Suffys" userId="9c2baa1834019097" providerId="LiveId" clId="{D1251F8D-7097-4901-BE26-87A3D343F147}" dt="2023-04-05T09:51:18.438" v="5297" actId="478"/>
          <ac:spMkLst>
            <pc:docMk/>
            <pc:sldMk cId="0" sldId="262"/>
            <ac:spMk id="5" creationId="{F415480B-47D5-3CB0-6692-A7871FB72215}"/>
          </ac:spMkLst>
        </pc:spChg>
        <pc:spChg chg="add del mod">
          <ac:chgData name="Sarah Suffys" userId="9c2baa1834019097" providerId="LiveId" clId="{D1251F8D-7097-4901-BE26-87A3D343F147}" dt="2023-04-05T09:51:26.942" v="5300" actId="478"/>
          <ac:spMkLst>
            <pc:docMk/>
            <pc:sldMk cId="0" sldId="262"/>
            <ac:spMk id="7" creationId="{F92DC48E-947F-4BAC-F1A0-6C49FBE4186A}"/>
          </ac:spMkLst>
        </pc:spChg>
        <pc:spChg chg="add del mod">
          <ac:chgData name="Sarah Suffys" userId="9c2baa1834019097" providerId="LiveId" clId="{D1251F8D-7097-4901-BE26-87A3D343F147}" dt="2023-04-05T09:54:12.888" v="5322"/>
          <ac:spMkLst>
            <pc:docMk/>
            <pc:sldMk cId="0" sldId="262"/>
            <ac:spMk id="8" creationId="{0590EC1B-971C-08DA-4581-07B5D2CE080A}"/>
          </ac:spMkLst>
        </pc:spChg>
        <pc:spChg chg="mod">
          <ac:chgData name="Sarah Suffys" userId="9c2baa1834019097" providerId="LiveId" clId="{D1251F8D-7097-4901-BE26-87A3D343F147}" dt="2023-04-05T08:35:17.135" v="5287" actId="1076"/>
          <ac:spMkLst>
            <pc:docMk/>
            <pc:sldMk cId="0" sldId="262"/>
            <ac:spMk id="368" creationId="{00000000-0000-0000-0000-000000000000}"/>
          </ac:spMkLst>
        </pc:spChg>
        <pc:spChg chg="mod">
          <ac:chgData name="Sarah Suffys" userId="9c2baa1834019097" providerId="LiveId" clId="{D1251F8D-7097-4901-BE26-87A3D343F147}" dt="2023-04-05T09:54:56.388" v="5332" actId="1076"/>
          <ac:spMkLst>
            <pc:docMk/>
            <pc:sldMk cId="0" sldId="262"/>
            <ac:spMk id="369" creationId="{00000000-0000-0000-0000-000000000000}"/>
          </ac:spMkLst>
        </pc:spChg>
        <pc:spChg chg="mod">
          <ac:chgData name="Sarah Suffys" userId="9c2baa1834019097" providerId="LiveId" clId="{D1251F8D-7097-4901-BE26-87A3D343F147}" dt="2023-04-05T09:55:01.999" v="5333" actId="1076"/>
          <ac:spMkLst>
            <pc:docMk/>
            <pc:sldMk cId="0" sldId="262"/>
            <ac:spMk id="370" creationId="{00000000-0000-0000-0000-000000000000}"/>
          </ac:spMkLst>
        </pc:spChg>
        <pc:spChg chg="del mod">
          <ac:chgData name="Sarah Suffys" userId="9c2baa1834019097" providerId="LiveId" clId="{D1251F8D-7097-4901-BE26-87A3D343F147}" dt="2023-04-05T09:51:06.116" v="5293" actId="478"/>
          <ac:spMkLst>
            <pc:docMk/>
            <pc:sldMk cId="0" sldId="262"/>
            <ac:spMk id="371" creationId="{00000000-0000-0000-0000-000000000000}"/>
          </ac:spMkLst>
        </pc:spChg>
        <pc:spChg chg="del mod">
          <ac:chgData name="Sarah Suffys" userId="9c2baa1834019097" providerId="LiveId" clId="{D1251F8D-7097-4901-BE26-87A3D343F147}" dt="2023-04-05T09:51:16.635" v="5296" actId="478"/>
          <ac:spMkLst>
            <pc:docMk/>
            <pc:sldMk cId="0" sldId="262"/>
            <ac:spMk id="372" creationId="{00000000-0000-0000-0000-000000000000}"/>
          </ac:spMkLst>
        </pc:spChg>
        <pc:spChg chg="del">
          <ac:chgData name="Sarah Suffys" userId="9c2baa1834019097" providerId="LiveId" clId="{D1251F8D-7097-4901-BE26-87A3D343F147}" dt="2023-04-05T09:51:24.757" v="5299" actId="478"/>
          <ac:spMkLst>
            <pc:docMk/>
            <pc:sldMk cId="0" sldId="262"/>
            <ac:spMk id="373" creationId="{00000000-0000-0000-0000-000000000000}"/>
          </ac:spMkLst>
        </pc:spChg>
        <pc:spChg chg="mod">
          <ac:chgData name="Sarah Suffys" userId="9c2baa1834019097" providerId="LiveId" clId="{D1251F8D-7097-4901-BE26-87A3D343F147}" dt="2023-04-05T09:51:31.467" v="5301" actId="1076"/>
          <ac:spMkLst>
            <pc:docMk/>
            <pc:sldMk cId="0" sldId="262"/>
            <ac:spMk id="374" creationId="{00000000-0000-0000-0000-000000000000}"/>
          </ac:spMkLst>
        </pc:spChg>
        <pc:cxnChg chg="add mod">
          <ac:chgData name="Sarah Suffys" userId="9c2baa1834019097" providerId="LiveId" clId="{D1251F8D-7097-4901-BE26-87A3D343F147}" dt="2023-04-05T09:55:01.999" v="5333" actId="1076"/>
          <ac:cxnSpMkLst>
            <pc:docMk/>
            <pc:sldMk cId="0" sldId="262"/>
            <ac:cxnSpMk id="10" creationId="{AD5D510A-82D6-B2F5-4C7A-B2BD01BE83A4}"/>
          </ac:cxnSpMkLst>
        </pc:cxnChg>
        <pc:cxnChg chg="add mod">
          <ac:chgData name="Sarah Suffys" userId="9c2baa1834019097" providerId="LiveId" clId="{D1251F8D-7097-4901-BE26-87A3D343F147}" dt="2023-04-05T09:54:31.818" v="5328" actId="1076"/>
          <ac:cxnSpMkLst>
            <pc:docMk/>
            <pc:sldMk cId="0" sldId="262"/>
            <ac:cxnSpMk id="13" creationId="{D4E530A0-E7A7-971A-3DD2-20D8F9F92308}"/>
          </ac:cxnSpMkLst>
        </pc:cxnChg>
      </pc:sldChg>
      <pc:sldChg chg="addSp delSp modSp mod">
        <pc:chgData name="Sarah Suffys" userId="9c2baa1834019097" providerId="LiveId" clId="{D1251F8D-7097-4901-BE26-87A3D343F147}" dt="2023-04-06T18:30:05.619" v="9740" actId="113"/>
        <pc:sldMkLst>
          <pc:docMk/>
          <pc:sldMk cId="0" sldId="263"/>
        </pc:sldMkLst>
        <pc:spChg chg="add mod">
          <ac:chgData name="Sarah Suffys" userId="9c2baa1834019097" providerId="LiveId" clId="{D1251F8D-7097-4901-BE26-87A3D343F147}" dt="2023-04-06T18:30:05.619" v="9740" actId="113"/>
          <ac:spMkLst>
            <pc:docMk/>
            <pc:sldMk cId="0" sldId="263"/>
            <ac:spMk id="2" creationId="{B583B8EC-09F7-8E04-A81D-B4E3ED54EB46}"/>
          </ac:spMkLst>
        </pc:spChg>
        <pc:spChg chg="add del mod">
          <ac:chgData name="Sarah Suffys" userId="9c2baa1834019097" providerId="LiveId" clId="{D1251F8D-7097-4901-BE26-87A3D343F147}" dt="2023-04-05T10:06:19.103" v="5601" actId="478"/>
          <ac:spMkLst>
            <pc:docMk/>
            <pc:sldMk cId="0" sldId="263"/>
            <ac:spMk id="3" creationId="{6A4B7440-7877-B9DD-A7E4-D9B042CAE764}"/>
          </ac:spMkLst>
        </pc:spChg>
        <pc:spChg chg="add del mod">
          <ac:chgData name="Sarah Suffys" userId="9c2baa1834019097" providerId="LiveId" clId="{D1251F8D-7097-4901-BE26-87A3D343F147}" dt="2023-04-05T10:06:19.103" v="5601" actId="478"/>
          <ac:spMkLst>
            <pc:docMk/>
            <pc:sldMk cId="0" sldId="263"/>
            <ac:spMk id="5" creationId="{3516EF76-5167-85E3-1629-D968A32EDAE8}"/>
          </ac:spMkLst>
        </pc:spChg>
        <pc:spChg chg="add del mod">
          <ac:chgData name="Sarah Suffys" userId="9c2baa1834019097" providerId="LiveId" clId="{D1251F8D-7097-4901-BE26-87A3D343F147}" dt="2023-04-05T10:06:19.103" v="5601" actId="478"/>
          <ac:spMkLst>
            <pc:docMk/>
            <pc:sldMk cId="0" sldId="263"/>
            <ac:spMk id="7" creationId="{3BD00573-FDD5-C798-E7F4-7145A1F3DEA3}"/>
          </ac:spMkLst>
        </pc:spChg>
        <pc:spChg chg="add del mod">
          <ac:chgData name="Sarah Suffys" userId="9c2baa1834019097" providerId="LiveId" clId="{D1251F8D-7097-4901-BE26-87A3D343F147}" dt="2023-04-05T10:06:19.103" v="5601" actId="478"/>
          <ac:spMkLst>
            <pc:docMk/>
            <pc:sldMk cId="0" sldId="263"/>
            <ac:spMk id="9" creationId="{5EB30286-419A-F3DF-B96A-EDAB71BA91C4}"/>
          </ac:spMkLst>
        </pc:spChg>
        <pc:spChg chg="add del mod">
          <ac:chgData name="Sarah Suffys" userId="9c2baa1834019097" providerId="LiveId" clId="{D1251F8D-7097-4901-BE26-87A3D343F147}" dt="2023-04-05T10:06:31.346" v="5604" actId="478"/>
          <ac:spMkLst>
            <pc:docMk/>
            <pc:sldMk cId="0" sldId="263"/>
            <ac:spMk id="11" creationId="{86BE9C1B-23B7-B566-5076-6F31C8F57BD6}"/>
          </ac:spMkLst>
        </pc:spChg>
        <pc:spChg chg="add del mod">
          <ac:chgData name="Sarah Suffys" userId="9c2baa1834019097" providerId="LiveId" clId="{D1251F8D-7097-4901-BE26-87A3D343F147}" dt="2023-04-05T10:06:36.609" v="5605" actId="478"/>
          <ac:spMkLst>
            <pc:docMk/>
            <pc:sldMk cId="0" sldId="263"/>
            <ac:spMk id="13" creationId="{4A4978B7-33E1-4CB9-9E26-4FB003D6666D}"/>
          </ac:spMkLst>
        </pc:spChg>
        <pc:spChg chg="add del mod">
          <ac:chgData name="Sarah Suffys" userId="9c2baa1834019097" providerId="LiveId" clId="{D1251F8D-7097-4901-BE26-87A3D343F147}" dt="2023-04-05T10:06:36.609" v="5605" actId="478"/>
          <ac:spMkLst>
            <pc:docMk/>
            <pc:sldMk cId="0" sldId="263"/>
            <ac:spMk id="15" creationId="{F0232F69-9AEC-D1E2-E69C-6C18B4F9D280}"/>
          </ac:spMkLst>
        </pc:spChg>
        <pc:spChg chg="add del mod">
          <ac:chgData name="Sarah Suffys" userId="9c2baa1834019097" providerId="LiveId" clId="{D1251F8D-7097-4901-BE26-87A3D343F147}" dt="2023-04-05T10:06:36.609" v="5605" actId="478"/>
          <ac:spMkLst>
            <pc:docMk/>
            <pc:sldMk cId="0" sldId="263"/>
            <ac:spMk id="17" creationId="{7421F7FA-0326-93DA-C7AA-70EF7C23C4B5}"/>
          </ac:spMkLst>
        </pc:spChg>
        <pc:spChg chg="add mod">
          <ac:chgData name="Sarah Suffys" userId="9c2baa1834019097" providerId="LiveId" clId="{D1251F8D-7097-4901-BE26-87A3D343F147}" dt="2023-04-05T10:08:08.753" v="5629" actId="1076"/>
          <ac:spMkLst>
            <pc:docMk/>
            <pc:sldMk cId="0" sldId="263"/>
            <ac:spMk id="18" creationId="{A4625F2B-C498-C3FA-5C2E-2DAFA6A4F3B5}"/>
          </ac:spMkLst>
        </pc:spChg>
        <pc:spChg chg="add mod">
          <ac:chgData name="Sarah Suffys" userId="9c2baa1834019097" providerId="LiveId" clId="{D1251F8D-7097-4901-BE26-87A3D343F147}" dt="2023-04-06T10:00:44.389" v="8548" actId="1076"/>
          <ac:spMkLst>
            <pc:docMk/>
            <pc:sldMk cId="0" sldId="263"/>
            <ac:spMk id="21" creationId="{2955CBEE-31B2-6ADA-85A6-6274D4557274}"/>
          </ac:spMkLst>
        </pc:spChg>
        <pc:spChg chg="add mod">
          <ac:chgData name="Sarah Suffys" userId="9c2baa1834019097" providerId="LiveId" clId="{D1251F8D-7097-4901-BE26-87A3D343F147}" dt="2023-04-05T12:05:08.248" v="5791" actId="11"/>
          <ac:spMkLst>
            <pc:docMk/>
            <pc:sldMk cId="0" sldId="263"/>
            <ac:spMk id="22" creationId="{FCA767D7-8744-AC20-07A8-55A29B60367A}"/>
          </ac:spMkLst>
        </pc:spChg>
        <pc:spChg chg="del">
          <ac:chgData name="Sarah Suffys" userId="9c2baa1834019097" providerId="LiveId" clId="{D1251F8D-7097-4901-BE26-87A3D343F147}" dt="2023-04-05T10:06:31.346" v="5604" actId="478"/>
          <ac:spMkLst>
            <pc:docMk/>
            <pc:sldMk cId="0" sldId="263"/>
            <ac:spMk id="380" creationId="{00000000-0000-0000-0000-000000000000}"/>
          </ac:spMkLst>
        </pc:spChg>
        <pc:spChg chg="mod">
          <ac:chgData name="Sarah Suffys" userId="9c2baa1834019097" providerId="LiveId" clId="{D1251F8D-7097-4901-BE26-87A3D343F147}" dt="2023-04-05T10:11:49.542" v="5749" actId="1076"/>
          <ac:spMkLst>
            <pc:docMk/>
            <pc:sldMk cId="0" sldId="263"/>
            <ac:spMk id="381" creationId="{00000000-0000-0000-0000-000000000000}"/>
          </ac:spMkLst>
        </pc:spChg>
        <pc:spChg chg="del">
          <ac:chgData name="Sarah Suffys" userId="9c2baa1834019097" providerId="LiveId" clId="{D1251F8D-7097-4901-BE26-87A3D343F147}" dt="2023-04-05T10:06:13.346" v="5600" actId="478"/>
          <ac:spMkLst>
            <pc:docMk/>
            <pc:sldMk cId="0" sldId="263"/>
            <ac:spMk id="382" creationId="{00000000-0000-0000-0000-000000000000}"/>
          </ac:spMkLst>
        </pc:spChg>
        <pc:spChg chg="del">
          <ac:chgData name="Sarah Suffys" userId="9c2baa1834019097" providerId="LiveId" clId="{D1251F8D-7097-4901-BE26-87A3D343F147}" dt="2023-04-05T10:06:13.346" v="5600" actId="478"/>
          <ac:spMkLst>
            <pc:docMk/>
            <pc:sldMk cId="0" sldId="263"/>
            <ac:spMk id="383" creationId="{00000000-0000-0000-0000-000000000000}"/>
          </ac:spMkLst>
        </pc:spChg>
        <pc:spChg chg="del">
          <ac:chgData name="Sarah Suffys" userId="9c2baa1834019097" providerId="LiveId" clId="{D1251F8D-7097-4901-BE26-87A3D343F147}" dt="2023-04-05T10:06:13.346" v="5600" actId="478"/>
          <ac:spMkLst>
            <pc:docMk/>
            <pc:sldMk cId="0" sldId="263"/>
            <ac:spMk id="384" creationId="{00000000-0000-0000-0000-000000000000}"/>
          </ac:spMkLst>
        </pc:spChg>
        <pc:spChg chg="del">
          <ac:chgData name="Sarah Suffys" userId="9c2baa1834019097" providerId="LiveId" clId="{D1251F8D-7097-4901-BE26-87A3D343F147}" dt="2023-04-05T10:06:13.346" v="5600" actId="478"/>
          <ac:spMkLst>
            <pc:docMk/>
            <pc:sldMk cId="0" sldId="263"/>
            <ac:spMk id="385" creationId="{00000000-0000-0000-0000-000000000000}"/>
          </ac:spMkLst>
        </pc:spChg>
        <pc:spChg chg="del">
          <ac:chgData name="Sarah Suffys" userId="9c2baa1834019097" providerId="LiveId" clId="{D1251F8D-7097-4901-BE26-87A3D343F147}" dt="2023-04-05T10:06:21.993" v="5602" actId="478"/>
          <ac:spMkLst>
            <pc:docMk/>
            <pc:sldMk cId="0" sldId="263"/>
            <ac:spMk id="386" creationId="{00000000-0000-0000-0000-000000000000}"/>
          </ac:spMkLst>
        </pc:spChg>
        <pc:spChg chg="del mod">
          <ac:chgData name="Sarah Suffys" userId="9c2baa1834019097" providerId="LiveId" clId="{D1251F8D-7097-4901-BE26-87A3D343F147}" dt="2023-04-05T10:06:31.346" v="5604" actId="478"/>
          <ac:spMkLst>
            <pc:docMk/>
            <pc:sldMk cId="0" sldId="263"/>
            <ac:spMk id="387" creationId="{00000000-0000-0000-0000-000000000000}"/>
          </ac:spMkLst>
        </pc:spChg>
        <pc:spChg chg="del">
          <ac:chgData name="Sarah Suffys" userId="9c2baa1834019097" providerId="LiveId" clId="{D1251F8D-7097-4901-BE26-87A3D343F147}" dt="2023-04-05T10:06:31.346" v="5604" actId="478"/>
          <ac:spMkLst>
            <pc:docMk/>
            <pc:sldMk cId="0" sldId="263"/>
            <ac:spMk id="388" creationId="{00000000-0000-0000-0000-000000000000}"/>
          </ac:spMkLst>
        </pc:spChg>
        <pc:graphicFrameChg chg="add mod">
          <ac:chgData name="Sarah Suffys" userId="9c2baa1834019097" providerId="LiveId" clId="{D1251F8D-7097-4901-BE26-87A3D343F147}" dt="2023-04-06T10:00:31.886" v="8545" actId="1076"/>
          <ac:graphicFrameMkLst>
            <pc:docMk/>
            <pc:sldMk cId="0" sldId="263"/>
            <ac:graphicFrameMk id="19" creationId="{8BEF4B6C-05D9-7F83-793D-9B0B9781CA6A}"/>
          </ac:graphicFrameMkLst>
        </pc:graphicFrameChg>
      </pc:sldChg>
      <pc:sldChg chg="modSp del mod">
        <pc:chgData name="Sarah Suffys" userId="9c2baa1834019097" providerId="LiveId" clId="{D1251F8D-7097-4901-BE26-87A3D343F147}" dt="2023-04-05T12:56:39.692" v="6110" actId="2696"/>
        <pc:sldMkLst>
          <pc:docMk/>
          <pc:sldMk cId="0" sldId="264"/>
        </pc:sldMkLst>
        <pc:spChg chg="mod">
          <ac:chgData name="Sarah Suffys" userId="9c2baa1834019097" providerId="LiveId" clId="{D1251F8D-7097-4901-BE26-87A3D343F147}" dt="2023-04-01T11:17:08.924" v="1918" actId="20577"/>
          <ac:spMkLst>
            <pc:docMk/>
            <pc:sldMk cId="0" sldId="264"/>
            <ac:spMk id="393" creationId="{00000000-0000-0000-0000-000000000000}"/>
          </ac:spMkLst>
        </pc:spChg>
      </pc:sldChg>
      <pc:sldChg chg="del">
        <pc:chgData name="Sarah Suffys" userId="9c2baa1834019097" providerId="LiveId" clId="{D1251F8D-7097-4901-BE26-87A3D343F147}" dt="2023-04-05T12:08:44.961" v="5829" actId="2696"/>
        <pc:sldMkLst>
          <pc:docMk/>
          <pc:sldMk cId="0" sldId="265"/>
        </pc:sldMkLst>
      </pc:sldChg>
      <pc:sldChg chg="del">
        <pc:chgData name="Sarah Suffys" userId="9c2baa1834019097" providerId="LiveId" clId="{D1251F8D-7097-4901-BE26-87A3D343F147}" dt="2023-04-05T12:08:44.961" v="5829" actId="2696"/>
        <pc:sldMkLst>
          <pc:docMk/>
          <pc:sldMk cId="0" sldId="266"/>
        </pc:sldMkLst>
      </pc:sldChg>
      <pc:sldChg chg="del">
        <pc:chgData name="Sarah Suffys" userId="9c2baa1834019097" providerId="LiveId" clId="{D1251F8D-7097-4901-BE26-87A3D343F147}" dt="2023-04-05T12:08:44.961" v="5829" actId="2696"/>
        <pc:sldMkLst>
          <pc:docMk/>
          <pc:sldMk cId="0" sldId="267"/>
        </pc:sldMkLst>
      </pc:sldChg>
      <pc:sldChg chg="del">
        <pc:chgData name="Sarah Suffys" userId="9c2baa1834019097" providerId="LiveId" clId="{D1251F8D-7097-4901-BE26-87A3D343F147}" dt="2023-04-05T12:09:07.583" v="5831" actId="2696"/>
        <pc:sldMkLst>
          <pc:docMk/>
          <pc:sldMk cId="0" sldId="268"/>
        </pc:sldMkLst>
      </pc:sldChg>
      <pc:sldChg chg="del">
        <pc:chgData name="Sarah Suffys" userId="9c2baa1834019097" providerId="LiveId" clId="{D1251F8D-7097-4901-BE26-87A3D343F147}" dt="2023-04-05T12:09:07.583" v="5831" actId="2696"/>
        <pc:sldMkLst>
          <pc:docMk/>
          <pc:sldMk cId="0" sldId="269"/>
        </pc:sldMkLst>
      </pc:sldChg>
      <pc:sldChg chg="del">
        <pc:chgData name="Sarah Suffys" userId="9c2baa1834019097" providerId="LiveId" clId="{D1251F8D-7097-4901-BE26-87A3D343F147}" dt="2023-04-05T12:08:44.961" v="5829" actId="2696"/>
        <pc:sldMkLst>
          <pc:docMk/>
          <pc:sldMk cId="0" sldId="270"/>
        </pc:sldMkLst>
      </pc:sldChg>
      <pc:sldChg chg="del">
        <pc:chgData name="Sarah Suffys" userId="9c2baa1834019097" providerId="LiveId" clId="{D1251F8D-7097-4901-BE26-87A3D343F147}" dt="2023-04-05T12:09:07.583" v="5831" actId="2696"/>
        <pc:sldMkLst>
          <pc:docMk/>
          <pc:sldMk cId="0" sldId="271"/>
        </pc:sldMkLst>
      </pc:sldChg>
      <pc:sldChg chg="del">
        <pc:chgData name="Sarah Suffys" userId="9c2baa1834019097" providerId="LiveId" clId="{D1251F8D-7097-4901-BE26-87A3D343F147}" dt="2023-04-05T12:08:44.961" v="5829" actId="2696"/>
        <pc:sldMkLst>
          <pc:docMk/>
          <pc:sldMk cId="0" sldId="272"/>
        </pc:sldMkLst>
      </pc:sldChg>
      <pc:sldChg chg="del">
        <pc:chgData name="Sarah Suffys" userId="9c2baa1834019097" providerId="LiveId" clId="{D1251F8D-7097-4901-BE26-87A3D343F147}" dt="2023-04-05T12:08:44.961" v="5829" actId="2696"/>
        <pc:sldMkLst>
          <pc:docMk/>
          <pc:sldMk cId="0" sldId="273"/>
        </pc:sldMkLst>
      </pc:sldChg>
      <pc:sldChg chg="del">
        <pc:chgData name="Sarah Suffys" userId="9c2baa1834019097" providerId="LiveId" clId="{D1251F8D-7097-4901-BE26-87A3D343F147}" dt="2023-04-05T12:08:44.961" v="5829" actId="2696"/>
        <pc:sldMkLst>
          <pc:docMk/>
          <pc:sldMk cId="0" sldId="274"/>
        </pc:sldMkLst>
      </pc:sldChg>
      <pc:sldChg chg="addSp delSp modSp mod">
        <pc:chgData name="Sarah Suffys" userId="9c2baa1834019097" providerId="LiveId" clId="{D1251F8D-7097-4901-BE26-87A3D343F147}" dt="2023-04-01T12:59:06.924" v="2072" actId="732"/>
        <pc:sldMkLst>
          <pc:docMk/>
          <pc:sldMk cId="0" sldId="275"/>
        </pc:sldMkLst>
        <pc:spChg chg="mod">
          <ac:chgData name="Sarah Suffys" userId="9c2baa1834019097" providerId="LiveId" clId="{D1251F8D-7097-4901-BE26-87A3D343F147}" dt="2023-04-01T12:56:47.052" v="2061" actId="1076"/>
          <ac:spMkLst>
            <pc:docMk/>
            <pc:sldMk cId="0" sldId="275"/>
            <ac:spMk id="586" creationId="{00000000-0000-0000-0000-000000000000}"/>
          </ac:spMkLst>
        </pc:spChg>
        <pc:spChg chg="mod">
          <ac:chgData name="Sarah Suffys" userId="9c2baa1834019097" providerId="LiveId" clId="{D1251F8D-7097-4901-BE26-87A3D343F147}" dt="2023-04-01T12:56:43.168" v="2060" actId="1076"/>
          <ac:spMkLst>
            <pc:docMk/>
            <pc:sldMk cId="0" sldId="275"/>
            <ac:spMk id="587" creationId="{00000000-0000-0000-0000-000000000000}"/>
          </ac:spMkLst>
        </pc:spChg>
        <pc:spChg chg="del">
          <ac:chgData name="Sarah Suffys" userId="9c2baa1834019097" providerId="LiveId" clId="{D1251F8D-7097-4901-BE26-87A3D343F147}" dt="2023-04-01T12:56:08.906" v="2008" actId="478"/>
          <ac:spMkLst>
            <pc:docMk/>
            <pc:sldMk cId="0" sldId="275"/>
            <ac:spMk id="588" creationId="{00000000-0000-0000-0000-000000000000}"/>
          </ac:spMkLst>
        </pc:spChg>
        <pc:spChg chg="del">
          <ac:chgData name="Sarah Suffys" userId="9c2baa1834019097" providerId="LiveId" clId="{D1251F8D-7097-4901-BE26-87A3D343F147}" dt="2023-04-01T12:56:09.730" v="2009" actId="478"/>
          <ac:spMkLst>
            <pc:docMk/>
            <pc:sldMk cId="0" sldId="275"/>
            <ac:spMk id="589" creationId="{00000000-0000-0000-0000-000000000000}"/>
          </ac:spMkLst>
        </pc:spChg>
        <pc:spChg chg="del">
          <ac:chgData name="Sarah Suffys" userId="9c2baa1834019097" providerId="LiveId" clId="{D1251F8D-7097-4901-BE26-87A3D343F147}" dt="2023-04-01T12:56:10.293" v="2010" actId="478"/>
          <ac:spMkLst>
            <pc:docMk/>
            <pc:sldMk cId="0" sldId="275"/>
            <ac:spMk id="590" creationId="{00000000-0000-0000-0000-000000000000}"/>
          </ac:spMkLst>
        </pc:spChg>
        <pc:spChg chg="del">
          <ac:chgData name="Sarah Suffys" userId="9c2baa1834019097" providerId="LiveId" clId="{D1251F8D-7097-4901-BE26-87A3D343F147}" dt="2023-04-01T12:56:11.911" v="2011" actId="478"/>
          <ac:spMkLst>
            <pc:docMk/>
            <pc:sldMk cId="0" sldId="275"/>
            <ac:spMk id="600" creationId="{00000000-0000-0000-0000-000000000000}"/>
          </ac:spMkLst>
        </pc:spChg>
        <pc:picChg chg="add mod modCrop">
          <ac:chgData name="Sarah Suffys" userId="9c2baa1834019097" providerId="LiveId" clId="{D1251F8D-7097-4901-BE26-87A3D343F147}" dt="2023-04-01T12:59:06.924" v="2072" actId="732"/>
          <ac:picMkLst>
            <pc:docMk/>
            <pc:sldMk cId="0" sldId="275"/>
            <ac:picMk id="3" creationId="{85640F5C-8A09-D572-4535-31832DF60895}"/>
          </ac:picMkLst>
        </pc:picChg>
      </pc:sldChg>
      <pc:sldChg chg="del">
        <pc:chgData name="Sarah Suffys" userId="9c2baa1834019097" providerId="LiveId" clId="{D1251F8D-7097-4901-BE26-87A3D343F147}" dt="2023-04-05T12:08:54.202" v="5830" actId="2696"/>
        <pc:sldMkLst>
          <pc:docMk/>
          <pc:sldMk cId="0" sldId="276"/>
        </pc:sldMkLst>
      </pc:sldChg>
      <pc:sldChg chg="del">
        <pc:chgData name="Sarah Suffys" userId="9c2baa1834019097" providerId="LiveId" clId="{D1251F8D-7097-4901-BE26-87A3D343F147}" dt="2023-04-05T12:08:54.202" v="5830" actId="2696"/>
        <pc:sldMkLst>
          <pc:docMk/>
          <pc:sldMk cId="0" sldId="277"/>
        </pc:sldMkLst>
      </pc:sldChg>
      <pc:sldChg chg="addSp delSp modSp add mod modNotesTx">
        <pc:chgData name="Sarah Suffys" userId="9c2baa1834019097" providerId="LiveId" clId="{D1251F8D-7097-4901-BE26-87A3D343F147}" dt="2023-04-06T19:27:51.196" v="11641" actId="122"/>
        <pc:sldMkLst>
          <pc:docMk/>
          <pc:sldMk cId="1555802437" sldId="278"/>
        </pc:sldMkLst>
        <pc:spChg chg="add del mod">
          <ac:chgData name="Sarah Suffys" userId="9c2baa1834019097" providerId="LiveId" clId="{D1251F8D-7097-4901-BE26-87A3D343F147}" dt="2023-04-05T12:56:28.155" v="6106" actId="478"/>
          <ac:spMkLst>
            <pc:docMk/>
            <pc:sldMk cId="1555802437" sldId="278"/>
            <ac:spMk id="3" creationId="{FBE592FD-EC99-976F-2067-BC55F1F83B4A}"/>
          </ac:spMkLst>
        </pc:spChg>
        <pc:spChg chg="add del mod">
          <ac:chgData name="Sarah Suffys" userId="9c2baa1834019097" providerId="LiveId" clId="{D1251F8D-7097-4901-BE26-87A3D343F147}" dt="2023-04-05T12:56:28.909" v="6107" actId="478"/>
          <ac:spMkLst>
            <pc:docMk/>
            <pc:sldMk cId="1555802437" sldId="278"/>
            <ac:spMk id="5" creationId="{0B3C8261-D082-44D3-4AAB-4D671B5719EF}"/>
          </ac:spMkLst>
        </pc:spChg>
        <pc:spChg chg="add del mod">
          <ac:chgData name="Sarah Suffys" userId="9c2baa1834019097" providerId="LiveId" clId="{D1251F8D-7097-4901-BE26-87A3D343F147}" dt="2023-04-05T12:56:30.243" v="6108" actId="478"/>
          <ac:spMkLst>
            <pc:docMk/>
            <pc:sldMk cId="1555802437" sldId="278"/>
            <ac:spMk id="7" creationId="{AE128919-ABE5-FCAD-0C41-AA2E755F9D6E}"/>
          </ac:spMkLst>
        </pc:spChg>
        <pc:spChg chg="add del mod">
          <ac:chgData name="Sarah Suffys" userId="9c2baa1834019097" providerId="LiveId" clId="{D1251F8D-7097-4901-BE26-87A3D343F147}" dt="2023-04-05T12:56:31.500" v="6109" actId="478"/>
          <ac:spMkLst>
            <pc:docMk/>
            <pc:sldMk cId="1555802437" sldId="278"/>
            <ac:spMk id="9" creationId="{6DCB01E1-F977-0524-1EF5-18CDD3104578}"/>
          </ac:spMkLst>
        </pc:spChg>
        <pc:spChg chg="add del mod">
          <ac:chgData name="Sarah Suffys" userId="9c2baa1834019097" providerId="LiveId" clId="{D1251F8D-7097-4901-BE26-87A3D343F147}" dt="2023-04-05T12:56:19.938" v="6100" actId="478"/>
          <ac:spMkLst>
            <pc:docMk/>
            <pc:sldMk cId="1555802437" sldId="278"/>
            <ac:spMk id="11" creationId="{93261DB8-36AD-B6DD-A963-A49A7B293667}"/>
          </ac:spMkLst>
        </pc:spChg>
        <pc:spChg chg="add del mod">
          <ac:chgData name="Sarah Suffys" userId="9c2baa1834019097" providerId="LiveId" clId="{D1251F8D-7097-4901-BE26-87A3D343F147}" dt="2023-04-05T12:56:20.995" v="6101" actId="478"/>
          <ac:spMkLst>
            <pc:docMk/>
            <pc:sldMk cId="1555802437" sldId="278"/>
            <ac:spMk id="13" creationId="{BE3889B5-CFF8-8506-53B9-6F0AE82DF0E5}"/>
          </ac:spMkLst>
        </pc:spChg>
        <pc:spChg chg="add del mod">
          <ac:chgData name="Sarah Suffys" userId="9c2baa1834019097" providerId="LiveId" clId="{D1251F8D-7097-4901-BE26-87A3D343F147}" dt="2023-04-05T12:56:22.013" v="6102" actId="478"/>
          <ac:spMkLst>
            <pc:docMk/>
            <pc:sldMk cId="1555802437" sldId="278"/>
            <ac:spMk id="15" creationId="{8CA800E9-24DD-1504-3F4F-F44ED42AA3FF}"/>
          </ac:spMkLst>
        </pc:spChg>
        <pc:spChg chg="add del mod">
          <ac:chgData name="Sarah Suffys" userId="9c2baa1834019097" providerId="LiveId" clId="{D1251F8D-7097-4901-BE26-87A3D343F147}" dt="2023-04-05T12:56:26.467" v="6105" actId="478"/>
          <ac:spMkLst>
            <pc:docMk/>
            <pc:sldMk cId="1555802437" sldId="278"/>
            <ac:spMk id="17" creationId="{463089D8-ED4D-B585-B4C6-5BF2880A5739}"/>
          </ac:spMkLst>
        </pc:spChg>
        <pc:spChg chg="add del mod">
          <ac:chgData name="Sarah Suffys" userId="9c2baa1834019097" providerId="LiveId" clId="{D1251F8D-7097-4901-BE26-87A3D343F147}" dt="2023-04-05T12:56:25.719" v="6104" actId="478"/>
          <ac:spMkLst>
            <pc:docMk/>
            <pc:sldMk cId="1555802437" sldId="278"/>
            <ac:spMk id="19" creationId="{AC8C0FB9-93BC-7896-1484-0620474133A0}"/>
          </ac:spMkLst>
        </pc:spChg>
        <pc:spChg chg="add del mod">
          <ac:chgData name="Sarah Suffys" userId="9c2baa1834019097" providerId="LiveId" clId="{D1251F8D-7097-4901-BE26-87A3D343F147}" dt="2023-04-05T12:56:23.316" v="6103" actId="478"/>
          <ac:spMkLst>
            <pc:docMk/>
            <pc:sldMk cId="1555802437" sldId="278"/>
            <ac:spMk id="21" creationId="{E330CA9C-F362-01BF-0E78-8A1946D847B6}"/>
          </ac:spMkLst>
        </pc:spChg>
        <pc:spChg chg="add del mod">
          <ac:chgData name="Sarah Suffys" userId="9c2baa1834019097" providerId="LiveId" clId="{D1251F8D-7097-4901-BE26-87A3D343F147}" dt="2023-04-05T12:56:16.368" v="6098" actId="478"/>
          <ac:spMkLst>
            <pc:docMk/>
            <pc:sldMk cId="1555802437" sldId="278"/>
            <ac:spMk id="23" creationId="{E7D4924D-7DE8-9D3A-3A9B-45031BD2D403}"/>
          </ac:spMkLst>
        </pc:spChg>
        <pc:spChg chg="add del mod">
          <ac:chgData name="Sarah Suffys" userId="9c2baa1834019097" providerId="LiveId" clId="{D1251F8D-7097-4901-BE26-87A3D343F147}" dt="2023-04-05T12:56:17.355" v="6099" actId="478"/>
          <ac:spMkLst>
            <pc:docMk/>
            <pc:sldMk cId="1555802437" sldId="278"/>
            <ac:spMk id="25" creationId="{82BD16FC-D3CB-84E6-4DC4-064CD1AC6676}"/>
          </ac:spMkLst>
        </pc:spChg>
        <pc:spChg chg="add mod">
          <ac:chgData name="Sarah Suffys" userId="9c2baa1834019097" providerId="LiveId" clId="{D1251F8D-7097-4901-BE26-87A3D343F147}" dt="2023-04-06T19:27:51.196" v="11641" actId="122"/>
          <ac:spMkLst>
            <pc:docMk/>
            <pc:sldMk cId="1555802437" sldId="278"/>
            <ac:spMk id="27" creationId="{232AF83C-5D28-0CD9-FFD2-8E35F9F8F559}"/>
          </ac:spMkLst>
        </pc:spChg>
        <pc:spChg chg="mod">
          <ac:chgData name="Sarah Suffys" userId="9c2baa1834019097" providerId="LiveId" clId="{D1251F8D-7097-4901-BE26-87A3D343F147}" dt="2023-04-06T08:13:09.329" v="7734" actId="1076"/>
          <ac:spMkLst>
            <pc:docMk/>
            <pc:sldMk cId="1555802437" sldId="278"/>
            <ac:spMk id="393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394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395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396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397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398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399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400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401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402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403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404" creationId="{00000000-0000-0000-0000-000000000000}"/>
          </ac:spMkLst>
        </pc:spChg>
        <pc:spChg chg="del">
          <ac:chgData name="Sarah Suffys" userId="9c2baa1834019097" providerId="LiveId" clId="{D1251F8D-7097-4901-BE26-87A3D343F147}" dt="2023-04-05T12:56:07.612" v="6097" actId="478"/>
          <ac:spMkLst>
            <pc:docMk/>
            <pc:sldMk cId="1555802437" sldId="278"/>
            <ac:spMk id="405" creationId="{00000000-0000-0000-0000-000000000000}"/>
          </ac:spMkLst>
        </pc:spChg>
      </pc:sldChg>
      <pc:sldChg chg="addSp delSp modSp new mod ord modNotesTx">
        <pc:chgData name="Sarah Suffys" userId="9c2baa1834019097" providerId="LiveId" clId="{D1251F8D-7097-4901-BE26-87A3D343F147}" dt="2023-04-05T10:05:54.258" v="5598" actId="20577"/>
        <pc:sldMkLst>
          <pc:docMk/>
          <pc:sldMk cId="1823312515" sldId="279"/>
        </pc:sldMkLst>
        <pc:spChg chg="add mod">
          <ac:chgData name="Sarah Suffys" userId="9c2baa1834019097" providerId="LiveId" clId="{D1251F8D-7097-4901-BE26-87A3D343F147}" dt="2023-04-05T09:55:36.686" v="5345" actId="404"/>
          <ac:spMkLst>
            <pc:docMk/>
            <pc:sldMk cId="1823312515" sldId="279"/>
            <ac:spMk id="2" creationId="{28D75A1B-8E15-328F-58DD-8FBA7BAFB2A9}"/>
          </ac:spMkLst>
        </pc:spChg>
        <pc:spChg chg="del">
          <ac:chgData name="Sarah Suffys" userId="9c2baa1834019097" providerId="LiveId" clId="{D1251F8D-7097-4901-BE26-87A3D343F147}" dt="2023-04-01T12:59:41.028" v="2074" actId="478"/>
          <ac:spMkLst>
            <pc:docMk/>
            <pc:sldMk cId="1823312515" sldId="279"/>
            <ac:spMk id="2" creationId="{29A60D4F-7F90-A3E5-8576-45F639465491}"/>
          </ac:spMkLst>
        </pc:spChg>
        <pc:spChg chg="del">
          <ac:chgData name="Sarah Suffys" userId="9c2baa1834019097" providerId="LiveId" clId="{D1251F8D-7097-4901-BE26-87A3D343F147}" dt="2023-04-01T12:59:42.100" v="2075" actId="478"/>
          <ac:spMkLst>
            <pc:docMk/>
            <pc:sldMk cId="1823312515" sldId="279"/>
            <ac:spMk id="3" creationId="{648B3486-5E4B-F46A-A15C-1CB4ED9F8AAF}"/>
          </ac:spMkLst>
        </pc:spChg>
        <pc:spChg chg="add mod">
          <ac:chgData name="Sarah Suffys" userId="9c2baa1834019097" providerId="LiveId" clId="{D1251F8D-7097-4901-BE26-87A3D343F147}" dt="2023-04-05T10:04:20.010" v="5497" actId="21"/>
          <ac:spMkLst>
            <pc:docMk/>
            <pc:sldMk cId="1823312515" sldId="279"/>
            <ac:spMk id="3" creationId="{71080E23-71CD-16DB-F103-0B45AC72D3EA}"/>
          </ac:spMkLst>
        </pc:spChg>
        <pc:picChg chg="add mod">
          <ac:chgData name="Sarah Suffys" userId="9c2baa1834019097" providerId="LiveId" clId="{D1251F8D-7097-4901-BE26-87A3D343F147}" dt="2023-04-05T09:55:30.622" v="5343" actId="1076"/>
          <ac:picMkLst>
            <pc:docMk/>
            <pc:sldMk cId="1823312515" sldId="279"/>
            <ac:picMk id="5" creationId="{1A5A1FD8-E50C-863A-3835-1BA71A53FB6F}"/>
          </ac:picMkLst>
        </pc:picChg>
      </pc:sldChg>
      <pc:sldChg chg="new del">
        <pc:chgData name="Sarah Suffys" userId="9c2baa1834019097" providerId="LiveId" clId="{D1251F8D-7097-4901-BE26-87A3D343F147}" dt="2023-04-05T07:01:04.935" v="2661" actId="2696"/>
        <pc:sldMkLst>
          <pc:docMk/>
          <pc:sldMk cId="117778171" sldId="280"/>
        </pc:sldMkLst>
      </pc:sldChg>
      <pc:sldChg chg="addSp delSp modSp new del mod">
        <pc:chgData name="Sarah Suffys" userId="9c2baa1834019097" providerId="LiveId" clId="{D1251F8D-7097-4901-BE26-87A3D343F147}" dt="2023-04-05T07:00:49.137" v="2659" actId="2696"/>
        <pc:sldMkLst>
          <pc:docMk/>
          <pc:sldMk cId="1217069369" sldId="280"/>
        </pc:sldMkLst>
        <pc:picChg chg="add del mod">
          <ac:chgData name="Sarah Suffys" userId="9c2baa1834019097" providerId="LiveId" clId="{D1251F8D-7097-4901-BE26-87A3D343F147}" dt="2023-04-05T06:55:52.877" v="2658" actId="478"/>
          <ac:picMkLst>
            <pc:docMk/>
            <pc:sldMk cId="1217069369" sldId="280"/>
            <ac:picMk id="3" creationId="{7F89C520-B06E-09C1-81A1-972FA947883A}"/>
          </ac:picMkLst>
        </pc:picChg>
      </pc:sldChg>
      <pc:sldChg chg="new del">
        <pc:chgData name="Sarah Suffys" userId="9c2baa1834019097" providerId="LiveId" clId="{D1251F8D-7097-4901-BE26-87A3D343F147}" dt="2023-04-05T06:52:59.542" v="2651" actId="47"/>
        <pc:sldMkLst>
          <pc:docMk/>
          <pc:sldMk cId="2222845807" sldId="280"/>
        </pc:sldMkLst>
      </pc:sldChg>
      <pc:sldChg chg="addSp delSp modSp new mod modNotesTx">
        <pc:chgData name="Sarah Suffys" userId="9c2baa1834019097" providerId="LiveId" clId="{D1251F8D-7097-4901-BE26-87A3D343F147}" dt="2023-04-07T06:48:10.395" v="11680" actId="14100"/>
        <pc:sldMkLst>
          <pc:docMk/>
          <pc:sldMk cId="3644176976" sldId="280"/>
        </pc:sldMkLst>
        <pc:spChg chg="add del mod">
          <ac:chgData name="Sarah Suffys" userId="9c2baa1834019097" providerId="LiveId" clId="{D1251F8D-7097-4901-BE26-87A3D343F147}" dt="2023-04-05T07:10:05.088" v="2942" actId="207"/>
          <ac:spMkLst>
            <pc:docMk/>
            <pc:sldMk cId="3644176976" sldId="280"/>
            <ac:spMk id="2" creationId="{277C22D1-B5F3-2581-8AB0-A7D65664D8A7}"/>
          </ac:spMkLst>
        </pc:spChg>
        <pc:spChg chg="add mod">
          <ac:chgData name="Sarah Suffys" userId="9c2baa1834019097" providerId="LiveId" clId="{D1251F8D-7097-4901-BE26-87A3D343F147}" dt="2023-04-06T09:18:25.065" v="8258" actId="1076"/>
          <ac:spMkLst>
            <pc:docMk/>
            <pc:sldMk cId="3644176976" sldId="280"/>
            <ac:spMk id="3" creationId="{D861FDF8-86C8-4B3F-37FE-39060B159F60}"/>
          </ac:spMkLst>
        </pc:spChg>
        <pc:spChg chg="add mod">
          <ac:chgData name="Sarah Suffys" userId="9c2baa1834019097" providerId="LiveId" clId="{D1251F8D-7097-4901-BE26-87A3D343F147}" dt="2023-04-05T17:30:16.786" v="7554" actId="20577"/>
          <ac:spMkLst>
            <pc:docMk/>
            <pc:sldMk cId="3644176976" sldId="280"/>
            <ac:spMk id="7" creationId="{AC21DFF2-F434-6554-BA70-E2F1BE4B4854}"/>
          </ac:spMkLst>
        </pc:spChg>
        <pc:spChg chg="add mod">
          <ac:chgData name="Sarah Suffys" userId="9c2baa1834019097" providerId="LiveId" clId="{D1251F8D-7097-4901-BE26-87A3D343F147}" dt="2023-04-07T06:48:10.395" v="11680" actId="14100"/>
          <ac:spMkLst>
            <pc:docMk/>
            <pc:sldMk cId="3644176976" sldId="280"/>
            <ac:spMk id="8" creationId="{086C4280-A525-0C7E-978D-CE3FF46E87E4}"/>
          </ac:spMkLst>
        </pc:spChg>
        <pc:picChg chg="add mod">
          <ac:chgData name="Sarah Suffys" userId="9c2baa1834019097" providerId="LiveId" clId="{D1251F8D-7097-4901-BE26-87A3D343F147}" dt="2023-04-05T07:11:41.931" v="2954" actId="1076"/>
          <ac:picMkLst>
            <pc:docMk/>
            <pc:sldMk cId="3644176976" sldId="280"/>
            <ac:picMk id="4" creationId="{1C4DD9F7-13F5-7374-BC7B-6DAFFF4DA96B}"/>
          </ac:picMkLst>
        </pc:picChg>
        <pc:picChg chg="add mod ord">
          <ac:chgData name="Sarah Suffys" userId="9c2baa1834019097" providerId="LiveId" clId="{D1251F8D-7097-4901-BE26-87A3D343F147}" dt="2023-04-05T07:05:18.097" v="2701" actId="1076"/>
          <ac:picMkLst>
            <pc:docMk/>
            <pc:sldMk cId="3644176976" sldId="280"/>
            <ac:picMk id="6" creationId="{DCE4E233-BBB0-3E4B-B377-294F974314C3}"/>
          </ac:picMkLst>
        </pc:picChg>
      </pc:sldChg>
      <pc:sldChg chg="addSp delSp modSp new mod modClrScheme chgLayout modNotesTx">
        <pc:chgData name="Sarah Suffys" userId="9c2baa1834019097" providerId="LiveId" clId="{D1251F8D-7097-4901-BE26-87A3D343F147}" dt="2023-04-06T09:19:25.705" v="8280" actId="1076"/>
        <pc:sldMkLst>
          <pc:docMk/>
          <pc:sldMk cId="390865329" sldId="281"/>
        </pc:sldMkLst>
        <pc:spChg chg="add mod">
          <ac:chgData name="Sarah Suffys" userId="9c2baa1834019097" providerId="LiveId" clId="{D1251F8D-7097-4901-BE26-87A3D343F147}" dt="2023-04-06T09:19:25.705" v="8280" actId="1076"/>
          <ac:spMkLst>
            <pc:docMk/>
            <pc:sldMk cId="390865329" sldId="281"/>
            <ac:spMk id="2" creationId="{5831B929-DA34-D4A8-5F92-263B0F662D13}"/>
          </ac:spMkLst>
        </pc:spChg>
        <pc:spChg chg="add del mod">
          <ac:chgData name="Sarah Suffys" userId="9c2baa1834019097" providerId="LiveId" clId="{D1251F8D-7097-4901-BE26-87A3D343F147}" dt="2023-04-05T07:11:07.372" v="2946" actId="478"/>
          <ac:spMkLst>
            <pc:docMk/>
            <pc:sldMk cId="390865329" sldId="281"/>
            <ac:spMk id="2" creationId="{CBC73A8E-2F02-8A9F-AF47-F4F49F47A648}"/>
          </ac:spMkLst>
        </pc:spChg>
        <pc:spChg chg="add del mod">
          <ac:chgData name="Sarah Suffys" userId="9c2baa1834019097" providerId="LiveId" clId="{D1251F8D-7097-4901-BE26-87A3D343F147}" dt="2023-04-05T07:11:08.696" v="2947" actId="478"/>
          <ac:spMkLst>
            <pc:docMk/>
            <pc:sldMk cId="390865329" sldId="281"/>
            <ac:spMk id="3" creationId="{3BE0F290-FA8C-9BC7-C102-011EBD656951}"/>
          </ac:spMkLst>
        </pc:spChg>
        <pc:spChg chg="add mod">
          <ac:chgData name="Sarah Suffys" userId="9c2baa1834019097" providerId="LiveId" clId="{D1251F8D-7097-4901-BE26-87A3D343F147}" dt="2023-04-05T07:52:25.946" v="3841" actId="20577"/>
          <ac:spMkLst>
            <pc:docMk/>
            <pc:sldMk cId="390865329" sldId="281"/>
            <ac:spMk id="6" creationId="{224DEB09-67B8-5894-FF34-783EFB9FB385}"/>
          </ac:spMkLst>
        </pc:spChg>
        <pc:picChg chg="add mod">
          <ac:chgData name="Sarah Suffys" userId="9c2baa1834019097" providerId="LiveId" clId="{D1251F8D-7097-4901-BE26-87A3D343F147}" dt="2023-04-05T07:29:58.481" v="3136" actId="1076"/>
          <ac:picMkLst>
            <pc:docMk/>
            <pc:sldMk cId="390865329" sldId="281"/>
            <ac:picMk id="5" creationId="{C9733AA5-1D0E-640F-8FCC-5DC1D29FCF72}"/>
          </ac:picMkLst>
        </pc:picChg>
      </pc:sldChg>
      <pc:sldChg chg="addSp delSp modSp new del mod">
        <pc:chgData name="Sarah Suffys" userId="9c2baa1834019097" providerId="LiveId" clId="{D1251F8D-7097-4901-BE26-87A3D343F147}" dt="2023-04-05T07:52:55.689" v="3871" actId="2696"/>
        <pc:sldMkLst>
          <pc:docMk/>
          <pc:sldMk cId="3708978768" sldId="282"/>
        </pc:sldMkLst>
        <pc:spChg chg="del mod">
          <ac:chgData name="Sarah Suffys" userId="9c2baa1834019097" providerId="LiveId" clId="{D1251F8D-7097-4901-BE26-87A3D343F147}" dt="2023-04-05T07:52:46.550" v="3867" actId="478"/>
          <ac:spMkLst>
            <pc:docMk/>
            <pc:sldMk cId="3708978768" sldId="282"/>
            <ac:spMk id="2" creationId="{69DF87E6-FADA-0BDF-5B1C-A6AC77084483}"/>
          </ac:spMkLst>
        </pc:spChg>
        <pc:spChg chg="add mod">
          <ac:chgData name="Sarah Suffys" userId="9c2baa1834019097" providerId="LiveId" clId="{D1251F8D-7097-4901-BE26-87A3D343F147}" dt="2023-04-05T07:52:46.550" v="3867" actId="478"/>
          <ac:spMkLst>
            <pc:docMk/>
            <pc:sldMk cId="3708978768" sldId="282"/>
            <ac:spMk id="5" creationId="{EF738343-7EDB-E3A4-1D27-EA3E8C7FBFA5}"/>
          </ac:spMkLst>
        </pc:spChg>
      </pc:sldChg>
      <pc:sldChg chg="addSp delSp modSp add mod ord">
        <pc:chgData name="Sarah Suffys" userId="9c2baa1834019097" providerId="LiveId" clId="{D1251F8D-7097-4901-BE26-87A3D343F147}" dt="2023-04-05T12:10:00.777" v="5854" actId="207"/>
        <pc:sldMkLst>
          <pc:docMk/>
          <pc:sldMk cId="2336433810" sldId="283"/>
        </pc:sldMkLst>
        <pc:spChg chg="mod">
          <ac:chgData name="Sarah Suffys" userId="9c2baa1834019097" providerId="LiveId" clId="{D1251F8D-7097-4901-BE26-87A3D343F147}" dt="2023-04-05T12:10:00.777" v="5854" actId="207"/>
          <ac:spMkLst>
            <pc:docMk/>
            <pc:sldMk cId="2336433810" sldId="283"/>
            <ac:spMk id="359" creationId="{00000000-0000-0000-0000-000000000000}"/>
          </ac:spMkLst>
        </pc:spChg>
        <pc:spChg chg="mod">
          <ac:chgData name="Sarah Suffys" userId="9c2baa1834019097" providerId="LiveId" clId="{D1251F8D-7097-4901-BE26-87A3D343F147}" dt="2023-04-05T07:53:24.695" v="3892" actId="20577"/>
          <ac:spMkLst>
            <pc:docMk/>
            <pc:sldMk cId="2336433810" sldId="283"/>
            <ac:spMk id="360" creationId="{00000000-0000-0000-0000-000000000000}"/>
          </ac:spMkLst>
        </pc:spChg>
        <pc:spChg chg="mod">
          <ac:chgData name="Sarah Suffys" userId="9c2baa1834019097" providerId="LiveId" clId="{D1251F8D-7097-4901-BE26-87A3D343F147}" dt="2023-04-05T08:05:47.530" v="4396" actId="1076"/>
          <ac:spMkLst>
            <pc:docMk/>
            <pc:sldMk cId="2336433810" sldId="283"/>
            <ac:spMk id="361" creationId="{00000000-0000-0000-0000-000000000000}"/>
          </ac:spMkLst>
        </pc:spChg>
        <pc:spChg chg="mod">
          <ac:chgData name="Sarah Suffys" userId="9c2baa1834019097" providerId="LiveId" clId="{D1251F8D-7097-4901-BE26-87A3D343F147}" dt="2023-04-05T08:05:43.993" v="4395" actId="1076"/>
          <ac:spMkLst>
            <pc:docMk/>
            <pc:sldMk cId="2336433810" sldId="283"/>
            <ac:spMk id="362" creationId="{00000000-0000-0000-0000-000000000000}"/>
          </ac:spMkLst>
        </pc:spChg>
        <pc:spChg chg="mod">
          <ac:chgData name="Sarah Suffys" userId="9c2baa1834019097" providerId="LiveId" clId="{D1251F8D-7097-4901-BE26-87A3D343F147}" dt="2023-04-05T12:09:57.135" v="5852" actId="113"/>
          <ac:spMkLst>
            <pc:docMk/>
            <pc:sldMk cId="2336433810" sldId="283"/>
            <ac:spMk id="363" creationId="{00000000-0000-0000-0000-000000000000}"/>
          </ac:spMkLst>
        </pc:spChg>
        <pc:cxnChg chg="del">
          <ac:chgData name="Sarah Suffys" userId="9c2baa1834019097" providerId="LiveId" clId="{D1251F8D-7097-4901-BE26-87A3D343F147}" dt="2023-04-05T07:54:01.288" v="3938" actId="478"/>
          <ac:cxnSpMkLst>
            <pc:docMk/>
            <pc:sldMk cId="2336433810" sldId="283"/>
            <ac:cxnSpMk id="3" creationId="{98B093C7-BB0B-01D0-27F7-11FFA168D73B}"/>
          </ac:cxnSpMkLst>
        </pc:cxnChg>
        <pc:cxnChg chg="add mod">
          <ac:chgData name="Sarah Suffys" userId="9c2baa1834019097" providerId="LiveId" clId="{D1251F8D-7097-4901-BE26-87A3D343F147}" dt="2023-04-05T07:56:03.096" v="3947" actId="693"/>
          <ac:cxnSpMkLst>
            <pc:docMk/>
            <pc:sldMk cId="2336433810" sldId="283"/>
            <ac:cxnSpMk id="4" creationId="{7D675CE5-F22E-0620-E7CB-7301612E9780}"/>
          </ac:cxnSpMkLst>
        </pc:cxnChg>
      </pc:sldChg>
      <pc:sldChg chg="addSp delSp modSp new mod modNotesTx">
        <pc:chgData name="Sarah Suffys" userId="9c2baa1834019097" providerId="LiveId" clId="{D1251F8D-7097-4901-BE26-87A3D343F147}" dt="2023-04-06T07:55:28.095" v="7664" actId="1076"/>
        <pc:sldMkLst>
          <pc:docMk/>
          <pc:sldMk cId="2728789106" sldId="284"/>
        </pc:sldMkLst>
        <pc:spChg chg="mod">
          <ac:chgData name="Sarah Suffys" userId="9c2baa1834019097" providerId="LiveId" clId="{D1251F8D-7097-4901-BE26-87A3D343F147}" dt="2023-04-05T08:25:49.185" v="4927" actId="1076"/>
          <ac:spMkLst>
            <pc:docMk/>
            <pc:sldMk cId="2728789106" sldId="284"/>
            <ac:spMk id="2" creationId="{8385A35D-F613-9658-D393-9D71487AF7D8}"/>
          </ac:spMkLst>
        </pc:spChg>
        <pc:spChg chg="mod">
          <ac:chgData name="Sarah Suffys" userId="9c2baa1834019097" providerId="LiveId" clId="{D1251F8D-7097-4901-BE26-87A3D343F147}" dt="2023-04-05T08:20:33.073" v="4926" actId="20577"/>
          <ac:spMkLst>
            <pc:docMk/>
            <pc:sldMk cId="2728789106" sldId="284"/>
            <ac:spMk id="3" creationId="{3C1450E3-860E-F2FB-639C-EBF87182233F}"/>
          </ac:spMkLst>
        </pc:spChg>
        <pc:spChg chg="mod">
          <ac:chgData name="Sarah Suffys" userId="9c2baa1834019097" providerId="LiveId" clId="{D1251F8D-7097-4901-BE26-87A3D343F147}" dt="2023-04-05T08:18:24.108" v="4819" actId="5793"/>
          <ac:spMkLst>
            <pc:docMk/>
            <pc:sldMk cId="2728789106" sldId="284"/>
            <ac:spMk id="4" creationId="{953B6D83-14C0-5EF4-3659-F4B69BF129E2}"/>
          </ac:spMkLst>
        </pc:spChg>
        <pc:spChg chg="mod">
          <ac:chgData name="Sarah Suffys" userId="9c2baa1834019097" providerId="LiveId" clId="{D1251F8D-7097-4901-BE26-87A3D343F147}" dt="2023-04-05T12:09:48.702" v="5850" actId="1076"/>
          <ac:spMkLst>
            <pc:docMk/>
            <pc:sldMk cId="2728789106" sldId="284"/>
            <ac:spMk id="5" creationId="{2C051090-9657-3FA4-4648-62E103AA1A8B}"/>
          </ac:spMkLst>
        </pc:spChg>
        <pc:spChg chg="del mod">
          <ac:chgData name="Sarah Suffys" userId="9c2baa1834019097" providerId="LiveId" clId="{D1251F8D-7097-4901-BE26-87A3D343F147}" dt="2023-04-05T08:09:20.116" v="4462" actId="478"/>
          <ac:spMkLst>
            <pc:docMk/>
            <pc:sldMk cId="2728789106" sldId="284"/>
            <ac:spMk id="6" creationId="{22CE755B-0657-94A0-9F8C-819B0234F511}"/>
          </ac:spMkLst>
        </pc:spChg>
        <pc:spChg chg="add mod">
          <ac:chgData name="Sarah Suffys" userId="9c2baa1834019097" providerId="LiveId" clId="{D1251F8D-7097-4901-BE26-87A3D343F147}" dt="2023-04-06T07:54:55.012" v="7637" actId="1076"/>
          <ac:spMkLst>
            <pc:docMk/>
            <pc:sldMk cId="2728789106" sldId="284"/>
            <ac:spMk id="6" creationId="{C3FAE859-0079-B1A0-4B24-4C50BD83A7AD}"/>
          </ac:spMkLst>
        </pc:spChg>
        <pc:spChg chg="add mod">
          <ac:chgData name="Sarah Suffys" userId="9c2baa1834019097" providerId="LiveId" clId="{D1251F8D-7097-4901-BE26-87A3D343F147}" dt="2023-04-06T07:55:28.095" v="7664" actId="1076"/>
          <ac:spMkLst>
            <pc:docMk/>
            <pc:sldMk cId="2728789106" sldId="284"/>
            <ac:spMk id="7" creationId="{6595E4D2-6FF5-BB2F-40C2-23696DFE0760}"/>
          </ac:spMkLst>
        </pc:spChg>
        <pc:spChg chg="add del mod">
          <ac:chgData name="Sarah Suffys" userId="9c2baa1834019097" providerId="LiveId" clId="{D1251F8D-7097-4901-BE26-87A3D343F147}" dt="2023-04-05T08:09:23.523" v="4463" actId="478"/>
          <ac:spMkLst>
            <pc:docMk/>
            <pc:sldMk cId="2728789106" sldId="284"/>
            <ac:spMk id="8" creationId="{7986BB24-DEBB-A6C3-4E66-7529D279D96B}"/>
          </ac:spMkLst>
        </pc:spChg>
        <pc:spChg chg="add del mod">
          <ac:chgData name="Sarah Suffys" userId="9c2baa1834019097" providerId="LiveId" clId="{D1251F8D-7097-4901-BE26-87A3D343F147}" dt="2023-04-05T08:16:59.729" v="4789" actId="478"/>
          <ac:spMkLst>
            <pc:docMk/>
            <pc:sldMk cId="2728789106" sldId="284"/>
            <ac:spMk id="9" creationId="{CAB543F8-FD8C-66AE-DBC1-E7AD97BC9EC9}"/>
          </ac:spMkLst>
        </pc:spChg>
        <pc:spChg chg="add del mod">
          <ac:chgData name="Sarah Suffys" userId="9c2baa1834019097" providerId="LiveId" clId="{D1251F8D-7097-4901-BE26-87A3D343F147}" dt="2023-04-05T08:17:02.129" v="4790" actId="478"/>
          <ac:spMkLst>
            <pc:docMk/>
            <pc:sldMk cId="2728789106" sldId="284"/>
            <ac:spMk id="11" creationId="{7CB62039-1DCA-7E07-2459-5DF6546F2493}"/>
          </ac:spMkLst>
        </pc:spChg>
        <pc:spChg chg="add mod">
          <ac:chgData name="Sarah Suffys" userId="9c2baa1834019097" providerId="LiveId" clId="{D1251F8D-7097-4901-BE26-87A3D343F147}" dt="2023-04-05T12:09:44.744" v="5849" actId="1076"/>
          <ac:spMkLst>
            <pc:docMk/>
            <pc:sldMk cId="2728789106" sldId="284"/>
            <ac:spMk id="12" creationId="{30C3E2DF-8691-704B-29A4-F283D823AE31}"/>
          </ac:spMkLst>
        </pc:spChg>
        <pc:spChg chg="add mod">
          <ac:chgData name="Sarah Suffys" userId="9c2baa1834019097" providerId="LiveId" clId="{D1251F8D-7097-4901-BE26-87A3D343F147}" dt="2023-04-06T07:54:50.574" v="7636" actId="14100"/>
          <ac:spMkLst>
            <pc:docMk/>
            <pc:sldMk cId="2728789106" sldId="284"/>
            <ac:spMk id="16" creationId="{B41F9320-08CC-4B4B-C813-23753D1FE4A0}"/>
          </ac:spMkLst>
        </pc:spChg>
        <pc:cxnChg chg="add mod">
          <ac:chgData name="Sarah Suffys" userId="9c2baa1834019097" providerId="LiveId" clId="{D1251F8D-7097-4901-BE26-87A3D343F147}" dt="2023-04-05T08:19:09.033" v="4841" actId="1076"/>
          <ac:cxnSpMkLst>
            <pc:docMk/>
            <pc:sldMk cId="2728789106" sldId="284"/>
            <ac:cxnSpMk id="13" creationId="{0886382C-1F8F-89C6-8590-60B0C01C01F5}"/>
          </ac:cxnSpMkLst>
        </pc:cxnChg>
      </pc:sldChg>
      <pc:sldChg chg="modSp new mod">
        <pc:chgData name="Sarah Suffys" userId="9c2baa1834019097" providerId="LiveId" clId="{D1251F8D-7097-4901-BE26-87A3D343F147}" dt="2023-04-06T08:06:24.471" v="7672" actId="1076"/>
        <pc:sldMkLst>
          <pc:docMk/>
          <pc:sldMk cId="3111751950" sldId="285"/>
        </pc:sldMkLst>
        <pc:spChg chg="mod">
          <ac:chgData name="Sarah Suffys" userId="9c2baa1834019097" providerId="LiveId" clId="{D1251F8D-7097-4901-BE26-87A3D343F147}" dt="2023-04-06T08:06:24.471" v="7672" actId="1076"/>
          <ac:spMkLst>
            <pc:docMk/>
            <pc:sldMk cId="3111751950" sldId="285"/>
            <ac:spMk id="2" creationId="{19E8F649-5D91-D3B8-7F78-29C149EE3321}"/>
          </ac:spMkLst>
        </pc:spChg>
        <pc:spChg chg="mod">
          <ac:chgData name="Sarah Suffys" userId="9c2baa1834019097" providerId="LiveId" clId="{D1251F8D-7097-4901-BE26-87A3D343F147}" dt="2023-04-05T08:32:02.840" v="5164" actId="1076"/>
          <ac:spMkLst>
            <pc:docMk/>
            <pc:sldMk cId="3111751950" sldId="285"/>
            <ac:spMk id="3" creationId="{4D027060-8230-E2E0-6C3A-4AF5BE4B5828}"/>
          </ac:spMkLst>
        </pc:spChg>
      </pc:sldChg>
      <pc:sldChg chg="addSp delSp modSp add mod">
        <pc:chgData name="Sarah Suffys" userId="9c2baa1834019097" providerId="LiveId" clId="{D1251F8D-7097-4901-BE26-87A3D343F147}" dt="2023-04-06T18:29:59.655" v="9739" actId="113"/>
        <pc:sldMkLst>
          <pc:docMk/>
          <pc:sldMk cId="1728874347" sldId="286"/>
        </pc:sldMkLst>
        <pc:spChg chg="add mod">
          <ac:chgData name="Sarah Suffys" userId="9c2baa1834019097" providerId="LiveId" clId="{D1251F8D-7097-4901-BE26-87A3D343F147}" dt="2023-04-05T10:13:47.584" v="5757" actId="14100"/>
          <ac:spMkLst>
            <pc:docMk/>
            <pc:sldMk cId="1728874347" sldId="286"/>
            <ac:spMk id="2" creationId="{6619AA10-ED39-B5CC-41BA-EA2C0326EBAB}"/>
          </ac:spMkLst>
        </pc:spChg>
        <pc:spChg chg="add mod">
          <ac:chgData name="Sarah Suffys" userId="9c2baa1834019097" providerId="LiveId" clId="{D1251F8D-7097-4901-BE26-87A3D343F147}" dt="2023-04-06T08:11:09.394" v="7702" actId="1076"/>
          <ac:spMkLst>
            <pc:docMk/>
            <pc:sldMk cId="1728874347" sldId="286"/>
            <ac:spMk id="5" creationId="{6BA317F5-E527-1004-ED87-F8734B8B013D}"/>
          </ac:spMkLst>
        </pc:spChg>
        <pc:spChg chg="add del mod">
          <ac:chgData name="Sarah Suffys" userId="9c2baa1834019097" providerId="LiveId" clId="{D1251F8D-7097-4901-BE26-87A3D343F147}" dt="2023-04-06T08:10:41.320" v="7695" actId="478"/>
          <ac:spMkLst>
            <pc:docMk/>
            <pc:sldMk cId="1728874347" sldId="286"/>
            <ac:spMk id="6" creationId="{2BAF952F-3A6B-F2EF-758A-40F6C86512C3}"/>
          </ac:spMkLst>
        </pc:spChg>
        <pc:spChg chg="add mod">
          <ac:chgData name="Sarah Suffys" userId="9c2baa1834019097" providerId="LiveId" clId="{D1251F8D-7097-4901-BE26-87A3D343F147}" dt="2023-04-06T18:29:59.655" v="9739" actId="113"/>
          <ac:spMkLst>
            <pc:docMk/>
            <pc:sldMk cId="1728874347" sldId="286"/>
            <ac:spMk id="7" creationId="{09CF7B84-24EB-5243-2CD4-27D60159CC98}"/>
          </ac:spMkLst>
        </pc:spChg>
        <pc:spChg chg="del">
          <ac:chgData name="Sarah Suffys" userId="9c2baa1834019097" providerId="LiveId" clId="{D1251F8D-7097-4901-BE26-87A3D343F147}" dt="2023-04-05T10:13:32.476" v="5753" actId="478"/>
          <ac:spMkLst>
            <pc:docMk/>
            <pc:sldMk cId="1728874347" sldId="286"/>
            <ac:spMk id="21" creationId="{2955CBEE-31B2-6ADA-85A6-6274D4557274}"/>
          </ac:spMkLst>
        </pc:spChg>
        <pc:spChg chg="del mod">
          <ac:chgData name="Sarah Suffys" userId="9c2baa1834019097" providerId="LiveId" clId="{D1251F8D-7097-4901-BE26-87A3D343F147}" dt="2023-04-06T08:10:45.345" v="7697" actId="478"/>
          <ac:spMkLst>
            <pc:docMk/>
            <pc:sldMk cId="1728874347" sldId="286"/>
            <ac:spMk id="22" creationId="{FCA767D7-8744-AC20-07A8-55A29B60367A}"/>
          </ac:spMkLst>
        </pc:spChg>
        <pc:spChg chg="del">
          <ac:chgData name="Sarah Suffys" userId="9c2baa1834019097" providerId="LiveId" clId="{D1251F8D-7097-4901-BE26-87A3D343F147}" dt="2023-04-06T08:10:39.818" v="7694" actId="478"/>
          <ac:spMkLst>
            <pc:docMk/>
            <pc:sldMk cId="1728874347" sldId="286"/>
            <ac:spMk id="381" creationId="{00000000-0000-0000-0000-000000000000}"/>
          </ac:spMkLst>
        </pc:spChg>
        <pc:graphicFrameChg chg="add mod">
          <ac:chgData name="Sarah Suffys" userId="9c2baa1834019097" providerId="LiveId" clId="{D1251F8D-7097-4901-BE26-87A3D343F147}" dt="2023-04-06T08:11:05.926" v="7701" actId="1076"/>
          <ac:graphicFrameMkLst>
            <pc:docMk/>
            <pc:sldMk cId="1728874347" sldId="286"/>
            <ac:graphicFrameMk id="3" creationId="{A4EC20F1-D107-A192-6DA9-EA71519CF724}"/>
          </ac:graphicFrameMkLst>
        </pc:graphicFrameChg>
        <pc:graphicFrameChg chg="del">
          <ac:chgData name="Sarah Suffys" userId="9c2baa1834019097" providerId="LiveId" clId="{D1251F8D-7097-4901-BE26-87A3D343F147}" dt="2023-04-05T10:13:33.130" v="5754" actId="478"/>
          <ac:graphicFrameMkLst>
            <pc:docMk/>
            <pc:sldMk cId="1728874347" sldId="286"/>
            <ac:graphicFrameMk id="19" creationId="{8BEF4B6C-05D9-7F83-793D-9B0B9781CA6A}"/>
          </ac:graphicFrameMkLst>
        </pc:graphicFrameChg>
      </pc:sldChg>
      <pc:sldChg chg="addSp delSp modSp add mod">
        <pc:chgData name="Sarah Suffys" userId="9c2baa1834019097" providerId="LiveId" clId="{D1251F8D-7097-4901-BE26-87A3D343F147}" dt="2023-04-06T08:11:51.581" v="7710" actId="1076"/>
        <pc:sldMkLst>
          <pc:docMk/>
          <pc:sldMk cId="2313943617" sldId="287"/>
        </pc:sldMkLst>
        <pc:spChg chg="add mod">
          <ac:chgData name="Sarah Suffys" userId="9c2baa1834019097" providerId="LiveId" clId="{D1251F8D-7097-4901-BE26-87A3D343F147}" dt="2023-04-05T12:08:00.461" v="5826" actId="1076"/>
          <ac:spMkLst>
            <pc:docMk/>
            <pc:sldMk cId="2313943617" sldId="287"/>
            <ac:spMk id="4" creationId="{11B9000C-D107-AAB0-6C06-3A928B173999}"/>
          </ac:spMkLst>
        </pc:spChg>
        <pc:spChg chg="del">
          <ac:chgData name="Sarah Suffys" userId="9c2baa1834019097" providerId="LiveId" clId="{D1251F8D-7097-4901-BE26-87A3D343F147}" dt="2023-04-05T12:04:46.375" v="5781" actId="478"/>
          <ac:spMkLst>
            <pc:docMk/>
            <pc:sldMk cId="2313943617" sldId="287"/>
            <ac:spMk id="5" creationId="{6BA317F5-E527-1004-ED87-F8734B8B013D}"/>
          </ac:spMkLst>
        </pc:spChg>
        <pc:spChg chg="add mod">
          <ac:chgData name="Sarah Suffys" userId="9c2baa1834019097" providerId="LiveId" clId="{D1251F8D-7097-4901-BE26-87A3D343F147}" dt="2023-04-05T12:07:57.325" v="5825" actId="1076"/>
          <ac:spMkLst>
            <pc:docMk/>
            <pc:sldMk cId="2313943617" sldId="287"/>
            <ac:spMk id="6" creationId="{A0A8C841-F60A-FC79-37BF-0903D79E48F3}"/>
          </ac:spMkLst>
        </pc:spChg>
        <pc:spChg chg="add del mod">
          <ac:chgData name="Sarah Suffys" userId="9c2baa1834019097" providerId="LiveId" clId="{D1251F8D-7097-4901-BE26-87A3D343F147}" dt="2023-04-06T08:11:51.581" v="7710" actId="1076"/>
          <ac:spMkLst>
            <pc:docMk/>
            <pc:sldMk cId="2313943617" sldId="287"/>
            <ac:spMk id="7" creationId="{75C92513-5CE0-1262-35DE-69418A761346}"/>
          </ac:spMkLst>
        </pc:spChg>
        <pc:spChg chg="add del mod">
          <ac:chgData name="Sarah Suffys" userId="9c2baa1834019097" providerId="LiveId" clId="{D1251F8D-7097-4901-BE26-87A3D343F147}" dt="2023-04-05T12:14:13.272" v="5893" actId="11529"/>
          <ac:spMkLst>
            <pc:docMk/>
            <pc:sldMk cId="2313943617" sldId="287"/>
            <ac:spMk id="8" creationId="{D1C3ED49-9616-484A-B053-BFE3DB416873}"/>
          </ac:spMkLst>
        </pc:spChg>
        <pc:spChg chg="mod">
          <ac:chgData name="Sarah Suffys" userId="9c2baa1834019097" providerId="LiveId" clId="{D1251F8D-7097-4901-BE26-87A3D343F147}" dt="2023-04-05T12:08:03.868" v="5827" actId="1076"/>
          <ac:spMkLst>
            <pc:docMk/>
            <pc:sldMk cId="2313943617" sldId="287"/>
            <ac:spMk id="22" creationId="{FCA767D7-8744-AC20-07A8-55A29B60367A}"/>
          </ac:spMkLst>
        </pc:spChg>
        <pc:spChg chg="mod">
          <ac:chgData name="Sarah Suffys" userId="9c2baa1834019097" providerId="LiveId" clId="{D1251F8D-7097-4901-BE26-87A3D343F147}" dt="2023-04-05T12:08:07.388" v="5828" actId="1076"/>
          <ac:spMkLst>
            <pc:docMk/>
            <pc:sldMk cId="2313943617" sldId="287"/>
            <ac:spMk id="381" creationId="{00000000-0000-0000-0000-000000000000}"/>
          </ac:spMkLst>
        </pc:spChg>
        <pc:graphicFrameChg chg="del">
          <ac:chgData name="Sarah Suffys" userId="9c2baa1834019097" providerId="LiveId" clId="{D1251F8D-7097-4901-BE26-87A3D343F147}" dt="2023-04-05T12:04:44.951" v="5780" actId="478"/>
          <ac:graphicFrameMkLst>
            <pc:docMk/>
            <pc:sldMk cId="2313943617" sldId="287"/>
            <ac:graphicFrameMk id="3" creationId="{A4EC20F1-D107-A192-6DA9-EA71519CF724}"/>
          </ac:graphicFrameMkLst>
        </pc:graphicFrameChg>
      </pc:sldChg>
      <pc:sldChg chg="addSp modSp add mod">
        <pc:chgData name="Sarah Suffys" userId="9c2baa1834019097" providerId="LiveId" clId="{D1251F8D-7097-4901-BE26-87A3D343F147}" dt="2023-04-06T08:11:54.554" v="7711" actId="1076"/>
        <pc:sldMkLst>
          <pc:docMk/>
          <pc:sldMk cId="449167508" sldId="288"/>
        </pc:sldMkLst>
        <pc:spChg chg="add mod">
          <ac:chgData name="Sarah Suffys" userId="9c2baa1834019097" providerId="LiveId" clId="{D1251F8D-7097-4901-BE26-87A3D343F147}" dt="2023-04-06T08:11:54.554" v="7711" actId="1076"/>
          <ac:spMkLst>
            <pc:docMk/>
            <pc:sldMk cId="449167508" sldId="288"/>
            <ac:spMk id="3" creationId="{49A89355-9B92-DF83-F577-19B377E102E6}"/>
          </ac:spMkLst>
        </pc:spChg>
      </pc:sldChg>
      <pc:sldChg chg="addSp delSp modSp new del mod">
        <pc:chgData name="Sarah Suffys" userId="9c2baa1834019097" providerId="LiveId" clId="{D1251F8D-7097-4901-BE26-87A3D343F147}" dt="2023-04-05T12:12:01.688" v="5864" actId="2696"/>
        <pc:sldMkLst>
          <pc:docMk/>
          <pc:sldMk cId="1379340416" sldId="288"/>
        </pc:sldMkLst>
        <pc:spChg chg="add del">
          <ac:chgData name="Sarah Suffys" userId="9c2baa1834019097" providerId="LiveId" clId="{D1251F8D-7097-4901-BE26-87A3D343F147}" dt="2023-04-05T12:11:54.748" v="5862" actId="478"/>
          <ac:spMkLst>
            <pc:docMk/>
            <pc:sldMk cId="1379340416" sldId="288"/>
            <ac:spMk id="2" creationId="{9E8A9695-2113-1A32-5146-C10E8E739468}"/>
          </ac:spMkLst>
        </pc:spChg>
        <pc:spChg chg="add del mod">
          <ac:chgData name="Sarah Suffys" userId="9c2baa1834019097" providerId="LiveId" clId="{D1251F8D-7097-4901-BE26-87A3D343F147}" dt="2023-04-05T12:11:55.629" v="5863"/>
          <ac:spMkLst>
            <pc:docMk/>
            <pc:sldMk cId="1379340416" sldId="288"/>
            <ac:spMk id="12" creationId="{E347C77B-4DA9-9FBF-C0B2-51DDF0760A88}"/>
          </ac:spMkLst>
        </pc:spChg>
        <pc:spChg chg="add del mod">
          <ac:chgData name="Sarah Suffys" userId="9c2baa1834019097" providerId="LiveId" clId="{D1251F8D-7097-4901-BE26-87A3D343F147}" dt="2023-04-05T12:11:55.629" v="5863"/>
          <ac:spMkLst>
            <pc:docMk/>
            <pc:sldMk cId="1379340416" sldId="288"/>
            <ac:spMk id="13" creationId="{25C2FC30-E96F-DD76-9826-8CF3C1838D3B}"/>
          </ac:spMkLst>
        </pc:spChg>
        <pc:spChg chg="add del mod">
          <ac:chgData name="Sarah Suffys" userId="9c2baa1834019097" providerId="LiveId" clId="{D1251F8D-7097-4901-BE26-87A3D343F147}" dt="2023-04-05T12:11:55.629" v="5863"/>
          <ac:spMkLst>
            <pc:docMk/>
            <pc:sldMk cId="1379340416" sldId="288"/>
            <ac:spMk id="14" creationId="{503C0A79-C5C4-D3B8-4B62-4A9657965229}"/>
          </ac:spMkLst>
        </pc:spChg>
        <pc:graphicFrameChg chg="add del mod modGraphic">
          <ac:chgData name="Sarah Suffys" userId="9c2baa1834019097" providerId="LiveId" clId="{D1251F8D-7097-4901-BE26-87A3D343F147}" dt="2023-04-05T12:11:55.629" v="5863"/>
          <ac:graphicFrameMkLst>
            <pc:docMk/>
            <pc:sldMk cId="1379340416" sldId="288"/>
            <ac:graphicFrameMk id="11" creationId="{9DCA7488-D656-F0C1-128C-58009ABA2B98}"/>
          </ac:graphicFrameMkLst>
        </pc:graphicFrameChg>
      </pc:sldChg>
      <pc:sldChg chg="addSp delSp modSp new mod">
        <pc:chgData name="Sarah Suffys" userId="9c2baa1834019097" providerId="LiveId" clId="{D1251F8D-7097-4901-BE26-87A3D343F147}" dt="2023-04-06T18:44:11.469" v="10363" actId="20577"/>
        <pc:sldMkLst>
          <pc:docMk/>
          <pc:sldMk cId="1993543431" sldId="289"/>
        </pc:sldMkLst>
        <pc:spChg chg="add mod">
          <ac:chgData name="Sarah Suffys" userId="9c2baa1834019097" providerId="LiveId" clId="{D1251F8D-7097-4901-BE26-87A3D343F147}" dt="2023-04-06T18:44:11.469" v="10363" actId="20577"/>
          <ac:spMkLst>
            <pc:docMk/>
            <pc:sldMk cId="1993543431" sldId="289"/>
            <ac:spMk id="2" creationId="{53E0F2A5-E486-0FCF-52DD-C3AB98D87649}"/>
          </ac:spMkLst>
        </pc:spChg>
        <pc:spChg chg="add del mod">
          <ac:chgData name="Sarah Suffys" userId="9c2baa1834019097" providerId="LiveId" clId="{D1251F8D-7097-4901-BE26-87A3D343F147}" dt="2023-04-06T08:08:56.965" v="7679" actId="478"/>
          <ac:spMkLst>
            <pc:docMk/>
            <pc:sldMk cId="1993543431" sldId="289"/>
            <ac:spMk id="3" creationId="{CF112F11-8968-0E8E-CA43-D572E3B7DCBD}"/>
          </ac:spMkLst>
        </pc:spChg>
        <pc:spChg chg="add mod">
          <ac:chgData name="Sarah Suffys" userId="9c2baa1834019097" providerId="LiveId" clId="{D1251F8D-7097-4901-BE26-87A3D343F147}" dt="2023-04-06T08:11:34.502" v="7706" actId="1076"/>
          <ac:spMkLst>
            <pc:docMk/>
            <pc:sldMk cId="1993543431" sldId="289"/>
            <ac:spMk id="4" creationId="{ECC64663-6E26-A44A-EB80-7E8E48B829BD}"/>
          </ac:spMkLst>
        </pc:spChg>
        <pc:spChg chg="add mod">
          <ac:chgData name="Sarah Suffys" userId="9c2baa1834019097" providerId="LiveId" clId="{D1251F8D-7097-4901-BE26-87A3D343F147}" dt="2023-04-06T08:11:41.817" v="7708" actId="1076"/>
          <ac:spMkLst>
            <pc:docMk/>
            <pc:sldMk cId="1993543431" sldId="289"/>
            <ac:spMk id="5" creationId="{7581D8CE-88B8-8AE4-E5F9-280FD280A23E}"/>
          </ac:spMkLst>
        </pc:spChg>
        <pc:spChg chg="add mod">
          <ac:chgData name="Sarah Suffys" userId="9c2baa1834019097" providerId="LiveId" clId="{D1251F8D-7097-4901-BE26-87A3D343F147}" dt="2023-04-05T12:32:09.584" v="6001" actId="207"/>
          <ac:spMkLst>
            <pc:docMk/>
            <pc:sldMk cId="1993543431" sldId="289"/>
            <ac:spMk id="9" creationId="{371BEB5C-EBAB-85FB-902E-FEDBA9D6A731}"/>
          </ac:spMkLst>
        </pc:spChg>
        <pc:spChg chg="add del mod">
          <ac:chgData name="Sarah Suffys" userId="9c2baa1834019097" providerId="LiveId" clId="{D1251F8D-7097-4901-BE26-87A3D343F147}" dt="2023-04-06T18:22:20.362" v="9300" actId="21"/>
          <ac:spMkLst>
            <pc:docMk/>
            <pc:sldMk cId="1993543431" sldId="289"/>
            <ac:spMk id="12" creationId="{5BD879AB-CDD1-4851-E4F1-AB7FCA4B834E}"/>
          </ac:spMkLst>
        </pc:spChg>
        <pc:graphicFrameChg chg="add del mod">
          <ac:chgData name="Sarah Suffys" userId="9c2baa1834019097" providerId="LiveId" clId="{D1251F8D-7097-4901-BE26-87A3D343F147}" dt="2023-04-05T12:20:22.287" v="5903" actId="478"/>
          <ac:graphicFrameMkLst>
            <pc:docMk/>
            <pc:sldMk cId="1993543431" sldId="289"/>
            <ac:graphicFrameMk id="2" creationId="{32C5FA0A-C442-A344-4A21-A1CB96A1D5EE}"/>
          </ac:graphicFrameMkLst>
        </pc:graphicFrameChg>
        <pc:picChg chg="add mod ord">
          <ac:chgData name="Sarah Suffys" userId="9c2baa1834019097" providerId="LiveId" clId="{D1251F8D-7097-4901-BE26-87A3D343F147}" dt="2023-04-06T08:09:24.932" v="7684" actId="14100"/>
          <ac:picMkLst>
            <pc:docMk/>
            <pc:sldMk cId="1993543431" sldId="289"/>
            <ac:picMk id="7" creationId="{0A009555-3F69-0FC0-EA5F-B1370F97F741}"/>
          </ac:picMkLst>
        </pc:picChg>
        <pc:picChg chg="add del mod">
          <ac:chgData name="Sarah Suffys" userId="9c2baa1834019097" providerId="LiveId" clId="{D1251F8D-7097-4901-BE26-87A3D343F147}" dt="2023-04-06T18:21:55.209" v="9293" actId="21"/>
          <ac:picMkLst>
            <pc:docMk/>
            <pc:sldMk cId="1993543431" sldId="289"/>
            <ac:picMk id="10" creationId="{08783352-0466-F5D4-6530-08B06597B072}"/>
          </ac:picMkLst>
        </pc:picChg>
      </pc:sldChg>
      <pc:sldChg chg="new del">
        <pc:chgData name="Sarah Suffys" userId="9c2baa1834019097" providerId="LiveId" clId="{D1251F8D-7097-4901-BE26-87A3D343F147}" dt="2023-04-05T12:14:22.236" v="5895" actId="2696"/>
        <pc:sldMkLst>
          <pc:docMk/>
          <pc:sldMk cId="4077500587" sldId="289"/>
        </pc:sldMkLst>
      </pc:sldChg>
      <pc:sldChg chg="addSp delSp modSp new mod">
        <pc:chgData name="Sarah Suffys" userId="9c2baa1834019097" providerId="LiveId" clId="{D1251F8D-7097-4901-BE26-87A3D343F147}" dt="2023-04-06T18:57:27.060" v="10817" actId="113"/>
        <pc:sldMkLst>
          <pc:docMk/>
          <pc:sldMk cId="2952867727" sldId="290"/>
        </pc:sldMkLst>
        <pc:spChg chg="add mod">
          <ac:chgData name="Sarah Suffys" userId="9c2baa1834019097" providerId="LiveId" clId="{D1251F8D-7097-4901-BE26-87A3D343F147}" dt="2023-04-06T18:57:27.060" v="10817" actId="113"/>
          <ac:spMkLst>
            <pc:docMk/>
            <pc:sldMk cId="2952867727" sldId="290"/>
            <ac:spMk id="2" creationId="{A2A13E05-8BB9-400C-6830-360B01CFF251}"/>
          </ac:spMkLst>
        </pc:spChg>
        <pc:spChg chg="add mod">
          <ac:chgData name="Sarah Suffys" userId="9c2baa1834019097" providerId="LiveId" clId="{D1251F8D-7097-4901-BE26-87A3D343F147}" dt="2023-04-06T18:48:22.155" v="10367" actId="1076"/>
          <ac:spMkLst>
            <pc:docMk/>
            <pc:sldMk cId="2952867727" sldId="290"/>
            <ac:spMk id="7" creationId="{BD3726E8-E225-32C0-EB5F-48959D5409AA}"/>
          </ac:spMkLst>
        </pc:spChg>
        <pc:graphicFrameChg chg="add mod modGraphic">
          <ac:chgData name="Sarah Suffys" userId="9c2baa1834019097" providerId="LiveId" clId="{D1251F8D-7097-4901-BE26-87A3D343F147}" dt="2023-04-06T18:48:19.931" v="10366" actId="1076"/>
          <ac:graphicFrameMkLst>
            <pc:docMk/>
            <pc:sldMk cId="2952867727" sldId="290"/>
            <ac:graphicFrameMk id="3" creationId="{914D0660-D89E-A3EE-038F-0389120087CA}"/>
          </ac:graphicFrameMkLst>
        </pc:graphicFrameChg>
        <pc:picChg chg="add del mod">
          <ac:chgData name="Sarah Suffys" userId="9c2baa1834019097" providerId="LiveId" clId="{D1251F8D-7097-4901-BE26-87A3D343F147}" dt="2023-04-05T12:29:37.313" v="5959" actId="478"/>
          <ac:picMkLst>
            <pc:docMk/>
            <pc:sldMk cId="2952867727" sldId="290"/>
            <ac:picMk id="2" creationId="{9E6A67FB-6DD3-128A-AA3F-E8AD4746C23D}"/>
          </ac:picMkLst>
        </pc:picChg>
        <pc:picChg chg="add mod">
          <ac:chgData name="Sarah Suffys" userId="9c2baa1834019097" providerId="LiveId" clId="{D1251F8D-7097-4901-BE26-87A3D343F147}" dt="2023-04-06T18:48:14.411" v="10364" actId="1076"/>
          <ac:picMkLst>
            <pc:docMk/>
            <pc:sldMk cId="2952867727" sldId="290"/>
            <ac:picMk id="4" creationId="{6D7BA5AE-737D-C4E2-0390-CF55ED8955A3}"/>
          </ac:picMkLst>
        </pc:picChg>
        <pc:picChg chg="add mod">
          <ac:chgData name="Sarah Suffys" userId="9c2baa1834019097" providerId="LiveId" clId="{D1251F8D-7097-4901-BE26-87A3D343F147}" dt="2023-04-06T18:48:15.660" v="10365" actId="1076"/>
          <ac:picMkLst>
            <pc:docMk/>
            <pc:sldMk cId="2952867727" sldId="290"/>
            <ac:picMk id="5" creationId="{681A11EA-1F30-CD39-7081-62F2260ACFED}"/>
          </ac:picMkLst>
        </pc:picChg>
      </pc:sldChg>
      <pc:sldChg chg="addSp delSp new del mod">
        <pc:chgData name="Sarah Suffys" userId="9c2baa1834019097" providerId="LiveId" clId="{D1251F8D-7097-4901-BE26-87A3D343F147}" dt="2023-04-05T12:45:12.392" v="6015" actId="680"/>
        <pc:sldMkLst>
          <pc:docMk/>
          <pc:sldMk cId="243832315" sldId="291"/>
        </pc:sldMkLst>
        <pc:spChg chg="add del">
          <ac:chgData name="Sarah Suffys" userId="9c2baa1834019097" providerId="LiveId" clId="{D1251F8D-7097-4901-BE26-87A3D343F147}" dt="2023-04-05T12:45:11.922" v="6014" actId="478"/>
          <ac:spMkLst>
            <pc:docMk/>
            <pc:sldMk cId="243832315" sldId="291"/>
            <ac:spMk id="2" creationId="{6ECCC016-B2DA-A9E3-C08D-46FC213555D3}"/>
          </ac:spMkLst>
        </pc:spChg>
        <pc:spChg chg="add del">
          <ac:chgData name="Sarah Suffys" userId="9c2baa1834019097" providerId="LiveId" clId="{D1251F8D-7097-4901-BE26-87A3D343F147}" dt="2023-04-05T12:45:11.574" v="6013" actId="478"/>
          <ac:spMkLst>
            <pc:docMk/>
            <pc:sldMk cId="243832315" sldId="291"/>
            <ac:spMk id="3" creationId="{E9E334AD-C7B8-2BC2-35C3-BE24A55C4E0B}"/>
          </ac:spMkLst>
        </pc:spChg>
      </pc:sldChg>
      <pc:sldChg chg="new del">
        <pc:chgData name="Sarah Suffys" userId="9c2baa1834019097" providerId="LiveId" clId="{D1251F8D-7097-4901-BE26-87A3D343F147}" dt="2023-04-05T12:45:00.336" v="6009" actId="2696"/>
        <pc:sldMkLst>
          <pc:docMk/>
          <pc:sldMk cId="703738862" sldId="291"/>
        </pc:sldMkLst>
      </pc:sldChg>
      <pc:sldChg chg="addSp delSp modSp new mod modAnim">
        <pc:chgData name="Sarah Suffys" userId="9c2baa1834019097" providerId="LiveId" clId="{D1251F8D-7097-4901-BE26-87A3D343F147}" dt="2023-04-06T19:15:08.393" v="11273" actId="1076"/>
        <pc:sldMkLst>
          <pc:docMk/>
          <pc:sldMk cId="2635558951" sldId="291"/>
        </pc:sldMkLst>
        <pc:spChg chg="add mod">
          <ac:chgData name="Sarah Suffys" userId="9c2baa1834019097" providerId="LiveId" clId="{D1251F8D-7097-4901-BE26-87A3D343F147}" dt="2023-04-06T19:15:08.393" v="11273" actId="1076"/>
          <ac:spMkLst>
            <pc:docMk/>
            <pc:sldMk cId="2635558951" sldId="291"/>
            <ac:spMk id="2" creationId="{7AC79AA6-6749-95EC-67F2-16F4E60AB390}"/>
          </ac:spMkLst>
        </pc:spChg>
        <pc:spChg chg="add del mod">
          <ac:chgData name="Sarah Suffys" userId="9c2baa1834019097" providerId="LiveId" clId="{D1251F8D-7097-4901-BE26-87A3D343F147}" dt="2023-04-06T08:12:13.484" v="7716" actId="478"/>
          <ac:spMkLst>
            <pc:docMk/>
            <pc:sldMk cId="2635558951" sldId="291"/>
            <ac:spMk id="2" creationId="{B7012756-FCF0-8DD5-5418-501B1E00A846}"/>
          </ac:spMkLst>
        </pc:spChg>
        <pc:spChg chg="add mod">
          <ac:chgData name="Sarah Suffys" userId="9c2baa1834019097" providerId="LiveId" clId="{D1251F8D-7097-4901-BE26-87A3D343F147}" dt="2023-04-06T19:12:54.617" v="11223" actId="14100"/>
          <ac:spMkLst>
            <pc:docMk/>
            <pc:sldMk cId="2635558951" sldId="291"/>
            <ac:spMk id="3" creationId="{FEF4B01B-B720-4AD8-8E14-EC81C0EA29A7}"/>
          </ac:spMkLst>
        </pc:spChg>
        <pc:spChg chg="add mod">
          <ac:chgData name="Sarah Suffys" userId="9c2baa1834019097" providerId="LiveId" clId="{D1251F8D-7097-4901-BE26-87A3D343F147}" dt="2023-04-06T19:11:40.257" v="11202" actId="1076"/>
          <ac:spMkLst>
            <pc:docMk/>
            <pc:sldMk cId="2635558951" sldId="291"/>
            <ac:spMk id="5" creationId="{7AECE546-51E1-33BB-C623-DF620640CC30}"/>
          </ac:spMkLst>
        </pc:spChg>
        <pc:spChg chg="add mod">
          <ac:chgData name="Sarah Suffys" userId="9c2baa1834019097" providerId="LiveId" clId="{D1251F8D-7097-4901-BE26-87A3D343F147}" dt="2023-04-06T18:56:28.867" v="10772" actId="1076"/>
          <ac:spMkLst>
            <pc:docMk/>
            <pc:sldMk cId="2635558951" sldId="291"/>
            <ac:spMk id="6" creationId="{3C8CD389-4079-D8DD-A369-0FA40B5A82BE}"/>
          </ac:spMkLst>
        </pc:spChg>
        <pc:spChg chg="add mod">
          <ac:chgData name="Sarah Suffys" userId="9c2baa1834019097" providerId="LiveId" clId="{D1251F8D-7097-4901-BE26-87A3D343F147}" dt="2023-04-06T19:13:10.297" v="11227" actId="14100"/>
          <ac:spMkLst>
            <pc:docMk/>
            <pc:sldMk cId="2635558951" sldId="291"/>
            <ac:spMk id="7" creationId="{21BE35D2-66E5-51AB-5BA5-A26A3ECBFBA3}"/>
          </ac:spMkLst>
        </pc:spChg>
        <pc:spChg chg="add mod">
          <ac:chgData name="Sarah Suffys" userId="9c2baa1834019097" providerId="LiveId" clId="{D1251F8D-7097-4901-BE26-87A3D343F147}" dt="2023-04-06T19:12:49.457" v="11221" actId="14100"/>
          <ac:spMkLst>
            <pc:docMk/>
            <pc:sldMk cId="2635558951" sldId="291"/>
            <ac:spMk id="8" creationId="{DF5C55B1-DF82-B9A8-08D8-140C8F9A8590}"/>
          </ac:spMkLst>
        </pc:spChg>
        <pc:spChg chg="add mod">
          <ac:chgData name="Sarah Suffys" userId="9c2baa1834019097" providerId="LiveId" clId="{D1251F8D-7097-4901-BE26-87A3D343F147}" dt="2023-04-06T19:13:25.202" v="11233" actId="1076"/>
          <ac:spMkLst>
            <pc:docMk/>
            <pc:sldMk cId="2635558951" sldId="291"/>
            <ac:spMk id="9" creationId="{889C312E-D3D0-E2AA-2134-0EEDCA975886}"/>
          </ac:spMkLst>
        </pc:spChg>
        <pc:picChg chg="add mod ord modCrop">
          <ac:chgData name="Sarah Suffys" userId="9c2baa1834019097" providerId="LiveId" clId="{D1251F8D-7097-4901-BE26-87A3D343F147}" dt="2023-04-06T19:12:41.713" v="11219" actId="1076"/>
          <ac:picMkLst>
            <pc:docMk/>
            <pc:sldMk cId="2635558951" sldId="291"/>
            <ac:picMk id="4" creationId="{9A0E32AB-3645-53B7-C275-ED839E5DEAE9}"/>
          </ac:picMkLst>
        </pc:picChg>
      </pc:sldChg>
      <pc:sldChg chg="addSp delSp modSp add mod ord">
        <pc:chgData name="Sarah Suffys" userId="9c2baa1834019097" providerId="LiveId" clId="{D1251F8D-7097-4901-BE26-87A3D343F147}" dt="2023-04-07T08:55:17.614" v="11688" actId="20577"/>
        <pc:sldMkLst>
          <pc:docMk/>
          <pc:sldMk cId="2777462162" sldId="292"/>
        </pc:sldMkLst>
        <pc:spChg chg="add mod">
          <ac:chgData name="Sarah Suffys" userId="9c2baa1834019097" providerId="LiveId" clId="{D1251F8D-7097-4901-BE26-87A3D343F147}" dt="2023-04-07T08:55:17.614" v="11688" actId="20577"/>
          <ac:spMkLst>
            <pc:docMk/>
            <pc:sldMk cId="2777462162" sldId="292"/>
            <ac:spMk id="2" creationId="{EA897A89-72DD-B316-D64F-3147C254963C}"/>
          </ac:spMkLst>
        </pc:spChg>
        <pc:spChg chg="del mod">
          <ac:chgData name="Sarah Suffys" userId="9c2baa1834019097" providerId="LiveId" clId="{D1251F8D-7097-4901-BE26-87A3D343F147}" dt="2023-04-05T12:46:46.261" v="6039"/>
          <ac:spMkLst>
            <pc:docMk/>
            <pc:sldMk cId="2777462162" sldId="292"/>
            <ac:spMk id="7" creationId="{BD3726E8-E225-32C0-EB5F-48959D5409AA}"/>
          </ac:spMkLst>
        </pc:spChg>
        <pc:spChg chg="add mod">
          <ac:chgData name="Sarah Suffys" userId="9c2baa1834019097" providerId="LiveId" clId="{D1251F8D-7097-4901-BE26-87A3D343F147}" dt="2023-04-06T19:25:05.153" v="11526" actId="1076"/>
          <ac:spMkLst>
            <pc:docMk/>
            <pc:sldMk cId="2777462162" sldId="292"/>
            <ac:spMk id="11" creationId="{B4713397-4D4C-CBF2-8A43-6985F8063C3F}"/>
          </ac:spMkLst>
        </pc:spChg>
        <pc:spChg chg="add mod">
          <ac:chgData name="Sarah Suffys" userId="9c2baa1834019097" providerId="LiveId" clId="{D1251F8D-7097-4901-BE26-87A3D343F147}" dt="2023-04-06T19:24:53.313" v="11522" actId="1076"/>
          <ac:spMkLst>
            <pc:docMk/>
            <pc:sldMk cId="2777462162" sldId="292"/>
            <ac:spMk id="12" creationId="{6B72D657-5A22-F768-43E5-88511CAB05B1}"/>
          </ac:spMkLst>
        </pc:spChg>
        <pc:graphicFrameChg chg="mod modGraphic">
          <ac:chgData name="Sarah Suffys" userId="9c2baa1834019097" providerId="LiveId" clId="{D1251F8D-7097-4901-BE26-87A3D343F147}" dt="2023-04-06T19:25:00.841" v="11525" actId="1076"/>
          <ac:graphicFrameMkLst>
            <pc:docMk/>
            <pc:sldMk cId="2777462162" sldId="292"/>
            <ac:graphicFrameMk id="3" creationId="{914D0660-D89E-A3EE-038F-0389120087CA}"/>
          </ac:graphicFrameMkLst>
        </pc:graphicFrameChg>
        <pc:picChg chg="del">
          <ac:chgData name="Sarah Suffys" userId="9c2baa1834019097" providerId="LiveId" clId="{D1251F8D-7097-4901-BE26-87A3D343F147}" dt="2023-04-05T12:46:46.261" v="6037" actId="478"/>
          <ac:picMkLst>
            <pc:docMk/>
            <pc:sldMk cId="2777462162" sldId="292"/>
            <ac:picMk id="4" creationId="{6D7BA5AE-737D-C4E2-0390-CF55ED8955A3}"/>
          </ac:picMkLst>
        </pc:picChg>
        <pc:picChg chg="del">
          <ac:chgData name="Sarah Suffys" userId="9c2baa1834019097" providerId="LiveId" clId="{D1251F8D-7097-4901-BE26-87A3D343F147}" dt="2023-04-05T12:46:47.248" v="6040" actId="478"/>
          <ac:picMkLst>
            <pc:docMk/>
            <pc:sldMk cId="2777462162" sldId="292"/>
            <ac:picMk id="5" creationId="{681A11EA-1F30-CD39-7081-62F2260ACFED}"/>
          </ac:picMkLst>
        </pc:picChg>
        <pc:picChg chg="add mod">
          <ac:chgData name="Sarah Suffys" userId="9c2baa1834019097" providerId="LiveId" clId="{D1251F8D-7097-4901-BE26-87A3D343F147}" dt="2023-04-06T19:24:55.104" v="11523" actId="1076"/>
          <ac:picMkLst>
            <pc:docMk/>
            <pc:sldMk cId="2777462162" sldId="292"/>
            <ac:picMk id="6" creationId="{E1F85B01-7754-1BB6-4A96-25E08270C202}"/>
          </ac:picMkLst>
        </pc:picChg>
        <pc:picChg chg="add mod modCrop">
          <ac:chgData name="Sarah Suffys" userId="9c2baa1834019097" providerId="LiveId" clId="{D1251F8D-7097-4901-BE26-87A3D343F147}" dt="2023-04-06T19:24:57.256" v="11524" actId="1076"/>
          <ac:picMkLst>
            <pc:docMk/>
            <pc:sldMk cId="2777462162" sldId="292"/>
            <ac:picMk id="9" creationId="{17A467C3-4FDF-A37B-781C-43BD92A198E7}"/>
          </ac:picMkLst>
        </pc:picChg>
      </pc:sldChg>
      <pc:sldChg chg="addSp modSp add mod">
        <pc:chgData name="Sarah Suffys" userId="9c2baa1834019097" providerId="LiveId" clId="{D1251F8D-7097-4901-BE26-87A3D343F147}" dt="2023-04-06T19:28:05.417" v="11644" actId="1076"/>
        <pc:sldMkLst>
          <pc:docMk/>
          <pc:sldMk cId="2161095641" sldId="293"/>
        </pc:sldMkLst>
        <pc:spChg chg="add mod">
          <ac:chgData name="Sarah Suffys" userId="9c2baa1834019097" providerId="LiveId" clId="{D1251F8D-7097-4901-BE26-87A3D343F147}" dt="2023-04-06T19:28:05.417" v="11644" actId="1076"/>
          <ac:spMkLst>
            <pc:docMk/>
            <pc:sldMk cId="2161095641" sldId="293"/>
            <ac:spMk id="3" creationId="{40908AF1-5F1C-7732-7A20-CD7B38437CFC}"/>
          </ac:spMkLst>
        </pc:spChg>
        <pc:spChg chg="mod">
          <ac:chgData name="Sarah Suffys" userId="9c2baa1834019097" providerId="LiveId" clId="{D1251F8D-7097-4901-BE26-87A3D343F147}" dt="2023-04-06T19:28:03.009" v="11643" actId="1076"/>
          <ac:spMkLst>
            <pc:docMk/>
            <pc:sldMk cId="2161095641" sldId="293"/>
            <ac:spMk id="393" creationId="{00000000-0000-0000-0000-000000000000}"/>
          </ac:spMkLst>
        </pc:spChg>
      </pc:sldChg>
      <pc:sldChg chg="new del">
        <pc:chgData name="Sarah Suffys" userId="9c2baa1834019097" providerId="LiveId" clId="{D1251F8D-7097-4901-BE26-87A3D343F147}" dt="2023-04-06T08:01:54.280" v="7666" actId="2696"/>
        <pc:sldMkLst>
          <pc:docMk/>
          <pc:sldMk cId="1757189705" sldId="294"/>
        </pc:sldMkLst>
      </pc:sldChg>
      <pc:sldChg chg="addSp delSp modSp new mod">
        <pc:chgData name="Sarah Suffys" userId="9c2baa1834019097" providerId="LiveId" clId="{D1251F8D-7097-4901-BE26-87A3D343F147}" dt="2023-04-06T09:00:57.028" v="8225" actId="1076"/>
        <pc:sldMkLst>
          <pc:docMk/>
          <pc:sldMk cId="2041532980" sldId="294"/>
        </pc:sldMkLst>
        <pc:spChg chg="del">
          <ac:chgData name="Sarah Suffys" userId="9c2baa1834019097" providerId="LiveId" clId="{D1251F8D-7097-4901-BE26-87A3D343F147}" dt="2023-04-06T08:08:08.171" v="7674" actId="478"/>
          <ac:spMkLst>
            <pc:docMk/>
            <pc:sldMk cId="2041532980" sldId="294"/>
            <ac:spMk id="2" creationId="{27979A3E-E77C-1FFE-E3A5-1D57C03D5D2A}"/>
          </ac:spMkLst>
        </pc:spChg>
        <pc:spChg chg="del">
          <ac:chgData name="Sarah Suffys" userId="9c2baa1834019097" providerId="LiveId" clId="{D1251F8D-7097-4901-BE26-87A3D343F147}" dt="2023-04-06T08:08:09.604" v="7675" actId="478"/>
          <ac:spMkLst>
            <pc:docMk/>
            <pc:sldMk cId="2041532980" sldId="294"/>
            <ac:spMk id="3" creationId="{1764740B-F894-3B5B-3FE6-028226D8A932}"/>
          </ac:spMkLst>
        </pc:spChg>
        <pc:spChg chg="add mod">
          <ac:chgData name="Sarah Suffys" userId="9c2baa1834019097" providerId="LiveId" clId="{D1251F8D-7097-4901-BE26-87A3D343F147}" dt="2023-04-06T08:55:11.471" v="7968" actId="1076"/>
          <ac:spMkLst>
            <pc:docMk/>
            <pc:sldMk cId="2041532980" sldId="294"/>
            <ac:spMk id="4" creationId="{4CA91C9F-B032-AC22-9FFF-90414FD0AFB6}"/>
          </ac:spMkLst>
        </pc:spChg>
        <pc:spChg chg="add del mod">
          <ac:chgData name="Sarah Suffys" userId="9c2baa1834019097" providerId="LiveId" clId="{D1251F8D-7097-4901-BE26-87A3D343F147}" dt="2023-04-06T08:11:58.488" v="7712" actId="478"/>
          <ac:spMkLst>
            <pc:docMk/>
            <pc:sldMk cId="2041532980" sldId="294"/>
            <ac:spMk id="5" creationId="{03F8637F-6C41-7D46-9606-3C9E167985B1}"/>
          </ac:spMkLst>
        </pc:spChg>
        <pc:spChg chg="add mod">
          <ac:chgData name="Sarah Suffys" userId="9c2baa1834019097" providerId="LiveId" clId="{D1251F8D-7097-4901-BE26-87A3D343F147}" dt="2023-04-06T09:00:40.242" v="8219" actId="403"/>
          <ac:spMkLst>
            <pc:docMk/>
            <pc:sldMk cId="2041532980" sldId="294"/>
            <ac:spMk id="7" creationId="{A0BE8D37-3C13-6388-3BB1-59E12F7132EF}"/>
          </ac:spMkLst>
        </pc:spChg>
        <pc:spChg chg="add del mod">
          <ac:chgData name="Sarah Suffys" userId="9c2baa1834019097" providerId="LiveId" clId="{D1251F8D-7097-4901-BE26-87A3D343F147}" dt="2023-04-06T08:43:44.057" v="7746" actId="478"/>
          <ac:spMkLst>
            <pc:docMk/>
            <pc:sldMk cId="2041532980" sldId="294"/>
            <ac:spMk id="8" creationId="{BA85671E-B86E-A728-6F86-A0F4FE0E0703}"/>
          </ac:spMkLst>
        </pc:spChg>
        <pc:spChg chg="add mod">
          <ac:chgData name="Sarah Suffys" userId="9c2baa1834019097" providerId="LiveId" clId="{D1251F8D-7097-4901-BE26-87A3D343F147}" dt="2023-04-06T09:00:43.634" v="8220" actId="1076"/>
          <ac:spMkLst>
            <pc:docMk/>
            <pc:sldMk cId="2041532980" sldId="294"/>
            <ac:spMk id="9" creationId="{83951F60-F8B6-7C7E-4A18-613C0FCA9FF1}"/>
          </ac:spMkLst>
        </pc:spChg>
        <pc:spChg chg="add mod">
          <ac:chgData name="Sarah Suffys" userId="9c2baa1834019097" providerId="LiveId" clId="{D1251F8D-7097-4901-BE26-87A3D343F147}" dt="2023-04-06T09:00:48.112" v="8222" actId="1076"/>
          <ac:spMkLst>
            <pc:docMk/>
            <pc:sldMk cId="2041532980" sldId="294"/>
            <ac:spMk id="10" creationId="{704B81C4-6284-078E-2272-EDA7FFE74F08}"/>
          </ac:spMkLst>
        </pc:spChg>
        <pc:spChg chg="add mod">
          <ac:chgData name="Sarah Suffys" userId="9c2baa1834019097" providerId="LiveId" clId="{D1251F8D-7097-4901-BE26-87A3D343F147}" dt="2023-04-06T09:00:53.686" v="8224" actId="1076"/>
          <ac:spMkLst>
            <pc:docMk/>
            <pc:sldMk cId="2041532980" sldId="294"/>
            <ac:spMk id="11" creationId="{9609BED8-A8A0-C5F1-D4D2-0BA141EA9BF3}"/>
          </ac:spMkLst>
        </pc:spChg>
        <pc:graphicFrameChg chg="add mod modGraphic">
          <ac:chgData name="Sarah Suffys" userId="9c2baa1834019097" providerId="LiveId" clId="{D1251F8D-7097-4901-BE26-87A3D343F147}" dt="2023-04-06T09:00:11.368" v="8218" actId="20577"/>
          <ac:graphicFrameMkLst>
            <pc:docMk/>
            <pc:sldMk cId="2041532980" sldId="294"/>
            <ac:graphicFrameMk id="26" creationId="{06445954-F73B-24E3-C88A-8817F02EC477}"/>
          </ac:graphicFrameMkLst>
        </pc:graphicFrameChg>
        <pc:cxnChg chg="add mod">
          <ac:chgData name="Sarah Suffys" userId="9c2baa1834019097" providerId="LiveId" clId="{D1251F8D-7097-4901-BE26-87A3D343F147}" dt="2023-04-06T09:00:50.548" v="8223" actId="1076"/>
          <ac:cxnSpMkLst>
            <pc:docMk/>
            <pc:sldMk cId="2041532980" sldId="294"/>
            <ac:cxnSpMk id="13" creationId="{F6E9D569-B098-FF6B-DE64-1DA7BD2BCB5C}"/>
          </ac:cxnSpMkLst>
        </pc:cxnChg>
        <pc:cxnChg chg="add mod">
          <ac:chgData name="Sarah Suffys" userId="9c2baa1834019097" providerId="LiveId" clId="{D1251F8D-7097-4901-BE26-87A3D343F147}" dt="2023-04-06T09:00:57.028" v="8225" actId="1076"/>
          <ac:cxnSpMkLst>
            <pc:docMk/>
            <pc:sldMk cId="2041532980" sldId="294"/>
            <ac:cxnSpMk id="18" creationId="{99180667-2D6D-AD42-0595-A53D4E84B5F2}"/>
          </ac:cxnSpMkLst>
        </pc:cxnChg>
        <pc:cxnChg chg="add mod">
          <ac:chgData name="Sarah Suffys" userId="9c2baa1834019097" providerId="LiveId" clId="{D1251F8D-7097-4901-BE26-87A3D343F147}" dt="2023-04-06T09:00:45.839" v="8221" actId="1076"/>
          <ac:cxnSpMkLst>
            <pc:docMk/>
            <pc:sldMk cId="2041532980" sldId="294"/>
            <ac:cxnSpMk id="23" creationId="{8A03FCE2-1FDD-ABC7-9BD9-E362BC12882B}"/>
          </ac:cxnSpMkLst>
        </pc:cxnChg>
      </pc:sldChg>
      <pc:sldChg chg="addSp delSp new del mod">
        <pc:chgData name="Sarah Suffys" userId="9c2baa1834019097" providerId="LiveId" clId="{D1251F8D-7097-4901-BE26-87A3D343F147}" dt="2023-04-06T08:02:31.971" v="7670" actId="2696"/>
        <pc:sldMkLst>
          <pc:docMk/>
          <pc:sldMk cId="3852030467" sldId="294"/>
        </pc:sldMkLst>
        <pc:spChg chg="add del">
          <ac:chgData name="Sarah Suffys" userId="9c2baa1834019097" providerId="LiveId" clId="{D1251F8D-7097-4901-BE26-87A3D343F147}" dt="2023-04-06T08:02:21.138" v="7669" actId="478"/>
          <ac:spMkLst>
            <pc:docMk/>
            <pc:sldMk cId="3852030467" sldId="294"/>
            <ac:spMk id="2" creationId="{DA4765ED-EDEF-A825-6FB0-47087F97DEE8}"/>
          </ac:spMkLst>
        </pc:spChg>
      </pc:sldChg>
      <pc:sldChg chg="addSp delSp modSp new mod">
        <pc:chgData name="Sarah Suffys" userId="9c2baa1834019097" providerId="LiveId" clId="{D1251F8D-7097-4901-BE26-87A3D343F147}" dt="2023-04-06T09:32:59.348" v="8347" actId="1076"/>
        <pc:sldMkLst>
          <pc:docMk/>
          <pc:sldMk cId="1966436419" sldId="295"/>
        </pc:sldMkLst>
        <pc:spChg chg="add mod">
          <ac:chgData name="Sarah Suffys" userId="9c2baa1834019097" providerId="LiveId" clId="{D1251F8D-7097-4901-BE26-87A3D343F147}" dt="2023-04-06T09:32:59.348" v="8347" actId="1076"/>
          <ac:spMkLst>
            <pc:docMk/>
            <pc:sldMk cId="1966436419" sldId="295"/>
            <ac:spMk id="2" creationId="{337A8186-B675-E4EF-BAC7-CD965E860B3B}"/>
          </ac:spMkLst>
        </pc:spChg>
        <pc:spChg chg="add del mod">
          <ac:chgData name="Sarah Suffys" userId="9c2baa1834019097" providerId="LiveId" clId="{D1251F8D-7097-4901-BE26-87A3D343F147}" dt="2023-04-06T09:30:26.770" v="8306" actId="478"/>
          <ac:spMkLst>
            <pc:docMk/>
            <pc:sldMk cId="1966436419" sldId="295"/>
            <ac:spMk id="3" creationId="{8AF7EE89-9ECA-4497-8090-8E0A8F0849A9}"/>
          </ac:spMkLst>
        </pc:spChg>
        <pc:spChg chg="add mod">
          <ac:chgData name="Sarah Suffys" userId="9c2baa1834019097" providerId="LiveId" clId="{D1251F8D-7097-4901-BE26-87A3D343F147}" dt="2023-04-06T09:32:57.381" v="8346" actId="1076"/>
          <ac:spMkLst>
            <pc:docMk/>
            <pc:sldMk cId="1966436419" sldId="295"/>
            <ac:spMk id="5" creationId="{275AF420-B380-64B5-CDF3-32A63ABE8A71}"/>
          </ac:spMkLst>
        </pc:spChg>
      </pc:sldChg>
      <pc:sldChg chg="addSp modSp new mod">
        <pc:chgData name="Sarah Suffys" userId="9c2baa1834019097" providerId="LiveId" clId="{D1251F8D-7097-4901-BE26-87A3D343F147}" dt="2023-04-06T09:32:47.499" v="8345" actId="123"/>
        <pc:sldMkLst>
          <pc:docMk/>
          <pc:sldMk cId="456557291" sldId="296"/>
        </pc:sldMkLst>
        <pc:spChg chg="add mod">
          <ac:chgData name="Sarah Suffys" userId="9c2baa1834019097" providerId="LiveId" clId="{D1251F8D-7097-4901-BE26-87A3D343F147}" dt="2023-04-06T09:32:47.499" v="8345" actId="123"/>
          <ac:spMkLst>
            <pc:docMk/>
            <pc:sldMk cId="456557291" sldId="296"/>
            <ac:spMk id="3" creationId="{FA562B69-3BB7-14CD-E31B-66DE70691E26}"/>
          </ac:spMkLst>
        </pc:spChg>
      </pc:sldChg>
      <pc:sldChg chg="addSp delSp modSp new mod">
        <pc:chgData name="Sarah Suffys" userId="9c2baa1834019097" providerId="LiveId" clId="{D1251F8D-7097-4901-BE26-87A3D343F147}" dt="2023-04-06T09:40:04.621" v="8374" actId="1076"/>
        <pc:sldMkLst>
          <pc:docMk/>
          <pc:sldMk cId="3040442461" sldId="297"/>
        </pc:sldMkLst>
        <pc:spChg chg="add del mod">
          <ac:chgData name="Sarah Suffys" userId="9c2baa1834019097" providerId="LiveId" clId="{D1251F8D-7097-4901-BE26-87A3D343F147}" dt="2023-04-06T09:34:26.683" v="8357" actId="21"/>
          <ac:spMkLst>
            <pc:docMk/>
            <pc:sldMk cId="3040442461" sldId="297"/>
            <ac:spMk id="3" creationId="{F3F37262-B325-5BC9-8119-4EB99FE7FDC1}"/>
          </ac:spMkLst>
        </pc:spChg>
        <pc:spChg chg="add mod">
          <ac:chgData name="Sarah Suffys" userId="9c2baa1834019097" providerId="LiveId" clId="{D1251F8D-7097-4901-BE26-87A3D343F147}" dt="2023-04-06T09:40:04.621" v="8374" actId="1076"/>
          <ac:spMkLst>
            <pc:docMk/>
            <pc:sldMk cId="3040442461" sldId="297"/>
            <ac:spMk id="4" creationId="{6D654E52-C9B6-79A5-B63E-D8F72AC18C8E}"/>
          </ac:spMkLst>
        </pc:spChg>
      </pc:sldChg>
      <pc:sldChg chg="addSp modSp new mod">
        <pc:chgData name="Sarah Suffys" userId="9c2baa1834019097" providerId="LiveId" clId="{D1251F8D-7097-4901-BE26-87A3D343F147}" dt="2023-04-06T09:39:55.013" v="8373" actId="1076"/>
        <pc:sldMkLst>
          <pc:docMk/>
          <pc:sldMk cId="2141738327" sldId="298"/>
        </pc:sldMkLst>
        <pc:spChg chg="add mod">
          <ac:chgData name="Sarah Suffys" userId="9c2baa1834019097" providerId="LiveId" clId="{D1251F8D-7097-4901-BE26-87A3D343F147}" dt="2023-04-06T09:39:55.013" v="8373" actId="1076"/>
          <ac:spMkLst>
            <pc:docMk/>
            <pc:sldMk cId="2141738327" sldId="298"/>
            <ac:spMk id="3" creationId="{9F394D39-C10D-F9AE-81A2-AEBFD0344D5F}"/>
          </ac:spMkLst>
        </pc:spChg>
      </pc:sldChg>
      <pc:sldChg chg="addSp delSp modSp new mod">
        <pc:chgData name="Sarah Suffys" userId="9c2baa1834019097" providerId="LiveId" clId="{D1251F8D-7097-4901-BE26-87A3D343F147}" dt="2023-04-06T18:43:23.821" v="10359" actId="20577"/>
        <pc:sldMkLst>
          <pc:docMk/>
          <pc:sldMk cId="791685141" sldId="299"/>
        </pc:sldMkLst>
        <pc:spChg chg="add mod">
          <ac:chgData name="Sarah Suffys" userId="9c2baa1834019097" providerId="LiveId" clId="{D1251F8D-7097-4901-BE26-87A3D343F147}" dt="2023-04-06T18:43:18.828" v="10358" actId="1076"/>
          <ac:spMkLst>
            <pc:docMk/>
            <pc:sldMk cId="791685141" sldId="299"/>
            <ac:spMk id="3" creationId="{8145DAB9-0B09-0A1D-58DE-1BFF27EE1EBA}"/>
          </ac:spMkLst>
        </pc:spChg>
        <pc:spChg chg="add del mod">
          <ac:chgData name="Sarah Suffys" userId="9c2baa1834019097" providerId="LiveId" clId="{D1251F8D-7097-4901-BE26-87A3D343F147}" dt="2023-04-06T18:43:23.821" v="10359" actId="20577"/>
          <ac:spMkLst>
            <pc:docMk/>
            <pc:sldMk cId="791685141" sldId="299"/>
            <ac:spMk id="4" creationId="{31568B2C-A251-C536-9AB1-D62F03B88CDE}"/>
          </ac:spMkLst>
        </pc:spChg>
        <pc:picChg chg="add mod">
          <ac:chgData name="Sarah Suffys" userId="9c2baa1834019097" providerId="LiveId" clId="{D1251F8D-7097-4901-BE26-87A3D343F147}" dt="2023-04-06T18:43:07.019" v="10355" actId="14100"/>
          <ac:picMkLst>
            <pc:docMk/>
            <pc:sldMk cId="791685141" sldId="299"/>
            <ac:picMk id="2" creationId="{92709D20-61C9-71AA-F4EF-3FFE42D80945}"/>
          </ac:picMkLst>
        </pc:picChg>
      </pc:sldChg>
      <pc:sldChg chg="new del">
        <pc:chgData name="Sarah Suffys" userId="9c2baa1834019097" providerId="LiveId" clId="{D1251F8D-7097-4901-BE26-87A3D343F147}" dt="2023-04-07T08:38:04.284" v="11682" actId="680"/>
        <pc:sldMkLst>
          <pc:docMk/>
          <pc:sldMk cId="2133505557" sldId="300"/>
        </pc:sldMkLst>
      </pc:sldChg>
      <pc:sldMasterChg chg="delSldLayout">
        <pc:chgData name="Sarah Suffys" userId="9c2baa1834019097" providerId="LiveId" clId="{D1251F8D-7097-4901-BE26-87A3D343F147}" dt="2023-04-05T12:09:07.583" v="5831" actId="2696"/>
        <pc:sldMasterMkLst>
          <pc:docMk/>
          <pc:sldMasterMk cId="0" sldId="2147483670"/>
        </pc:sldMasterMkLst>
        <pc:sldLayoutChg chg="del">
          <pc:chgData name="Sarah Suffys" userId="9c2baa1834019097" providerId="LiveId" clId="{D1251F8D-7097-4901-BE26-87A3D343F147}" dt="2023-04-05T12:08:54.202" v="5830" actId="2696"/>
          <pc:sldLayoutMkLst>
            <pc:docMk/>
            <pc:sldMasterMk cId="0" sldId="2147483670"/>
            <pc:sldLayoutMk cId="0" sldId="2147483652"/>
          </pc:sldLayoutMkLst>
        </pc:sldLayoutChg>
        <pc:sldLayoutChg chg="del">
          <pc:chgData name="Sarah Suffys" userId="9c2baa1834019097" providerId="LiveId" clId="{D1251F8D-7097-4901-BE26-87A3D343F147}" dt="2023-04-05T12:08:44.961" v="5829" actId="2696"/>
          <pc:sldLayoutMkLst>
            <pc:docMk/>
            <pc:sldMasterMk cId="0" sldId="2147483670"/>
            <pc:sldLayoutMk cId="0" sldId="2147483657"/>
          </pc:sldLayoutMkLst>
        </pc:sldLayoutChg>
        <pc:sldLayoutChg chg="del">
          <pc:chgData name="Sarah Suffys" userId="9c2baa1834019097" providerId="LiveId" clId="{D1251F8D-7097-4901-BE26-87A3D343F147}" dt="2023-04-05T12:09:07.583" v="5831" actId="2696"/>
          <pc:sldLayoutMkLst>
            <pc:docMk/>
            <pc:sldMasterMk cId="0" sldId="2147483670"/>
            <pc:sldLayoutMk cId="0" sldId="2147483660"/>
          </pc:sldLayoutMkLst>
        </pc:sldLayoutChg>
        <pc:sldLayoutChg chg="del">
          <pc:chgData name="Sarah Suffys" userId="9c2baa1834019097" providerId="LiveId" clId="{D1251F8D-7097-4901-BE26-87A3D343F147}" dt="2023-04-05T12:09:07.583" v="5831" actId="2696"/>
          <pc:sldLayoutMkLst>
            <pc:docMk/>
            <pc:sldMasterMk cId="0" sldId="2147483670"/>
            <pc:sldLayoutMk cId="0" sldId="2147483661"/>
          </pc:sldLayoutMkLst>
        </pc:sldLayoutChg>
        <pc:sldLayoutChg chg="del">
          <pc:chgData name="Sarah Suffys" userId="9c2baa1834019097" providerId="LiveId" clId="{D1251F8D-7097-4901-BE26-87A3D343F147}" dt="2023-04-05T09:55:09.396" v="5334" actId="2696"/>
          <pc:sldLayoutMkLst>
            <pc:docMk/>
            <pc:sldMasterMk cId="0" sldId="2147483670"/>
            <pc:sldLayoutMk cId="0" sldId="2147483662"/>
          </pc:sldLayoutMkLst>
        </pc:sldLayoutChg>
        <pc:sldLayoutChg chg="del">
          <pc:chgData name="Sarah Suffys" userId="9c2baa1834019097" providerId="LiveId" clId="{D1251F8D-7097-4901-BE26-87A3D343F147}" dt="2023-04-05T07:00:49.137" v="2659" actId="2696"/>
          <pc:sldLayoutMkLst>
            <pc:docMk/>
            <pc:sldMasterMk cId="0" sldId="2147483670"/>
            <pc:sldLayoutMk cId="0" sldId="21474836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30°C</a:t>
            </a:r>
          </a:p>
          <a:p>
            <a:pPr marL="158750" indent="0">
              <a:buNone/>
            </a:pPr>
            <a:r>
              <a:rPr lang="fr-FR" dirty="0"/>
              <a:t>Spectro : kits colorimétriques enzymatiques </a:t>
            </a:r>
          </a:p>
          <a:p>
            <a:pPr marL="158750" indent="0">
              <a:buNone/>
            </a:pPr>
            <a:r>
              <a:rPr lang="fr-FR" dirty="0"/>
              <a:t>Chromato: Colonne polaire </a:t>
            </a:r>
            <a:r>
              <a:rPr lang="fr-FR" dirty="0" err="1"/>
              <a:t>Carbowax</a:t>
            </a:r>
            <a:r>
              <a:rPr lang="fr-FR" dirty="0"/>
              <a:t> 20M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BE" sz="1100" dirty="0"/>
              <a:t>OAV = [COV] / Perception threshold </a:t>
            </a:r>
            <a:r>
              <a:rPr lang="fr-BE" sz="1100" dirty="0">
                <a:sym typeface="Wingdings" panose="05000000000000000000" pitchFamily="2" charset="2"/>
              </a:rPr>
              <a:t> contribution composés COVs à l’arôme de la boisson </a:t>
            </a:r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1581302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84d99d1a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84d99d1a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84d99d1a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84d99d1a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577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84d99d1a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84d99d1a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82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84d99d1a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84d99d1a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9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Synthèse </a:t>
            </a:r>
            <a:r>
              <a:rPr lang="fr-FR" sz="1100" dirty="0" err="1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phenethyl</a:t>
            </a: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alcohol</a:t>
            </a: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 &amp; </a:t>
            </a:r>
            <a:r>
              <a:rPr lang="fr-FR" sz="1100" dirty="0" err="1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isoamyl</a:t>
            </a: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alcohol</a:t>
            </a: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 par le Genre </a:t>
            </a:r>
            <a:r>
              <a:rPr lang="fr-FR" sz="1100" i="1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Saccharomyces</a:t>
            </a: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 : conduit à la formation d'esters (structure principale de l'acétate d'éthyle)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Synthèse des terpènes au début de F (Δ-3-carène, α-</a:t>
            </a:r>
            <a:r>
              <a:rPr lang="fr-FR" sz="1100" dirty="0" err="1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phellandrène</a:t>
            </a: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, γ-</a:t>
            </a:r>
            <a:r>
              <a:rPr lang="fr-FR" sz="1100" dirty="0" err="1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terpinène</a:t>
            </a: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, m- et p-</a:t>
            </a:r>
            <a:r>
              <a:rPr lang="fr-FR" sz="1100" dirty="0" err="1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cymène</a:t>
            </a: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) liée à l'activité des levures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des notes d'agrumes-florales-douces et d'orange au stade initial (domination du géraniol et du linalol), les stades de fermentation D2-D4 apportent des notes intenses d'agrumes-herbes-lavande-bergamote (synthèse de l'α-</a:t>
            </a:r>
            <a:r>
              <a:rPr lang="fr-FR" sz="1100" dirty="0" err="1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farnésène</a:t>
            </a:r>
            <a:r>
              <a:rPr lang="fr-FR" sz="11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). À partir de l'étape D7, des notes florales sucrées, de miel et de pain dominent l'arôme du kombucha (synthèse de 2-phényléthanol).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0348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731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F1 AEROBIE : 7 à 10 jours à T 20à 30°C </a:t>
            </a:r>
          </a:p>
          <a:p>
            <a:pPr marL="158750" indent="0">
              <a:buNone/>
            </a:pPr>
            <a:r>
              <a:rPr lang="fr-FR" dirty="0"/>
              <a:t>F2 ANAEROBIE : pétillance par carbonatation (CO2 levures)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59659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>
                <a:sym typeface="Wingdings" panose="05000000000000000000" pitchFamily="2" charset="2"/>
              </a:rPr>
              <a:t>Identification taxa présents au sein du SCOBY: AAB dominent avec </a:t>
            </a:r>
            <a:r>
              <a:rPr lang="fr-FR" dirty="0" err="1">
                <a:sym typeface="Wingdings" panose="05000000000000000000" pitchFamily="2" charset="2"/>
              </a:rPr>
              <a:t>Acetobacter</a:t>
            </a:r>
            <a:r>
              <a:rPr lang="fr-FR" dirty="0">
                <a:sym typeface="Wingdings" panose="05000000000000000000" pitchFamily="2" charset="2"/>
              </a:rPr>
              <a:t> et </a:t>
            </a:r>
            <a:r>
              <a:rPr lang="fr-FR" dirty="0" err="1">
                <a:sym typeface="Wingdings" panose="05000000000000000000" pitchFamily="2" charset="2"/>
              </a:rPr>
              <a:t>Gluconobacter</a:t>
            </a:r>
            <a:r>
              <a:rPr lang="fr-FR" dirty="0">
                <a:sym typeface="Wingdings" panose="05000000000000000000" pitchFamily="2" charset="2"/>
              </a:rPr>
              <a:t>, Levures du genre </a:t>
            </a:r>
            <a:r>
              <a:rPr lang="fr-FR" dirty="0" err="1">
                <a:sym typeface="Wingdings" panose="05000000000000000000" pitchFamily="2" charset="2"/>
              </a:rPr>
              <a:t>Brettanomyces</a:t>
            </a:r>
            <a:r>
              <a:rPr lang="fr-FR" dirty="0">
                <a:sym typeface="Wingdings" panose="05000000000000000000" pitchFamily="2" charset="2"/>
              </a:rPr>
              <a:t> </a:t>
            </a:r>
          </a:p>
          <a:p>
            <a:pPr marL="15875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67035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8331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Objectif =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4515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png"/><Relationship Id="rId3" Type="http://schemas.openxmlformats.org/officeDocument/2006/relationships/image" Target="../media/image41.png"/><Relationship Id="rId7" Type="http://schemas.openxmlformats.org/officeDocument/2006/relationships/image" Target="../media/image65.png"/><Relationship Id="rId12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4.png"/><Relationship Id="rId11" Type="http://schemas.openxmlformats.org/officeDocument/2006/relationships/image" Target="../media/image7.png"/><Relationship Id="rId5" Type="http://schemas.openxmlformats.org/officeDocument/2006/relationships/image" Target="../media/image63.png"/><Relationship Id="rId10" Type="http://schemas.openxmlformats.org/officeDocument/2006/relationships/image" Target="../media/image20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68.png"/><Relationship Id="rId12" Type="http://schemas.openxmlformats.org/officeDocument/2006/relationships/image" Target="../media/image6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11" Type="http://schemas.openxmlformats.org/officeDocument/2006/relationships/image" Target="../media/image61.png"/><Relationship Id="rId5" Type="http://schemas.openxmlformats.org/officeDocument/2006/relationships/image" Target="../media/image67.png"/><Relationship Id="rId10" Type="http://schemas.openxmlformats.org/officeDocument/2006/relationships/image" Target="../media/image58.png"/><Relationship Id="rId4" Type="http://schemas.openxmlformats.org/officeDocument/2006/relationships/image" Target="../media/image63.png"/><Relationship Id="rId9" Type="http://schemas.openxmlformats.org/officeDocument/2006/relationships/image" Target="../media/image5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png"/><Relationship Id="rId11" Type="http://schemas.openxmlformats.org/officeDocument/2006/relationships/image" Target="../media/image6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29.png"/><Relationship Id="rId9" Type="http://schemas.openxmlformats.org/officeDocument/2006/relationships/image" Target="../media/image7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7.png"/><Relationship Id="rId7" Type="http://schemas.openxmlformats.org/officeDocument/2006/relationships/image" Target="../media/image75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23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12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0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21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18100" y="1367625"/>
            <a:ext cx="6907800" cy="18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00" y="3343513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t="31017" b="30341"/>
          <a:stretch/>
        </p:blipFill>
        <p:spPr>
          <a:xfrm>
            <a:off x="-2025700" y="3803875"/>
            <a:ext cx="4750750" cy="18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90031">
            <a:off x="7422091" y="870016"/>
            <a:ext cx="3161617" cy="316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55572">
            <a:off x="-1773481" y="1390267"/>
            <a:ext cx="3161614" cy="3161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25" y="-1673225"/>
            <a:ext cx="3264651" cy="326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6375" y="2891225"/>
            <a:ext cx="3153049" cy="315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 l="4444" t="20030" r="11705" b="16055"/>
          <a:stretch/>
        </p:blipFill>
        <p:spPr>
          <a:xfrm rot="1158419">
            <a:off x="5144527" y="-2210051"/>
            <a:ext cx="4377195" cy="333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40350" y="3511675"/>
            <a:ext cx="2420099" cy="242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266025" y="-572150"/>
            <a:ext cx="4071450" cy="199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806825" y="-1150700"/>
            <a:ext cx="3153049" cy="315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19499" y="2314575"/>
            <a:ext cx="1366750" cy="309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6125" y="3738225"/>
            <a:ext cx="3153049" cy="315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2403021">
            <a:off x="6046804" y="-1262751"/>
            <a:ext cx="2572640" cy="2729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2" hasCustomPrompt="1"/>
          </p:nvPr>
        </p:nvSpPr>
        <p:spPr>
          <a:xfrm>
            <a:off x="1379587" y="1560825"/>
            <a:ext cx="751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3" hasCustomPrompt="1"/>
          </p:nvPr>
        </p:nvSpPr>
        <p:spPr>
          <a:xfrm>
            <a:off x="1379587" y="2891921"/>
            <a:ext cx="751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4" hasCustomPrompt="1"/>
          </p:nvPr>
        </p:nvSpPr>
        <p:spPr>
          <a:xfrm>
            <a:off x="4078861" y="1560825"/>
            <a:ext cx="751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5" hasCustomPrompt="1"/>
          </p:nvPr>
        </p:nvSpPr>
        <p:spPr>
          <a:xfrm>
            <a:off x="4078861" y="2891921"/>
            <a:ext cx="751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6" hasCustomPrompt="1"/>
          </p:nvPr>
        </p:nvSpPr>
        <p:spPr>
          <a:xfrm>
            <a:off x="6778135" y="1560825"/>
            <a:ext cx="751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/>
          <p:cNvSpPr txBox="1">
            <a:spLocks noGrp="1"/>
          </p:cNvSpPr>
          <p:nvPr>
            <p:ph type="title" idx="7" hasCustomPrompt="1"/>
          </p:nvPr>
        </p:nvSpPr>
        <p:spPr>
          <a:xfrm>
            <a:off x="6778135" y="2891921"/>
            <a:ext cx="751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1"/>
          </p:nvPr>
        </p:nvSpPr>
        <p:spPr>
          <a:xfrm>
            <a:off x="602725" y="22241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8"/>
          </p:nvPr>
        </p:nvSpPr>
        <p:spPr>
          <a:xfrm>
            <a:off x="3302000" y="22241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9"/>
          </p:nvPr>
        </p:nvSpPr>
        <p:spPr>
          <a:xfrm>
            <a:off x="6001275" y="22241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3"/>
          </p:nvPr>
        </p:nvSpPr>
        <p:spPr>
          <a:xfrm>
            <a:off x="602725" y="36128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14"/>
          </p:nvPr>
        </p:nvSpPr>
        <p:spPr>
          <a:xfrm>
            <a:off x="3302000" y="36128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5"/>
          </p:nvPr>
        </p:nvSpPr>
        <p:spPr>
          <a:xfrm>
            <a:off x="6001275" y="36128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60" name="Google Shape;16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276445">
            <a:off x="8054216" y="2493260"/>
            <a:ext cx="4143371" cy="193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276445">
            <a:off x="3091691" y="4407785"/>
            <a:ext cx="4143371" cy="193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3"/>
          <p:cNvPicPr preferRelativeResize="0"/>
          <p:nvPr/>
        </p:nvPicPr>
        <p:blipFill rotWithShape="1">
          <a:blip r:embed="rId4">
            <a:alphaModFix/>
          </a:blip>
          <a:srcRect t="20484" b="14852"/>
          <a:stretch/>
        </p:blipFill>
        <p:spPr>
          <a:xfrm>
            <a:off x="6787088" y="3612825"/>
            <a:ext cx="3846674" cy="248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3"/>
          <p:cNvPicPr preferRelativeResize="0"/>
          <p:nvPr/>
        </p:nvPicPr>
        <p:blipFill rotWithShape="1">
          <a:blip r:embed="rId5">
            <a:alphaModFix/>
          </a:blip>
          <a:srcRect t="9141" b="24227"/>
          <a:stretch/>
        </p:blipFill>
        <p:spPr>
          <a:xfrm rot="9792803">
            <a:off x="4889151" y="4239712"/>
            <a:ext cx="3489650" cy="232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/>
          <p:cNvPicPr preferRelativeResize="0"/>
          <p:nvPr/>
        </p:nvPicPr>
        <p:blipFill rotWithShape="1">
          <a:blip r:embed="rId6">
            <a:alphaModFix/>
          </a:blip>
          <a:srcRect t="20884" r="2647" b="22777"/>
          <a:stretch/>
        </p:blipFill>
        <p:spPr>
          <a:xfrm rot="2699995">
            <a:off x="-2316808" y="3606843"/>
            <a:ext cx="5007091" cy="2897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000">
            <a:off x="-1695348" y="-787476"/>
            <a:ext cx="4432852" cy="185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08601" y="-893425"/>
            <a:ext cx="3147325" cy="191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46578" y="259325"/>
            <a:ext cx="2459799" cy="204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889" y="4371400"/>
            <a:ext cx="2526768" cy="26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46247">
            <a:off x="7090324" y="3764730"/>
            <a:ext cx="3476206" cy="1279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288319">
            <a:off x="-1590388" y="4350246"/>
            <a:ext cx="3827052" cy="95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481075">
            <a:off x="6702061" y="-147553"/>
            <a:ext cx="3827054" cy="9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100000">
            <a:off x="-454037" y="3528324"/>
            <a:ext cx="1274232" cy="175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295062" y="2671875"/>
            <a:ext cx="1274233" cy="17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19550" y="-989000"/>
            <a:ext cx="1478656" cy="19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19550" y="4440568"/>
            <a:ext cx="3729956" cy="118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898234">
            <a:off x="3832675" y="4226250"/>
            <a:ext cx="1478657" cy="19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75877" y="-947697"/>
            <a:ext cx="3729951" cy="182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370438">
            <a:off x="7897650" y="-470787"/>
            <a:ext cx="1274234" cy="17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4412" y="-814175"/>
            <a:ext cx="1274233" cy="17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7"/>
          <p:cNvSpPr txBox="1">
            <a:spLocks noGrp="1"/>
          </p:cNvSpPr>
          <p:nvPr>
            <p:ph type="subTitle" idx="1"/>
          </p:nvPr>
        </p:nvSpPr>
        <p:spPr>
          <a:xfrm>
            <a:off x="1253224" y="1825100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7"/>
          <p:cNvSpPr txBox="1">
            <a:spLocks noGrp="1"/>
          </p:cNvSpPr>
          <p:nvPr>
            <p:ph type="subTitle" idx="2"/>
          </p:nvPr>
        </p:nvSpPr>
        <p:spPr>
          <a:xfrm>
            <a:off x="5079776" y="1825100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subTitle" idx="3"/>
          </p:nvPr>
        </p:nvSpPr>
        <p:spPr>
          <a:xfrm>
            <a:off x="1253224" y="3485675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7"/>
          <p:cNvSpPr txBox="1">
            <a:spLocks noGrp="1"/>
          </p:cNvSpPr>
          <p:nvPr>
            <p:ph type="subTitle" idx="4"/>
          </p:nvPr>
        </p:nvSpPr>
        <p:spPr>
          <a:xfrm>
            <a:off x="5079776" y="3485675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subTitle" idx="5"/>
          </p:nvPr>
        </p:nvSpPr>
        <p:spPr>
          <a:xfrm>
            <a:off x="1253224" y="1455550"/>
            <a:ext cx="28110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subTitle" idx="6"/>
          </p:nvPr>
        </p:nvSpPr>
        <p:spPr>
          <a:xfrm>
            <a:off x="1253224" y="3116200"/>
            <a:ext cx="28110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subTitle" idx="7"/>
          </p:nvPr>
        </p:nvSpPr>
        <p:spPr>
          <a:xfrm>
            <a:off x="5079749" y="1455550"/>
            <a:ext cx="28110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subTitle" idx="8"/>
          </p:nvPr>
        </p:nvSpPr>
        <p:spPr>
          <a:xfrm>
            <a:off x="5079749" y="3116200"/>
            <a:ext cx="28110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39" name="Google Shape;239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1743904">
            <a:off x="-1438549" y="-25445"/>
            <a:ext cx="3243248" cy="135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8"/>
          <p:cNvSpPr txBox="1">
            <a:spLocks noGrp="1"/>
          </p:cNvSpPr>
          <p:nvPr>
            <p:ph type="subTitle" idx="1"/>
          </p:nvPr>
        </p:nvSpPr>
        <p:spPr>
          <a:xfrm>
            <a:off x="719988" y="1710171"/>
            <a:ext cx="24306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8"/>
          <p:cNvSpPr txBox="1">
            <a:spLocks noGrp="1"/>
          </p:cNvSpPr>
          <p:nvPr>
            <p:ph type="subTitle" idx="2"/>
          </p:nvPr>
        </p:nvSpPr>
        <p:spPr>
          <a:xfrm>
            <a:off x="3390025" y="1710171"/>
            <a:ext cx="24405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8"/>
          <p:cNvSpPr txBox="1">
            <a:spLocks noGrp="1"/>
          </p:cNvSpPr>
          <p:nvPr>
            <p:ph type="subTitle" idx="3"/>
          </p:nvPr>
        </p:nvSpPr>
        <p:spPr>
          <a:xfrm>
            <a:off x="719988" y="3440451"/>
            <a:ext cx="24306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8"/>
          <p:cNvSpPr txBox="1">
            <a:spLocks noGrp="1"/>
          </p:cNvSpPr>
          <p:nvPr>
            <p:ph type="subTitle" idx="4"/>
          </p:nvPr>
        </p:nvSpPr>
        <p:spPr>
          <a:xfrm>
            <a:off x="3390025" y="3440451"/>
            <a:ext cx="24405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8"/>
          <p:cNvSpPr txBox="1">
            <a:spLocks noGrp="1"/>
          </p:cNvSpPr>
          <p:nvPr>
            <p:ph type="subTitle" idx="5"/>
          </p:nvPr>
        </p:nvSpPr>
        <p:spPr>
          <a:xfrm>
            <a:off x="5974188" y="1710171"/>
            <a:ext cx="24498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8"/>
          <p:cNvSpPr txBox="1">
            <a:spLocks noGrp="1"/>
          </p:cNvSpPr>
          <p:nvPr>
            <p:ph type="subTitle" idx="6"/>
          </p:nvPr>
        </p:nvSpPr>
        <p:spPr>
          <a:xfrm>
            <a:off x="5974188" y="3440451"/>
            <a:ext cx="24498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subTitle" idx="7"/>
          </p:nvPr>
        </p:nvSpPr>
        <p:spPr>
          <a:xfrm>
            <a:off x="720000" y="1336275"/>
            <a:ext cx="24306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ubTitle" idx="8"/>
          </p:nvPr>
        </p:nvSpPr>
        <p:spPr>
          <a:xfrm>
            <a:off x="3390025" y="1336275"/>
            <a:ext cx="2440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0" name="Google Shape;250;p18"/>
          <p:cNvSpPr txBox="1">
            <a:spLocks noGrp="1"/>
          </p:cNvSpPr>
          <p:nvPr>
            <p:ph type="subTitle" idx="9"/>
          </p:nvPr>
        </p:nvSpPr>
        <p:spPr>
          <a:xfrm>
            <a:off x="5974200" y="1336275"/>
            <a:ext cx="2449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1" name="Google Shape;251;p18"/>
          <p:cNvSpPr txBox="1">
            <a:spLocks noGrp="1"/>
          </p:cNvSpPr>
          <p:nvPr>
            <p:ph type="subTitle" idx="13"/>
          </p:nvPr>
        </p:nvSpPr>
        <p:spPr>
          <a:xfrm>
            <a:off x="720000" y="3063350"/>
            <a:ext cx="24306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subTitle" idx="14"/>
          </p:nvPr>
        </p:nvSpPr>
        <p:spPr>
          <a:xfrm>
            <a:off x="3385375" y="3063350"/>
            <a:ext cx="2440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3" name="Google Shape;253;p18"/>
          <p:cNvSpPr txBox="1">
            <a:spLocks noGrp="1"/>
          </p:cNvSpPr>
          <p:nvPr>
            <p:ph type="subTitle" idx="15"/>
          </p:nvPr>
        </p:nvSpPr>
        <p:spPr>
          <a:xfrm>
            <a:off x="5974200" y="3063350"/>
            <a:ext cx="2449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54" name="Google Shape;25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43476" y="4545650"/>
            <a:ext cx="2787140" cy="272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78055">
            <a:off x="-718700" y="4319067"/>
            <a:ext cx="3687098" cy="223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104112" y="-940826"/>
            <a:ext cx="4457923" cy="164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420100" y="4048188"/>
            <a:ext cx="1506342" cy="148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846900" y="4574122"/>
            <a:ext cx="1808399" cy="17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7204" y="-536254"/>
            <a:ext cx="2787149" cy="187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303288" y="2241525"/>
            <a:ext cx="1432925" cy="236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676578">
            <a:off x="2523227" y="4155936"/>
            <a:ext cx="1180217" cy="162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29239">
            <a:off x="6133176" y="-931851"/>
            <a:ext cx="1180217" cy="162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276445">
            <a:off x="4786091" y="4667110"/>
            <a:ext cx="4143371" cy="193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2700000">
            <a:off x="-1695348" y="-787476"/>
            <a:ext cx="4432852" cy="185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42424" y="-1171875"/>
            <a:ext cx="1432925" cy="236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"/>
          <p:cNvSpPr txBox="1">
            <a:spLocks noGrp="1"/>
          </p:cNvSpPr>
          <p:nvPr>
            <p:ph type="title"/>
          </p:nvPr>
        </p:nvSpPr>
        <p:spPr>
          <a:xfrm>
            <a:off x="2347938" y="5400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9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9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de" sz="1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 </a:t>
            </a:r>
            <a:r>
              <a:rPr lang="de" sz="12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Diese Präsentationsvorlage wurde von</a:t>
            </a:r>
            <a:r>
              <a:rPr lang="de" sz="1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Slidesgo </a:t>
            </a:r>
            <a:r>
              <a:rPr lang="de" sz="12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erstellt, inklusive Icons von</a:t>
            </a:r>
            <a:r>
              <a:rPr lang="de" sz="1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Flaticon </a:t>
            </a:r>
            <a:r>
              <a:rPr lang="de" sz="12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und Infografiken &amp; Bilder von</a:t>
            </a:r>
            <a:r>
              <a:rPr lang="de" sz="12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Freepik </a:t>
            </a:r>
            <a:endParaRPr sz="1200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pic>
        <p:nvPicPr>
          <p:cNvPr id="270" name="Google Shape;27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1225" y="-565625"/>
            <a:ext cx="2043201" cy="169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55582">
            <a:off x="7560921" y="1194425"/>
            <a:ext cx="2789118" cy="187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48025" y="-460112"/>
            <a:ext cx="2043099" cy="1999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3925" y="3756318"/>
            <a:ext cx="2043100" cy="1848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24041">
            <a:off x="1784725" y="-800057"/>
            <a:ext cx="2043100" cy="184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54100" y="3639531"/>
            <a:ext cx="2043101" cy="2081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201214">
            <a:off x="-1382013" y="2422804"/>
            <a:ext cx="2518572" cy="62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9"/>
          <p:cNvPicPr preferRelativeResize="0"/>
          <p:nvPr/>
        </p:nvPicPr>
        <p:blipFill rotWithShape="1">
          <a:blip r:embed="rId9">
            <a:alphaModFix/>
          </a:blip>
          <a:srcRect l="19980"/>
          <a:stretch/>
        </p:blipFill>
        <p:spPr>
          <a:xfrm rot="809470">
            <a:off x="6636067" y="-757789"/>
            <a:ext cx="1468397" cy="208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 rotWithShape="1">
          <a:blip r:embed="rId10">
            <a:alphaModFix/>
          </a:blip>
          <a:srcRect l="19980"/>
          <a:stretch/>
        </p:blipFill>
        <p:spPr>
          <a:xfrm rot="10407089">
            <a:off x="827141" y="3960486"/>
            <a:ext cx="1468396" cy="208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7475" y="-157762"/>
            <a:ext cx="1546768" cy="19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464536">
            <a:off x="7416900" y="3256837"/>
            <a:ext cx="1546769" cy="19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51910" flipH="1">
            <a:off x="1990446" y="-1491813"/>
            <a:ext cx="1830875" cy="19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53924" y="4247075"/>
            <a:ext cx="1942651" cy="16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442427" flipH="1">
            <a:off x="-626639" y="-563798"/>
            <a:ext cx="2007096" cy="187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243090" flipH="1">
            <a:off x="7875073" y="-190237"/>
            <a:ext cx="2055476" cy="14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12004" flipH="1">
            <a:off x="7274451" y="-656199"/>
            <a:ext cx="1472186" cy="190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287650" flipH="1">
            <a:off x="-476325" y="3652601"/>
            <a:ext cx="1472186" cy="19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1"/>
          <p:cNvPicPr preferRelativeResize="0"/>
          <p:nvPr/>
        </p:nvPicPr>
        <p:blipFill rotWithShape="1">
          <a:blip r:embed="rId7">
            <a:alphaModFix/>
          </a:blip>
          <a:srcRect l="23307" t="6803"/>
          <a:stretch/>
        </p:blipFill>
        <p:spPr>
          <a:xfrm rot="10517438" flipH="1">
            <a:off x="8446779" y="3155921"/>
            <a:ext cx="1126618" cy="1553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36688" flipH="1">
            <a:off x="5204355" y="4476989"/>
            <a:ext cx="4383194" cy="13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1018543" y="-976061"/>
            <a:ext cx="3292355" cy="16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1"/>
          <p:cNvPicPr preferRelativeResize="0"/>
          <p:nvPr/>
        </p:nvPicPr>
        <p:blipFill rotWithShape="1">
          <a:blip r:embed="rId10">
            <a:alphaModFix/>
          </a:blip>
          <a:srcRect l="23307" t="6803"/>
          <a:stretch/>
        </p:blipFill>
        <p:spPr>
          <a:xfrm rot="-881884" flipH="1">
            <a:off x="991679" y="-400916"/>
            <a:ext cx="1126617" cy="1553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614600" y="2289275"/>
            <a:ext cx="5748600" cy="13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899400" y="1287400"/>
            <a:ext cx="1345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1625" y="679725"/>
            <a:ext cx="1947498" cy="198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3193" y="4301025"/>
            <a:ext cx="2604380" cy="150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42875" y="-876300"/>
            <a:ext cx="4458603" cy="270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41576" y="2664200"/>
            <a:ext cx="2191650" cy="126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5">
            <a:alphaModFix/>
          </a:blip>
          <a:srcRect b="18039"/>
          <a:stretch/>
        </p:blipFill>
        <p:spPr>
          <a:xfrm rot="-811025">
            <a:off x="1776554" y="-744588"/>
            <a:ext cx="3206475" cy="176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9149" y="3857824"/>
            <a:ext cx="2740424" cy="27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4725" y="2711200"/>
            <a:ext cx="2422171" cy="264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 rotWithShape="1">
          <a:blip r:embed="rId8">
            <a:alphaModFix/>
          </a:blip>
          <a:srcRect l="21666" t="8489" r="18514" b="6360"/>
          <a:stretch/>
        </p:blipFill>
        <p:spPr>
          <a:xfrm>
            <a:off x="6124150" y="-949200"/>
            <a:ext cx="2228823" cy="30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646432">
            <a:off x="6702947" y="3181807"/>
            <a:ext cx="1805102" cy="2976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9936" y="4032925"/>
            <a:ext cx="5240663" cy="16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042865" y="-1154866"/>
            <a:ext cx="5158277" cy="252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050" y="-780725"/>
            <a:ext cx="1601544" cy="26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"/>
          <p:cNvPicPr preferRelativeResize="0"/>
          <p:nvPr/>
        </p:nvPicPr>
        <p:blipFill rotWithShape="1">
          <a:blip r:embed="rId8">
            <a:alphaModFix/>
          </a:blip>
          <a:srcRect l="21666" t="8489" r="18514" b="6360"/>
          <a:stretch/>
        </p:blipFill>
        <p:spPr>
          <a:xfrm rot="10800000">
            <a:off x="309463" y="3147575"/>
            <a:ext cx="2228823" cy="30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85247" y="67600"/>
            <a:ext cx="1502308" cy="33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"/>
          <p:cNvPicPr preferRelativeResize="0"/>
          <p:nvPr/>
        </p:nvPicPr>
        <p:blipFill rotWithShape="1">
          <a:blip r:embed="rId5">
            <a:alphaModFix/>
          </a:blip>
          <a:srcRect b="18039"/>
          <a:stretch/>
        </p:blipFill>
        <p:spPr>
          <a:xfrm rot="5234285">
            <a:off x="7583553" y="1300575"/>
            <a:ext cx="3206476" cy="176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7278" y="-462775"/>
            <a:ext cx="1932701" cy="253339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45" name="Google Shape;4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1250" y="-492709"/>
            <a:ext cx="1932701" cy="193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74390">
            <a:off x="-1430876" y="3781325"/>
            <a:ext cx="2683749" cy="26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1650" y="3030450"/>
            <a:ext cx="3416399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745319">
            <a:off x="-1259425" y="4619700"/>
            <a:ext cx="4210883" cy="137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"/>
          <p:cNvPicPr preferRelativeResize="0"/>
          <p:nvPr/>
        </p:nvPicPr>
        <p:blipFill rotWithShape="1">
          <a:blip r:embed="rId7">
            <a:alphaModFix/>
          </a:blip>
          <a:srcRect r="23289"/>
          <a:stretch/>
        </p:blipFill>
        <p:spPr>
          <a:xfrm rot="257739">
            <a:off x="-801804" y="2671381"/>
            <a:ext cx="1425606" cy="185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4923136" y="2330799"/>
            <a:ext cx="2505600" cy="1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2"/>
          </p:nvPr>
        </p:nvSpPr>
        <p:spPr>
          <a:xfrm>
            <a:off x="1715263" y="2330799"/>
            <a:ext cx="2505600" cy="17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3"/>
          </p:nvPr>
        </p:nvSpPr>
        <p:spPr>
          <a:xfrm>
            <a:off x="1715375" y="177189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4"/>
          </p:nvPr>
        </p:nvSpPr>
        <p:spPr>
          <a:xfrm>
            <a:off x="4923250" y="177189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56" name="Google Shape;5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99851" y="-146428"/>
            <a:ext cx="1722907" cy="175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51" y="-1417875"/>
            <a:ext cx="2204174" cy="21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676" y="4676825"/>
            <a:ext cx="2204174" cy="21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0724" y="4158897"/>
            <a:ext cx="1722907" cy="175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9726" y="3958288"/>
            <a:ext cx="2204174" cy="21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692964">
            <a:off x="321446" y="4248127"/>
            <a:ext cx="2607384" cy="235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198375">
            <a:off x="8086208" y="70327"/>
            <a:ext cx="2607384" cy="235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64948">
            <a:off x="-505826" y="2585469"/>
            <a:ext cx="1396207" cy="255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6803024" y="-912698"/>
            <a:ext cx="1336001" cy="244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 rotWithShape="1">
          <a:blip r:embed="rId9">
            <a:alphaModFix/>
          </a:blip>
          <a:srcRect l="26879"/>
          <a:stretch/>
        </p:blipFill>
        <p:spPr>
          <a:xfrm rot="679069">
            <a:off x="7442683" y="2964462"/>
            <a:ext cx="1651383" cy="203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5"/>
          <p:cNvPicPr preferRelativeResize="0"/>
          <p:nvPr/>
        </p:nvPicPr>
        <p:blipFill rotWithShape="1">
          <a:blip r:embed="rId9">
            <a:alphaModFix/>
          </a:blip>
          <a:srcRect l="26879"/>
          <a:stretch/>
        </p:blipFill>
        <p:spPr>
          <a:xfrm rot="-10799993">
            <a:off x="158782" y="-185049"/>
            <a:ext cx="1702532" cy="20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157596">
            <a:off x="-2224088" y="799238"/>
            <a:ext cx="4210884" cy="137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134840">
            <a:off x="7985465" y="1343498"/>
            <a:ext cx="1932700" cy="2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 txBox="1">
            <a:spLocks noGrp="1"/>
          </p:cNvSpPr>
          <p:nvPr>
            <p:ph type="title"/>
          </p:nvPr>
        </p:nvSpPr>
        <p:spPr>
          <a:xfrm>
            <a:off x="888175" y="1183150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ubTitle" idx="1"/>
          </p:nvPr>
        </p:nvSpPr>
        <p:spPr>
          <a:xfrm>
            <a:off x="888175" y="1796075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>
            <a:spLocks noGrp="1"/>
          </p:cNvSpPr>
          <p:nvPr>
            <p:ph type="pic" idx="2"/>
          </p:nvPr>
        </p:nvSpPr>
        <p:spPr>
          <a:xfrm>
            <a:off x="5643775" y="587125"/>
            <a:ext cx="2561400" cy="3735600"/>
          </a:xfrm>
          <a:prstGeom prst="rect">
            <a:avLst/>
          </a:prstGeom>
          <a:noFill/>
          <a:ln>
            <a:noFill/>
          </a:ln>
        </p:spPr>
      </p:sp>
      <p:pic>
        <p:nvPicPr>
          <p:cNvPr id="85" name="Google Shape;85;p7"/>
          <p:cNvPicPr preferRelativeResize="0"/>
          <p:nvPr/>
        </p:nvPicPr>
        <p:blipFill rotWithShape="1">
          <a:blip r:embed="rId2">
            <a:alphaModFix/>
          </a:blip>
          <a:srcRect t="23236"/>
          <a:stretch/>
        </p:blipFill>
        <p:spPr>
          <a:xfrm rot="-2008778">
            <a:off x="6384170" y="3479512"/>
            <a:ext cx="4451089" cy="341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 rotWithShape="1">
          <a:blip r:embed="rId3">
            <a:alphaModFix/>
          </a:blip>
          <a:srcRect l="2962" t="12222" r="17609" b="14763"/>
          <a:stretch/>
        </p:blipFill>
        <p:spPr>
          <a:xfrm rot="1493477">
            <a:off x="-1034125" y="3734871"/>
            <a:ext cx="2787000" cy="256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975" y="3838275"/>
            <a:ext cx="2355051" cy="235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463304">
            <a:off x="-1967701" y="-972201"/>
            <a:ext cx="4071449" cy="19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373950" y="4559563"/>
            <a:ext cx="4702925" cy="149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7"/>
          <p:cNvPicPr preferRelativeResize="0"/>
          <p:nvPr/>
        </p:nvPicPr>
        <p:blipFill rotWithShape="1">
          <a:blip r:embed="rId7">
            <a:alphaModFix/>
          </a:blip>
          <a:srcRect l="26879"/>
          <a:stretch/>
        </p:blipFill>
        <p:spPr>
          <a:xfrm rot="-468178">
            <a:off x="-674967" y="2641125"/>
            <a:ext cx="1702532" cy="209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93" name="Google Shape;9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966976" y="-1148012"/>
            <a:ext cx="2750723" cy="228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36823" y="-1148014"/>
            <a:ext cx="1876374" cy="183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88176" y="4485013"/>
            <a:ext cx="2750723" cy="228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167623" y="4599536"/>
            <a:ext cx="1876374" cy="183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510918">
            <a:off x="-444209" y="4499399"/>
            <a:ext cx="2175301" cy="20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366427" y="2079361"/>
            <a:ext cx="1876374" cy="183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39171" flipH="1">
            <a:off x="8460347" y="3667869"/>
            <a:ext cx="1550223" cy="152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874884" flipH="1">
            <a:off x="642353" y="-642037"/>
            <a:ext cx="1093682" cy="183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589443" flipH="1">
            <a:off x="7105136" y="4349902"/>
            <a:ext cx="939726" cy="157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0441421" flipH="1">
            <a:off x="1153895" y="4138432"/>
            <a:ext cx="1268028" cy="174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602585" flipH="1">
            <a:off x="1823895" y="-877356"/>
            <a:ext cx="1268029" cy="174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2103798" flipH="1">
            <a:off x="6400098" y="-605752"/>
            <a:ext cx="5158277" cy="252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-845333" y="1013262"/>
            <a:ext cx="1502308" cy="33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36745" flipH="1">
            <a:off x="7592779" y="-384063"/>
            <a:ext cx="1093681" cy="183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909287" flipH="1">
            <a:off x="-768802" y="-104356"/>
            <a:ext cx="1550222" cy="1523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971359" y="3685987"/>
            <a:ext cx="1834975" cy="200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407823" y="4594187"/>
            <a:ext cx="1834973" cy="175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62095" flipH="1">
            <a:off x="6898295" y="4005358"/>
            <a:ext cx="3421705" cy="207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822927" flipH="1">
            <a:off x="7822509" y="3233599"/>
            <a:ext cx="1354150" cy="18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977255" flipH="1">
            <a:off x="-847357" y="3554987"/>
            <a:ext cx="4084417" cy="200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022662" flipH="1">
            <a:off x="680712" y="3677450"/>
            <a:ext cx="1213297" cy="2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21409" flipH="1">
            <a:off x="6703567" y="-1095050"/>
            <a:ext cx="2660575" cy="209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66491" y="-577300"/>
            <a:ext cx="1354150" cy="186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5021781" y="-1459472"/>
            <a:ext cx="4084454" cy="200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92938" y="-577300"/>
            <a:ext cx="1213297" cy="200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23" name="Google Shape;12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40350" y="3511675"/>
            <a:ext cx="2420099" cy="242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6825" y="-1150700"/>
            <a:ext cx="3153049" cy="315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125" y="3738225"/>
            <a:ext cx="3153049" cy="315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50162">
            <a:off x="7424725" y="507275"/>
            <a:ext cx="3153049" cy="315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Char char="●"/>
              <a:defRPr sz="12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Char char="○"/>
              <a:defRPr sz="12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Char char="■"/>
              <a:defRPr sz="12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Char char="●"/>
              <a:defRPr sz="12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Char char="○"/>
              <a:defRPr sz="12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Char char="■"/>
              <a:defRPr sz="12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Char char="●"/>
              <a:defRPr sz="12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Char char="○"/>
              <a:defRPr sz="12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ellota Text"/>
              <a:buChar char="■"/>
              <a:defRPr sz="12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3" r:id="rId11"/>
    <p:sldLayoutId id="2147483664" r:id="rId12"/>
    <p:sldLayoutId id="2147483665" r:id="rId13"/>
    <p:sldLayoutId id="214748366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bmp"/><Relationship Id="rId5" Type="http://schemas.openxmlformats.org/officeDocument/2006/relationships/image" Target="../media/image83.jp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 txBox="1">
            <a:spLocks noGrp="1"/>
          </p:cNvSpPr>
          <p:nvPr>
            <p:ph type="ctrTitle"/>
          </p:nvPr>
        </p:nvSpPr>
        <p:spPr>
          <a:xfrm>
            <a:off x="1117854" y="981106"/>
            <a:ext cx="6907800" cy="14926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rPr>
              <a:t>Développement de nouveaux microbiotiques à haute valeur nutritionnelle et organoleptique</a:t>
            </a:r>
            <a:endParaRPr sz="2800" dirty="0">
              <a:solidFill>
                <a:srgbClr val="434343"/>
              </a:solidFill>
              <a:latin typeface="Gilda Display"/>
              <a:ea typeface="Gilda Display"/>
              <a:cs typeface="Gilda Display"/>
              <a:sym typeface="Gilda Display"/>
            </a:endParaRPr>
          </a:p>
        </p:txBody>
      </p:sp>
      <p:sp>
        <p:nvSpPr>
          <p:cNvPr id="310" name="Google Shape;310;p25"/>
          <p:cNvSpPr txBox="1">
            <a:spLocks noGrp="1"/>
          </p:cNvSpPr>
          <p:nvPr>
            <p:ph type="subTitle" idx="1"/>
          </p:nvPr>
        </p:nvSpPr>
        <p:spPr>
          <a:xfrm>
            <a:off x="2307600" y="2363862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 b="1" i="1" dirty="0"/>
              <a:t>Communication orale pour l‘UMRt</a:t>
            </a:r>
            <a:endParaRPr sz="1400" b="1" i="1" dirty="0"/>
          </a:p>
        </p:txBody>
      </p:sp>
      <p:pic>
        <p:nvPicPr>
          <p:cNvPr id="311" name="Google Shape;311;p25"/>
          <p:cNvPicPr preferRelativeResize="0"/>
          <p:nvPr/>
        </p:nvPicPr>
        <p:blipFill rotWithShape="1">
          <a:blip r:embed="rId3">
            <a:alphaModFix/>
          </a:blip>
          <a:srcRect l="25887"/>
          <a:stretch/>
        </p:blipFill>
        <p:spPr>
          <a:xfrm>
            <a:off x="6234350" y="3412150"/>
            <a:ext cx="2063075" cy="278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69375" y="3959488"/>
            <a:ext cx="4702925" cy="14926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0;p25">
            <a:extLst>
              <a:ext uri="{FF2B5EF4-FFF2-40B4-BE49-F238E27FC236}">
                <a16:creationId xmlns:a16="http://schemas.microsoft.com/office/drawing/2014/main" id="{40AE0553-0A20-78EB-3B8B-06A9DBB81DE5}"/>
              </a:ext>
            </a:extLst>
          </p:cNvPr>
          <p:cNvSpPr txBox="1">
            <a:spLocks/>
          </p:cNvSpPr>
          <p:nvPr/>
        </p:nvSpPr>
        <p:spPr>
          <a:xfrm>
            <a:off x="2307600" y="3077534"/>
            <a:ext cx="4528800" cy="172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6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Bellota Text"/>
              <a:buNone/>
              <a:defRPr sz="18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/>
            <a:r>
              <a:rPr lang="fr-FR" sz="1200" b="1" dirty="0"/>
              <a:t>Sarah Suffys </a:t>
            </a:r>
          </a:p>
          <a:p>
            <a:pPr marL="0" indent="0"/>
            <a:r>
              <a:rPr lang="fr-FR" sz="1100" i="1" dirty="0"/>
              <a:t>Doctorante Bioingénieure chimiste</a:t>
            </a:r>
          </a:p>
          <a:p>
            <a:pPr marL="0" indent="0"/>
            <a:endParaRPr lang="fr-FR" sz="1100" i="1" dirty="0"/>
          </a:p>
          <a:p>
            <a:pPr marL="0" indent="0"/>
            <a:r>
              <a:rPr lang="fr-FR" sz="1100" b="1" dirty="0"/>
              <a:t>Laboratoire de Sciences Gastronomiques </a:t>
            </a:r>
          </a:p>
          <a:p>
            <a:pPr marL="0" indent="0"/>
            <a:r>
              <a:rPr lang="fr-FR" sz="1100" b="1" dirty="0"/>
              <a:t>Laboratoire de Chimie des Molécules Naturelles</a:t>
            </a:r>
          </a:p>
          <a:p>
            <a:pPr marL="0" indent="0"/>
            <a:endParaRPr lang="fr-FR" sz="1100" b="1" dirty="0"/>
          </a:p>
          <a:p>
            <a:pPr marL="0" indent="0"/>
            <a:r>
              <a:rPr lang="fr-FR" sz="1100" dirty="0"/>
              <a:t>Faculté de Gembloux Agro-Bio Tech</a:t>
            </a:r>
          </a:p>
          <a:p>
            <a:pPr marL="0" indent="0"/>
            <a:r>
              <a:rPr lang="fr-FR" sz="1100" dirty="0"/>
              <a:t>Université de Liège</a:t>
            </a:r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C694FD-54F0-67B8-1840-26AE6AD35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861" y="4563293"/>
            <a:ext cx="913894" cy="542311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60E0514C-1EFF-5005-B6A4-C50ECB55B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755" y="4563293"/>
            <a:ext cx="1259019" cy="5236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D39D948-3483-CE86-A758-7314187EE806}"/>
              </a:ext>
            </a:extLst>
          </p:cNvPr>
          <p:cNvSpPr txBox="1"/>
          <p:nvPr/>
        </p:nvSpPr>
        <p:spPr>
          <a:xfrm>
            <a:off x="3837366" y="2637132"/>
            <a:ext cx="1468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Bellota Text" panose="020B0604020202020204" charset="0"/>
                <a:ea typeface="Bellota Text" panose="020B0604020202020204" charset="0"/>
              </a:rPr>
              <a:t>Le 7 avril 2023</a:t>
            </a:r>
            <a:endParaRPr lang="fr-BE" sz="1200" i="1" dirty="0">
              <a:latin typeface="Bellota Text" panose="020B0604020202020204" charset="0"/>
              <a:ea typeface="Bellota Text" panose="020B06040202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E8F649-5D91-D3B8-7F78-29C149EE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699" y="2084667"/>
            <a:ext cx="5748600" cy="1938067"/>
          </a:xfrm>
        </p:spPr>
        <p:txBody>
          <a:bodyPr/>
          <a:lstStyle/>
          <a:p>
            <a:r>
              <a:rPr lang="fr-FR" sz="1400" i="1" dirty="0"/>
              <a:t>Étude du</a:t>
            </a:r>
            <a:r>
              <a:rPr lang="fr-FR" sz="1400" b="1" i="1" dirty="0"/>
              <a:t> Profil sensoriel = </a:t>
            </a:r>
            <a:r>
              <a:rPr lang="fr-FR" sz="1400" i="1" dirty="0"/>
              <a:t>facteur clé pour le</a:t>
            </a:r>
            <a:r>
              <a:rPr lang="fr-FR" sz="1400" b="1" i="1" dirty="0"/>
              <a:t> développement du kombucha en tant que boisson de masse</a:t>
            </a:r>
            <a:br>
              <a:rPr lang="fr-FR" sz="1400" b="1" i="1" dirty="0"/>
            </a:br>
            <a:br>
              <a:rPr lang="fr-FR" sz="1400" i="1" dirty="0"/>
            </a:br>
            <a:r>
              <a:rPr lang="fr-FR" sz="1400" i="1" dirty="0"/>
              <a:t>Besoin </a:t>
            </a:r>
            <a:r>
              <a:rPr lang="fr-FR" sz="1400" b="1" i="1" dirty="0"/>
              <a:t>outils analytiques avancés = </a:t>
            </a:r>
            <a:r>
              <a:rPr lang="fr-FR" sz="1400" i="1" dirty="0"/>
              <a:t>comprendre cinétiques dvpt des </a:t>
            </a:r>
            <a:r>
              <a:rPr lang="fr-FR" sz="1400" b="1" i="1" dirty="0"/>
              <a:t>composés aromatiques </a:t>
            </a:r>
            <a:r>
              <a:rPr lang="fr-FR" sz="1400" i="1" dirty="0"/>
              <a:t>au cours de la fermentation</a:t>
            </a:r>
            <a:br>
              <a:rPr lang="fr-FR" sz="1400" i="1" dirty="0"/>
            </a:br>
            <a:br>
              <a:rPr lang="fr-FR" sz="1400" i="1" dirty="0"/>
            </a:br>
            <a:r>
              <a:rPr lang="fr-FR" sz="1400" i="1" dirty="0"/>
              <a:t>Contrôle &amp; Monitoring des flaveurs de la boisson </a:t>
            </a:r>
            <a:br>
              <a:rPr lang="fr-FR" sz="1400" i="1" dirty="0"/>
            </a:br>
            <a:r>
              <a:rPr lang="fr-FR" sz="1400" i="1" dirty="0"/>
              <a:t>en fct </a:t>
            </a:r>
            <a:r>
              <a:rPr lang="fr-FR" sz="1400" b="1" i="1" dirty="0"/>
              <a:t>préférences du consommateur </a:t>
            </a:r>
            <a:endParaRPr lang="fr-BE" sz="1400" b="1" i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D027060-8230-E2E0-6C3A-4AF5BE4B582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370406" y="1320240"/>
            <a:ext cx="4403187" cy="841800"/>
          </a:xfrm>
        </p:spPr>
        <p:txBody>
          <a:bodyPr/>
          <a:lstStyle/>
          <a:p>
            <a:r>
              <a:rPr lang="fr-FR" sz="4400" dirty="0"/>
              <a:t>Objectifs</a:t>
            </a:r>
            <a:endParaRPr lang="fr-BE" sz="4400" dirty="0"/>
          </a:p>
        </p:txBody>
      </p:sp>
    </p:spTree>
    <p:extLst>
      <p:ext uri="{BB962C8B-B14F-4D97-AF65-F5344CB8AC3E}">
        <p14:creationId xmlns:p14="http://schemas.microsoft.com/office/powerpoint/2010/main" val="3111751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1A5A1FD8-E50C-863A-3835-1BA71A53F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61" y="436098"/>
            <a:ext cx="6658277" cy="4707402"/>
          </a:xfrm>
          <a:prstGeom prst="rect">
            <a:avLst/>
          </a:prstGeom>
        </p:spPr>
      </p:pic>
      <p:sp>
        <p:nvSpPr>
          <p:cNvPr id="2" name="Google Shape;368;p31">
            <a:extLst>
              <a:ext uri="{FF2B5EF4-FFF2-40B4-BE49-F238E27FC236}">
                <a16:creationId xmlns:a16="http://schemas.microsoft.com/office/drawing/2014/main" id="{28D75A1B-8E15-328F-58DD-8FBA7BAFB2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dirty="0"/>
              <a:t>Matériel &amp; Méthodes</a:t>
            </a:r>
            <a:endParaRPr sz="2400" dirty="0"/>
          </a:p>
        </p:txBody>
      </p:sp>
      <p:sp>
        <p:nvSpPr>
          <p:cNvPr id="3" name="Google Shape;368;p31">
            <a:extLst>
              <a:ext uri="{FF2B5EF4-FFF2-40B4-BE49-F238E27FC236}">
                <a16:creationId xmlns:a16="http://schemas.microsoft.com/office/drawing/2014/main" id="{71080E23-71CD-16DB-F103-0B45AC72D3EA}"/>
              </a:ext>
            </a:extLst>
          </p:cNvPr>
          <p:cNvSpPr txBox="1">
            <a:spLocks/>
          </p:cNvSpPr>
          <p:nvPr/>
        </p:nvSpPr>
        <p:spPr>
          <a:xfrm>
            <a:off x="7047913" y="1800064"/>
            <a:ext cx="19554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1823312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"/>
          <p:cNvSpPr txBox="1">
            <a:spLocks noGrp="1"/>
          </p:cNvSpPr>
          <p:nvPr>
            <p:ph type="title"/>
          </p:nvPr>
        </p:nvSpPr>
        <p:spPr>
          <a:xfrm>
            <a:off x="2507644" y="418526"/>
            <a:ext cx="41710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dirty="0"/>
              <a:t>Résultats &amp; Discussions</a:t>
            </a:r>
            <a:endParaRPr sz="2400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4625F2B-C498-C3FA-5C2E-2DAFA6A4F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681" y="11043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8BEF4B6C-05D9-7F83-793D-9B0B9781CA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508623"/>
              </p:ext>
            </p:extLst>
          </p:nvPr>
        </p:nvGraphicFramePr>
        <p:xfrm>
          <a:off x="1786438" y="1104314"/>
          <a:ext cx="2785562" cy="278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2616508" imgH="2525131" progId="Prism8.Document">
                  <p:embed/>
                </p:oleObj>
              </mc:Choice>
              <mc:Fallback>
                <p:oleObj name="Prism 8" r:id="rId3" imgW="2616508" imgH="2525131" progId="Prism8.Document">
                  <p:embed/>
                  <p:pic>
                    <p:nvPicPr>
                      <p:cNvPr id="19" name="Objet 18">
                        <a:extLst>
                          <a:ext uri="{FF2B5EF4-FFF2-40B4-BE49-F238E27FC236}">
                            <a16:creationId xmlns:a16="http://schemas.microsoft.com/office/drawing/2014/main" id="{8BEF4B6C-05D9-7F83-793D-9B0B9781CA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438" y="1104314"/>
                        <a:ext cx="2785562" cy="27855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2955CBEE-31B2-6ADA-85A6-6274D4557274}"/>
              </a:ext>
            </a:extLst>
          </p:cNvPr>
          <p:cNvSpPr txBox="1"/>
          <p:nvPr/>
        </p:nvSpPr>
        <p:spPr>
          <a:xfrm>
            <a:off x="-541528" y="3777047"/>
            <a:ext cx="5885570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6080" indent="269875" algn="just">
              <a:lnSpc>
                <a:spcPct val="95000"/>
              </a:lnSpc>
            </a:pPr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1. pH evolution of kombucha samples in function of fermentation 	time (day) at 30°C (mean ± SD; n=3; Student’s t-test; ****, p&lt; 0.0001; ***, 	p&lt; 0.001; **, p&lt; 0.01; *, p&lt; 0.05; ns, non-significant)</a:t>
            </a:r>
            <a:endParaRPr lang="fr-BE" sz="105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381;p32">
            <a:extLst>
              <a:ext uri="{FF2B5EF4-FFF2-40B4-BE49-F238E27FC236}">
                <a16:creationId xmlns:a16="http://schemas.microsoft.com/office/drawing/2014/main" id="{FCA767D7-8744-AC20-07A8-55A29B60367A}"/>
              </a:ext>
            </a:extLst>
          </p:cNvPr>
          <p:cNvSpPr txBox="1">
            <a:spLocks/>
          </p:cNvSpPr>
          <p:nvPr/>
        </p:nvSpPr>
        <p:spPr>
          <a:xfrm>
            <a:off x="2224532" y="817964"/>
            <a:ext cx="47372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BE" sz="1400" b="1" dirty="0">
                <a:solidFill>
                  <a:schemeClr val="accent3">
                    <a:lumMod val="50000"/>
                  </a:schemeClr>
                </a:solidFill>
              </a:rPr>
              <a:t>Caractérisation physico-chimique du kombucha au cours de la fermentation  </a:t>
            </a:r>
          </a:p>
        </p:txBody>
      </p:sp>
      <p:sp>
        <p:nvSpPr>
          <p:cNvPr id="2" name="Google Shape;381;p32">
            <a:extLst>
              <a:ext uri="{FF2B5EF4-FFF2-40B4-BE49-F238E27FC236}">
                <a16:creationId xmlns:a16="http://schemas.microsoft.com/office/drawing/2014/main" id="{B583B8EC-09F7-8E04-A81D-B4E3ED54EB46}"/>
              </a:ext>
            </a:extLst>
          </p:cNvPr>
          <p:cNvSpPr txBox="1">
            <a:spLocks/>
          </p:cNvSpPr>
          <p:nvPr/>
        </p:nvSpPr>
        <p:spPr>
          <a:xfrm>
            <a:off x="4785105" y="1808750"/>
            <a:ext cx="3548068" cy="1376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 </a:t>
            </a:r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Diminution du pH </a:t>
            </a:r>
          </a:p>
          <a:p>
            <a:endParaRPr lang="fr-BE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 </a:t>
            </a:r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Croissance des MO présents dans le consortium</a:t>
            </a:r>
          </a:p>
          <a:p>
            <a:endParaRPr lang="fr-BE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 </a:t>
            </a:r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Accumulation d’acides organiques et de produits métaboliques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A4625F2B-C498-C3FA-5C2E-2DAFA6A4F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681" y="11043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619AA10-ED39-B5CC-41BA-EA2C0326EBA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164905" y="1277575"/>
            <a:ext cx="95263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A4EC20F1-D107-A192-6DA9-EA71519CF7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222985"/>
              </p:ext>
            </p:extLst>
          </p:nvPr>
        </p:nvGraphicFramePr>
        <p:xfrm>
          <a:off x="299665" y="1058321"/>
          <a:ext cx="5407572" cy="2807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3" imgW="4982847" imgH="2531250" progId="Prism8.Document">
                  <p:embed/>
                </p:oleObj>
              </mc:Choice>
              <mc:Fallback>
                <p:oleObj name="Prism 8" r:id="rId3" imgW="4982847" imgH="2531250" progId="Prism8.Document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A4EC20F1-D107-A192-6DA9-EA71519CF7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665" y="1058321"/>
                        <a:ext cx="5407572" cy="28076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BA317F5-E527-1004-ED87-F8734B8B013D}"/>
              </a:ext>
            </a:extLst>
          </p:cNvPr>
          <p:cNvSpPr txBox="1"/>
          <p:nvPr/>
        </p:nvSpPr>
        <p:spPr>
          <a:xfrm>
            <a:off x="601393" y="3752500"/>
            <a:ext cx="41710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Figure 2. Evolution of carbohydrates, alcohol, and acids concentration (g/L) in function of fermentation time (day) at 30°C (mean ± SD; n=3)</a:t>
            </a:r>
            <a:endParaRPr lang="fr-BE" sz="1000" dirty="0">
              <a:solidFill>
                <a:schemeClr val="tx1"/>
              </a:solidFill>
            </a:endParaRPr>
          </a:p>
        </p:txBody>
      </p:sp>
      <p:sp>
        <p:nvSpPr>
          <p:cNvPr id="7" name="Google Shape;381;p32">
            <a:extLst>
              <a:ext uri="{FF2B5EF4-FFF2-40B4-BE49-F238E27FC236}">
                <a16:creationId xmlns:a16="http://schemas.microsoft.com/office/drawing/2014/main" id="{09CF7B84-24EB-5243-2CD4-27D60159CC98}"/>
              </a:ext>
            </a:extLst>
          </p:cNvPr>
          <p:cNvSpPr txBox="1">
            <a:spLocks/>
          </p:cNvSpPr>
          <p:nvPr/>
        </p:nvSpPr>
        <p:spPr>
          <a:xfrm>
            <a:off x="5533888" y="1323294"/>
            <a:ext cx="3105374" cy="249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 </a:t>
            </a:r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Substrat saccharose initial diminue : dégradation en </a:t>
            </a:r>
            <a:r>
              <a:rPr lang="fr-BE" sz="12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Glu+Fru</a:t>
            </a:r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 </a:t>
            </a:r>
          </a:p>
          <a:p>
            <a:endParaRPr lang="fr-BE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1) </a:t>
            </a:r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Métabolisme Levures : production d’éthanol </a:t>
            </a:r>
          </a:p>
          <a:p>
            <a:endParaRPr lang="fr-BE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2) Métabolisme Bactéries acétiques : production acide acétique</a:t>
            </a:r>
          </a:p>
          <a:p>
            <a:endParaRPr lang="fr-BE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(Métabolisme Bactéries lactiques : production acide lactique)</a:t>
            </a:r>
          </a:p>
          <a:p>
            <a:endParaRPr lang="fr-BE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3) Utilisation Glu par AAB : production cellulose </a:t>
            </a:r>
          </a:p>
          <a:p>
            <a:endParaRPr lang="fr-BE" sz="1200" b="1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28874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"/>
          <p:cNvSpPr txBox="1">
            <a:spLocks noGrp="1"/>
          </p:cNvSpPr>
          <p:nvPr>
            <p:ph type="title"/>
          </p:nvPr>
        </p:nvSpPr>
        <p:spPr>
          <a:xfrm>
            <a:off x="2486464" y="713581"/>
            <a:ext cx="41710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dirty="0"/>
              <a:t>Résultats &amp; Discussions</a:t>
            </a:r>
            <a:endParaRPr sz="2400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4625F2B-C498-C3FA-5C2E-2DAFA6A4F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681" y="11043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2" name="Google Shape;381;p32">
            <a:extLst>
              <a:ext uri="{FF2B5EF4-FFF2-40B4-BE49-F238E27FC236}">
                <a16:creationId xmlns:a16="http://schemas.microsoft.com/office/drawing/2014/main" id="{FCA767D7-8744-AC20-07A8-55A29B60367A}"/>
              </a:ext>
            </a:extLst>
          </p:cNvPr>
          <p:cNvSpPr txBox="1">
            <a:spLocks/>
          </p:cNvSpPr>
          <p:nvPr/>
        </p:nvSpPr>
        <p:spPr>
          <a:xfrm>
            <a:off x="2203352" y="1333986"/>
            <a:ext cx="47372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Étude des cinétiques de développement des composés organiques volatils </a:t>
            </a:r>
            <a:endParaRPr lang="fr-BE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619AA10-ED39-B5CC-41BA-EA2C0326EBA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164905" y="1277575"/>
            <a:ext cx="95263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4" name="Google Shape;381;p32">
            <a:extLst>
              <a:ext uri="{FF2B5EF4-FFF2-40B4-BE49-F238E27FC236}">
                <a16:creationId xmlns:a16="http://schemas.microsoft.com/office/drawing/2014/main" id="{11B9000C-D107-AAB0-6C06-3A928B173999}"/>
              </a:ext>
            </a:extLst>
          </p:cNvPr>
          <p:cNvSpPr txBox="1">
            <a:spLocks/>
          </p:cNvSpPr>
          <p:nvPr/>
        </p:nvSpPr>
        <p:spPr>
          <a:xfrm>
            <a:off x="2203352" y="2240741"/>
            <a:ext cx="4737295" cy="6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Analyse chimique des principaux COV et des voies métaboliques impliquées dans la </a:t>
            </a:r>
          </a:p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fermentation</a:t>
            </a:r>
          </a:p>
        </p:txBody>
      </p:sp>
      <p:sp>
        <p:nvSpPr>
          <p:cNvPr id="6" name="Google Shape;381;p32">
            <a:extLst>
              <a:ext uri="{FF2B5EF4-FFF2-40B4-BE49-F238E27FC236}">
                <a16:creationId xmlns:a16="http://schemas.microsoft.com/office/drawing/2014/main" id="{A0A8C841-F60A-FC79-37BF-0903D79E48F3}"/>
              </a:ext>
            </a:extLst>
          </p:cNvPr>
          <p:cNvSpPr txBox="1">
            <a:spLocks/>
          </p:cNvSpPr>
          <p:nvPr/>
        </p:nvSpPr>
        <p:spPr>
          <a:xfrm>
            <a:off x="2203352" y="3293225"/>
            <a:ext cx="47372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Caractérisation aromatique du kombucha et établissement de profils sensoriels</a:t>
            </a:r>
            <a:endParaRPr lang="fr-BE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Flèche : courbe vers la droite 6">
            <a:extLst>
              <a:ext uri="{FF2B5EF4-FFF2-40B4-BE49-F238E27FC236}">
                <a16:creationId xmlns:a16="http://schemas.microsoft.com/office/drawing/2014/main" id="{75C92513-5CE0-1262-35DE-69418A761346}"/>
              </a:ext>
            </a:extLst>
          </p:cNvPr>
          <p:cNvSpPr/>
          <p:nvPr/>
        </p:nvSpPr>
        <p:spPr>
          <a:xfrm>
            <a:off x="1908929" y="2044211"/>
            <a:ext cx="511951" cy="527539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3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0A009555-3F69-0FC0-EA5F-B1370F97F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94" y="1505985"/>
            <a:ext cx="4452077" cy="2853410"/>
          </a:xfrm>
          <a:prstGeom prst="rect">
            <a:avLst/>
          </a:prstGeom>
        </p:spPr>
      </p:pic>
      <p:sp>
        <p:nvSpPr>
          <p:cNvPr id="4" name="Google Shape;381;p32">
            <a:extLst>
              <a:ext uri="{FF2B5EF4-FFF2-40B4-BE49-F238E27FC236}">
                <a16:creationId xmlns:a16="http://schemas.microsoft.com/office/drawing/2014/main" id="{ECC64663-6E26-A44A-EB80-7E8E48B829BD}"/>
              </a:ext>
            </a:extLst>
          </p:cNvPr>
          <p:cNvSpPr txBox="1">
            <a:spLocks/>
          </p:cNvSpPr>
          <p:nvPr/>
        </p:nvSpPr>
        <p:spPr>
          <a:xfrm>
            <a:off x="2273294" y="349487"/>
            <a:ext cx="47372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Étude des cinétiques de développement des composés organiques volatils </a:t>
            </a:r>
            <a:endParaRPr lang="fr-BE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Google Shape;381;p32">
            <a:extLst>
              <a:ext uri="{FF2B5EF4-FFF2-40B4-BE49-F238E27FC236}">
                <a16:creationId xmlns:a16="http://schemas.microsoft.com/office/drawing/2014/main" id="{7581D8CE-88B8-8AE4-E5F9-280FD280A23E}"/>
              </a:ext>
            </a:extLst>
          </p:cNvPr>
          <p:cNvSpPr txBox="1">
            <a:spLocks/>
          </p:cNvSpPr>
          <p:nvPr/>
        </p:nvSpPr>
        <p:spPr>
          <a:xfrm>
            <a:off x="2273293" y="818428"/>
            <a:ext cx="4737295" cy="6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Analyse chimique des principaux COV et des voies métaboliques impliquées dans la </a:t>
            </a:r>
          </a:p>
          <a:p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fermentation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1BEB5C-EBAB-85FB-902E-FEDBA9D6A731}"/>
              </a:ext>
            </a:extLst>
          </p:cNvPr>
          <p:cNvSpPr txBox="1"/>
          <p:nvPr/>
        </p:nvSpPr>
        <p:spPr>
          <a:xfrm>
            <a:off x="-886266" y="4409292"/>
            <a:ext cx="531732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6080" indent="269875" algn="just">
              <a:lnSpc>
                <a:spcPct val="95000"/>
              </a:lnSpc>
            </a:pPr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3. Changes in average contents (ppm) of different classes of VOCs with kombucha fermentation time (day) at 30°C</a:t>
            </a:r>
            <a:endParaRPr lang="fr-BE" sz="1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381;p32">
            <a:extLst>
              <a:ext uri="{FF2B5EF4-FFF2-40B4-BE49-F238E27FC236}">
                <a16:creationId xmlns:a16="http://schemas.microsoft.com/office/drawing/2014/main" id="{53E0F2A5-E486-0FCF-52DD-C3AB98D87649}"/>
              </a:ext>
            </a:extLst>
          </p:cNvPr>
          <p:cNvSpPr txBox="1">
            <a:spLocks/>
          </p:cNvSpPr>
          <p:nvPr/>
        </p:nvSpPr>
        <p:spPr>
          <a:xfrm>
            <a:off x="5025888" y="1684233"/>
            <a:ext cx="3105374" cy="272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87 COVs identifiés (dont 28 acides carb., 23 alcools et 9 terpènes)</a:t>
            </a:r>
          </a:p>
          <a:p>
            <a:endParaRPr lang="fr-BE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Terpènes (Squalène, Limonène) &amp; Acides carboxyliques (acides hexadécanoïque et pentadécanoïque) du thé </a:t>
            </a:r>
          </a:p>
          <a:p>
            <a:endParaRPr lang="fr-BE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Nutriments + substrats carbonés </a:t>
            </a:r>
          </a:p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 synthèse de métabolites par les MO </a:t>
            </a:r>
          </a:p>
          <a:p>
            <a:endParaRPr lang="fr-BE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Augmentation COVs relargués au cours de la fermentation </a:t>
            </a:r>
          </a:p>
          <a:p>
            <a:endParaRPr lang="fr-BE" sz="1200" b="1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BE" sz="1200" b="1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Consortium microbien complexe </a:t>
            </a:r>
            <a:r>
              <a:rPr lang="fr-BE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: voies métaboliques 2aires / interactions interspécifiques </a:t>
            </a:r>
          </a:p>
        </p:txBody>
      </p:sp>
    </p:spTree>
    <p:extLst>
      <p:ext uri="{BB962C8B-B14F-4D97-AF65-F5344CB8AC3E}">
        <p14:creationId xmlns:p14="http://schemas.microsoft.com/office/powerpoint/2010/main" val="1993543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2709D20-61C9-71AA-F4EF-3FFE42D80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3" r="16730"/>
          <a:stretch/>
        </p:blipFill>
        <p:spPr bwMode="auto">
          <a:xfrm>
            <a:off x="995511" y="634171"/>
            <a:ext cx="3831773" cy="3517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145DAB9-0B09-0A1D-58DE-1BFF27EE1EBA}"/>
              </a:ext>
            </a:extLst>
          </p:cNvPr>
          <p:cNvSpPr txBox="1"/>
          <p:nvPr/>
        </p:nvSpPr>
        <p:spPr>
          <a:xfrm>
            <a:off x="-566029" y="4151279"/>
            <a:ext cx="5342513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6080" indent="269875" algn="just">
              <a:lnSpc>
                <a:spcPct val="95000"/>
              </a:lnSpc>
            </a:pPr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4. Correlation between different classes of VOCs during kombucha fermentation stages conducted at 30°C (a color gradient denotes the Spearman’s correlation coefficients)</a:t>
            </a:r>
            <a:endParaRPr lang="fr-BE" sz="1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81;p32">
            <a:extLst>
              <a:ext uri="{FF2B5EF4-FFF2-40B4-BE49-F238E27FC236}">
                <a16:creationId xmlns:a16="http://schemas.microsoft.com/office/drawing/2014/main" id="{31568B2C-A251-C536-9AB1-D62F03B88CDE}"/>
              </a:ext>
            </a:extLst>
          </p:cNvPr>
          <p:cNvSpPr txBox="1">
            <a:spLocks/>
          </p:cNvSpPr>
          <p:nvPr/>
        </p:nvSpPr>
        <p:spPr>
          <a:xfrm>
            <a:off x="4885341" y="1100720"/>
            <a:ext cx="3105374" cy="294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200" b="1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Équilibre dynamique </a:t>
            </a: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entre les classes de COVs / fermentation 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Acides carboxyliques, Alcools </a:t>
            </a: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</a:t>
            </a: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Aldéhydes, Cétones</a:t>
            </a: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</a:t>
            </a: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Esters, Phénols, Terpènes 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b="1" dirty="0">
                <a:solidFill>
                  <a:srgbClr val="C00000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Corr &lt; 1 </a:t>
            </a: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Cétones / Acides carb. et Phénols </a:t>
            </a: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Aldéhydes / Alcools et Esters</a:t>
            </a:r>
          </a:p>
          <a:p>
            <a:endParaRPr lang="fr-FR" sz="1200" b="1" dirty="0">
              <a:solidFill>
                <a:srgbClr val="002060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b="1" dirty="0">
                <a:solidFill>
                  <a:srgbClr val="002060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Corr &gt; 1 </a:t>
            </a: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Phénols / Esters et Acides carb.</a:t>
            </a:r>
          </a:p>
        </p:txBody>
      </p:sp>
    </p:spTree>
    <p:extLst>
      <p:ext uri="{BB962C8B-B14F-4D97-AF65-F5344CB8AC3E}">
        <p14:creationId xmlns:p14="http://schemas.microsoft.com/office/powerpoint/2010/main" val="791685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914D0660-D89E-A3EE-038F-038912008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818391"/>
              </p:ext>
            </p:extLst>
          </p:nvPr>
        </p:nvGraphicFramePr>
        <p:xfrm>
          <a:off x="970980" y="3283555"/>
          <a:ext cx="7486248" cy="280083"/>
        </p:xfrm>
        <a:graphic>
          <a:graphicData uri="http://schemas.openxmlformats.org/drawingml/2006/table">
            <a:tbl>
              <a:tblPr firstRow="1" bandRow="1">
                <a:tableStyleId>{AA844770-D0A3-42AB-AA2F-1729857B11CF}</a:tableStyleId>
              </a:tblPr>
              <a:tblGrid>
                <a:gridCol w="3200091">
                  <a:extLst>
                    <a:ext uri="{9D8B030D-6E8A-4147-A177-3AD203B41FA5}">
                      <a16:colId xmlns:a16="http://schemas.microsoft.com/office/drawing/2014/main" val="452571389"/>
                    </a:ext>
                  </a:extLst>
                </a:gridCol>
                <a:gridCol w="4286157">
                  <a:extLst>
                    <a:ext uri="{9D8B030D-6E8A-4147-A177-3AD203B41FA5}">
                      <a16:colId xmlns:a16="http://schemas.microsoft.com/office/drawing/2014/main" val="3335160096"/>
                    </a:ext>
                  </a:extLst>
                </a:gridCol>
              </a:tblGrid>
              <a:tr h="280083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(A)</a:t>
                      </a:r>
                      <a:endParaRPr lang="fr-BE" sz="12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(B)</a:t>
                      </a:r>
                      <a:endParaRPr lang="fr-BE" sz="12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231167"/>
                  </a:ext>
                </a:extLst>
              </a:tr>
            </a:tbl>
          </a:graphicData>
        </a:graphic>
      </p:graphicFrame>
      <p:pic>
        <p:nvPicPr>
          <p:cNvPr id="4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6D7BA5AE-737D-C4E2-0390-CF55ED895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4" t="5774" r="14256"/>
          <a:stretch/>
        </p:blipFill>
        <p:spPr bwMode="auto">
          <a:xfrm>
            <a:off x="970980" y="786173"/>
            <a:ext cx="3097976" cy="24973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681A11EA-1F30-CD39-7081-62F2260AC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/>
        </p:blipFill>
        <p:spPr bwMode="auto">
          <a:xfrm>
            <a:off x="4231442" y="786173"/>
            <a:ext cx="4225786" cy="24973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3726E8-E225-32C0-EB5F-48959D5409AA}"/>
              </a:ext>
            </a:extLst>
          </p:cNvPr>
          <p:cNvSpPr txBox="1"/>
          <p:nvPr/>
        </p:nvSpPr>
        <p:spPr>
          <a:xfrm>
            <a:off x="-787790" y="3563638"/>
            <a:ext cx="924501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6080" indent="269875" algn="just">
              <a:lnSpc>
                <a:spcPct val="95000"/>
              </a:lnSpc>
            </a:pPr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5. Principal component analysis (mean values for VOCs averaged across kombucha fermentation time (day)) plots of variables correlation (cos² color scale) </a:t>
            </a:r>
            <a:r>
              <a:rPr lang="en-US" sz="1000" b="1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individuals’ representation (ellipses corresponds to VOCs classes) </a:t>
            </a:r>
            <a:r>
              <a:rPr lang="en-US" sz="1000" b="1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(labelled individuals are those best represented on the plan)</a:t>
            </a:r>
            <a:endParaRPr lang="fr-BE" sz="1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381;p32">
            <a:extLst>
              <a:ext uri="{FF2B5EF4-FFF2-40B4-BE49-F238E27FC236}">
                <a16:creationId xmlns:a16="http://schemas.microsoft.com/office/drawing/2014/main" id="{A2A13E05-8BB9-400C-6830-360B01CFF251}"/>
              </a:ext>
            </a:extLst>
          </p:cNvPr>
          <p:cNvSpPr txBox="1">
            <a:spLocks/>
          </p:cNvSpPr>
          <p:nvPr/>
        </p:nvSpPr>
        <p:spPr>
          <a:xfrm>
            <a:off x="2261034" y="4036496"/>
            <a:ext cx="4621931" cy="98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200" b="1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ACP  Variation COVs x Stades de fermentation </a:t>
            </a:r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Dim 1: explique 68,1% variabilité 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b="1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(A) </a:t>
            </a: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Groupes variables similaires : Thé / Début F / Fin F</a:t>
            </a:r>
          </a:p>
          <a:p>
            <a:r>
              <a:rPr lang="fr-FR" sz="1200" b="1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(B) </a:t>
            </a: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Variation </a:t>
            </a:r>
            <a:r>
              <a:rPr lang="fr-FR" sz="12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sign</a:t>
            </a: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. par Acides carb / Alcools / Terpènes </a:t>
            </a:r>
          </a:p>
        </p:txBody>
      </p:sp>
    </p:spTree>
    <p:extLst>
      <p:ext uri="{BB962C8B-B14F-4D97-AF65-F5344CB8AC3E}">
        <p14:creationId xmlns:p14="http://schemas.microsoft.com/office/powerpoint/2010/main" val="2952867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"/>
          <p:cNvSpPr txBox="1">
            <a:spLocks noGrp="1"/>
          </p:cNvSpPr>
          <p:nvPr>
            <p:ph type="title"/>
          </p:nvPr>
        </p:nvSpPr>
        <p:spPr>
          <a:xfrm>
            <a:off x="2486464" y="713581"/>
            <a:ext cx="41710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dirty="0"/>
              <a:t>Résultats &amp; Discussions</a:t>
            </a:r>
            <a:endParaRPr sz="2400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4625F2B-C498-C3FA-5C2E-2DAFA6A4F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681" y="11043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2" name="Google Shape;381;p32">
            <a:extLst>
              <a:ext uri="{FF2B5EF4-FFF2-40B4-BE49-F238E27FC236}">
                <a16:creationId xmlns:a16="http://schemas.microsoft.com/office/drawing/2014/main" id="{FCA767D7-8744-AC20-07A8-55A29B60367A}"/>
              </a:ext>
            </a:extLst>
          </p:cNvPr>
          <p:cNvSpPr txBox="1">
            <a:spLocks/>
          </p:cNvSpPr>
          <p:nvPr/>
        </p:nvSpPr>
        <p:spPr>
          <a:xfrm>
            <a:off x="2203352" y="1333986"/>
            <a:ext cx="47372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Étude des cinétiques de développement des composés organiques volatils </a:t>
            </a:r>
            <a:endParaRPr lang="fr-BE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619AA10-ED39-B5CC-41BA-EA2C0326EBA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164905" y="1277575"/>
            <a:ext cx="95263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4" name="Google Shape;381;p32">
            <a:extLst>
              <a:ext uri="{FF2B5EF4-FFF2-40B4-BE49-F238E27FC236}">
                <a16:creationId xmlns:a16="http://schemas.microsoft.com/office/drawing/2014/main" id="{11B9000C-D107-AAB0-6C06-3A928B173999}"/>
              </a:ext>
            </a:extLst>
          </p:cNvPr>
          <p:cNvSpPr txBox="1">
            <a:spLocks/>
          </p:cNvSpPr>
          <p:nvPr/>
        </p:nvSpPr>
        <p:spPr>
          <a:xfrm>
            <a:off x="2203352" y="2240741"/>
            <a:ext cx="4737295" cy="6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Analyse chimique des principaux COV et des voies métaboliques impliquées dans la </a:t>
            </a:r>
          </a:p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fermentation</a:t>
            </a:r>
          </a:p>
        </p:txBody>
      </p:sp>
      <p:sp>
        <p:nvSpPr>
          <p:cNvPr id="6" name="Google Shape;381;p32">
            <a:extLst>
              <a:ext uri="{FF2B5EF4-FFF2-40B4-BE49-F238E27FC236}">
                <a16:creationId xmlns:a16="http://schemas.microsoft.com/office/drawing/2014/main" id="{A0A8C841-F60A-FC79-37BF-0903D79E48F3}"/>
              </a:ext>
            </a:extLst>
          </p:cNvPr>
          <p:cNvSpPr txBox="1">
            <a:spLocks/>
          </p:cNvSpPr>
          <p:nvPr/>
        </p:nvSpPr>
        <p:spPr>
          <a:xfrm>
            <a:off x="2203352" y="3293225"/>
            <a:ext cx="47372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Caractérisation aromatique du kombucha et établissement de profils sensoriels</a:t>
            </a:r>
            <a:endParaRPr lang="fr-BE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Flèche : courbe vers la droite 2">
            <a:extLst>
              <a:ext uri="{FF2B5EF4-FFF2-40B4-BE49-F238E27FC236}">
                <a16:creationId xmlns:a16="http://schemas.microsoft.com/office/drawing/2014/main" id="{49A89355-9B92-DF83-F577-19B377E102E6}"/>
              </a:ext>
            </a:extLst>
          </p:cNvPr>
          <p:cNvSpPr/>
          <p:nvPr/>
        </p:nvSpPr>
        <p:spPr>
          <a:xfrm>
            <a:off x="2056640" y="3122374"/>
            <a:ext cx="511951" cy="527539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67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1;p32">
            <a:extLst>
              <a:ext uri="{FF2B5EF4-FFF2-40B4-BE49-F238E27FC236}">
                <a16:creationId xmlns:a16="http://schemas.microsoft.com/office/drawing/2014/main" id="{4CA91C9F-B032-AC22-9FFF-90414FD0AFB6}"/>
              </a:ext>
            </a:extLst>
          </p:cNvPr>
          <p:cNvSpPr txBox="1">
            <a:spLocks/>
          </p:cNvSpPr>
          <p:nvPr/>
        </p:nvSpPr>
        <p:spPr>
          <a:xfrm>
            <a:off x="2203350" y="555476"/>
            <a:ext cx="47372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Caractérisation aromatique du kombucha et établissement de profils sensoriels</a:t>
            </a:r>
            <a:endParaRPr lang="fr-BE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0BE8D37-3C13-6388-3BB1-59E12F7132EF}"/>
                  </a:ext>
                </a:extLst>
              </p:cNvPr>
              <p:cNvSpPr txBox="1"/>
              <p:nvPr/>
            </p:nvSpPr>
            <p:spPr>
              <a:xfrm>
                <a:off x="1674055" y="2162726"/>
                <a:ext cx="5795888" cy="786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𝑂𝐴𝑉</m:t>
                      </m:r>
                      <m:r>
                        <a:rPr lang="fr-BE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B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fr-B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𝑂𝑇</m:t>
                          </m:r>
                        </m:den>
                      </m:f>
                    </m:oMath>
                  </m:oMathPara>
                </a14:m>
                <a:endParaRPr lang="fr-B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0BE8D37-3C13-6388-3BB1-59E12F713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055" y="2162726"/>
                <a:ext cx="5795888" cy="7863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83951F60-F8B6-7C7E-4A18-613C0FCA9FF1}"/>
              </a:ext>
            </a:extLst>
          </p:cNvPr>
          <p:cNvSpPr txBox="1"/>
          <p:nvPr/>
        </p:nvSpPr>
        <p:spPr>
          <a:xfrm>
            <a:off x="2004647" y="2294300"/>
            <a:ext cx="126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Odor-activity value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4B81C4-6284-078E-2272-EDA7FFE74F08}"/>
              </a:ext>
            </a:extLst>
          </p:cNvPr>
          <p:cNvSpPr txBox="1"/>
          <p:nvPr/>
        </p:nvSpPr>
        <p:spPr>
          <a:xfrm>
            <a:off x="5521569" y="1431274"/>
            <a:ext cx="2014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Concentration (ppm) du COV considéré </a:t>
            </a:r>
            <a:endParaRPr lang="fr-BE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09BED8-A8A0-C5F1-D4D2-0BA141EA9BF3}"/>
              </a:ext>
            </a:extLst>
          </p:cNvPr>
          <p:cNvSpPr txBox="1"/>
          <p:nvPr/>
        </p:nvSpPr>
        <p:spPr>
          <a:xfrm>
            <a:off x="5662246" y="2965815"/>
            <a:ext cx="2014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Odor Threshold in water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6E9D569-B098-FF6B-DE64-1DA7BD2BCB5C}"/>
              </a:ext>
            </a:extLst>
          </p:cNvPr>
          <p:cNvCxnSpPr>
            <a:cxnSpLocks/>
          </p:cNvCxnSpPr>
          <p:nvPr/>
        </p:nvCxnSpPr>
        <p:spPr>
          <a:xfrm flipV="1">
            <a:off x="5240215" y="1878105"/>
            <a:ext cx="422031" cy="31477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9180667-2D6D-AD42-0595-A53D4E84B5F2}"/>
              </a:ext>
            </a:extLst>
          </p:cNvPr>
          <p:cNvCxnSpPr>
            <a:cxnSpLocks/>
          </p:cNvCxnSpPr>
          <p:nvPr/>
        </p:nvCxnSpPr>
        <p:spPr>
          <a:xfrm>
            <a:off x="5275384" y="2942804"/>
            <a:ext cx="492370" cy="19281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A03FCE2-1FDD-ABC7-9BD9-E362BC12882B}"/>
              </a:ext>
            </a:extLst>
          </p:cNvPr>
          <p:cNvCxnSpPr>
            <a:cxnSpLocks/>
          </p:cNvCxnSpPr>
          <p:nvPr/>
        </p:nvCxnSpPr>
        <p:spPr>
          <a:xfrm flipH="1">
            <a:off x="3270740" y="2572777"/>
            <a:ext cx="516986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6" name="Tableau 26">
            <a:extLst>
              <a:ext uri="{FF2B5EF4-FFF2-40B4-BE49-F238E27FC236}">
                <a16:creationId xmlns:a16="http://schemas.microsoft.com/office/drawing/2014/main" id="{06445954-F73B-24E3-C88A-8817F02EC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938783"/>
              </p:ext>
            </p:extLst>
          </p:nvPr>
        </p:nvGraphicFramePr>
        <p:xfrm>
          <a:off x="2919627" y="3699024"/>
          <a:ext cx="4021018" cy="889000"/>
        </p:xfrm>
        <a:graphic>
          <a:graphicData uri="http://schemas.openxmlformats.org/drawingml/2006/table">
            <a:tbl>
              <a:tblPr firstRow="1" bandRow="1">
                <a:tableStyleId>{AA844770-D0A3-42AB-AA2F-1729857B11CF}</a:tableStyleId>
              </a:tblPr>
              <a:tblGrid>
                <a:gridCol w="1273126">
                  <a:extLst>
                    <a:ext uri="{9D8B030D-6E8A-4147-A177-3AD203B41FA5}">
                      <a16:colId xmlns:a16="http://schemas.microsoft.com/office/drawing/2014/main" val="4052632617"/>
                    </a:ext>
                  </a:extLst>
                </a:gridCol>
                <a:gridCol w="2747892">
                  <a:extLst>
                    <a:ext uri="{9D8B030D-6E8A-4147-A177-3AD203B41FA5}">
                      <a16:colId xmlns:a16="http://schemas.microsoft.com/office/drawing/2014/main" val="25715899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Gilda Display" panose="020B0604020202020204" charset="0"/>
                        </a:rPr>
                        <a:t>OAV &lt; 1</a:t>
                      </a:r>
                      <a:endParaRPr lang="fr-BE" dirty="0">
                        <a:latin typeface="Gilda Display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Gilda Display" panose="020B0604020202020204" charset="0"/>
                        </a:rPr>
                        <a:t>Arôme non perceptible</a:t>
                      </a:r>
                      <a:endParaRPr lang="fr-BE" dirty="0">
                        <a:latin typeface="Gilda Display" panose="020B060402020202020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64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Gilda Display" panose="020B0604020202020204" charset="0"/>
                        </a:rPr>
                        <a:t>OAV &gt; 1 </a:t>
                      </a:r>
                      <a:endParaRPr lang="fr-BE" dirty="0">
                        <a:latin typeface="Gilda Display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Gilda Display" panose="020B0604020202020204" charset="0"/>
                        </a:rPr>
                        <a:t>Contribution significative de l’arôme</a:t>
                      </a:r>
                      <a:endParaRPr lang="fr-BE" dirty="0">
                        <a:latin typeface="Gilda Display" panose="020B060402020202020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2530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532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asse, plastique&#10;&#10;Description générée automatiquement">
            <a:extLst>
              <a:ext uri="{FF2B5EF4-FFF2-40B4-BE49-F238E27FC236}">
                <a16:creationId xmlns:a16="http://schemas.microsoft.com/office/drawing/2014/main" id="{8B74C18A-27C1-D3D9-3FC8-231BFEA7B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5" b="6948"/>
          <a:stretch/>
        </p:blipFill>
        <p:spPr>
          <a:xfrm>
            <a:off x="5396460" y="944287"/>
            <a:ext cx="2773182" cy="3522864"/>
          </a:xfrm>
          <a:prstGeom prst="rect">
            <a:avLst/>
          </a:prstGeom>
        </p:spPr>
      </p:pic>
      <p:sp>
        <p:nvSpPr>
          <p:cNvPr id="345" name="Google Shape;345;p28"/>
          <p:cNvSpPr txBox="1">
            <a:spLocks noGrp="1"/>
          </p:cNvSpPr>
          <p:nvPr>
            <p:ph type="title"/>
          </p:nvPr>
        </p:nvSpPr>
        <p:spPr>
          <a:xfrm>
            <a:off x="888176" y="1495396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Projet </a:t>
            </a:r>
            <a:br>
              <a:rPr lang="de" dirty="0"/>
            </a:br>
            <a:r>
              <a:rPr lang="de" b="1" dirty="0"/>
              <a:t>MICROBoost</a:t>
            </a:r>
            <a:endParaRPr b="1" dirty="0"/>
          </a:p>
        </p:txBody>
      </p:sp>
      <p:sp>
        <p:nvSpPr>
          <p:cNvPr id="346" name="Google Shape;346;p28"/>
          <p:cNvSpPr txBox="1">
            <a:spLocks noGrp="1"/>
          </p:cNvSpPr>
          <p:nvPr>
            <p:ph type="subTitle" idx="1"/>
          </p:nvPr>
        </p:nvSpPr>
        <p:spPr>
          <a:xfrm>
            <a:off x="994918" y="2068096"/>
            <a:ext cx="4294800" cy="18922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chemeClr val="dk1"/>
                </a:solidFill>
              </a:rPr>
              <a:t>Win4Excellence</a:t>
            </a:r>
            <a:r>
              <a:rPr lang="fr-FR" dirty="0">
                <a:solidFill>
                  <a:schemeClr val="dk1"/>
                </a:solidFill>
              </a:rPr>
              <a:t> – Région Wallonne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solidFill>
                <a:schemeClr val="dk1"/>
              </a:solidFill>
            </a:endParaRPr>
          </a:p>
          <a:p>
            <a:pPr marL="0" lvl="0" indent="0" algn="just">
              <a:buNone/>
            </a:pPr>
            <a:r>
              <a:rPr lang="fr-FR" i="1" dirty="0">
                <a:solidFill>
                  <a:schemeClr val="dk1"/>
                </a:solidFill>
              </a:rPr>
              <a:t>Work Packages 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solidFill>
                <a:schemeClr val="dk1"/>
              </a:solidFill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dk1"/>
                </a:solidFill>
              </a:rPr>
              <a:t>Développement de boissons fermentées à haute valeur nutritionnelle et organoleptique 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fr-FR" dirty="0">
              <a:solidFill>
                <a:schemeClr val="dk1"/>
              </a:solidFill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dk1"/>
                </a:solidFill>
              </a:rPr>
              <a:t>Évaluation organoleptique et acceptabilité des nouveaux microbiotiques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348" name="Google Shape;34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25394">
            <a:off x="4851875" y="-475"/>
            <a:ext cx="1949049" cy="194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9A0E32AB-3645-53B7-C275-ED839E5DE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" r="6535"/>
          <a:stretch/>
        </p:blipFill>
        <p:spPr>
          <a:xfrm>
            <a:off x="397014" y="805486"/>
            <a:ext cx="5816310" cy="35325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C8CD389-4079-D8DD-A369-0FA40B5A82BE}"/>
              </a:ext>
            </a:extLst>
          </p:cNvPr>
          <p:cNvSpPr txBox="1"/>
          <p:nvPr/>
        </p:nvSpPr>
        <p:spPr>
          <a:xfrm>
            <a:off x="-884518" y="4338014"/>
            <a:ext cx="7097842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6080" indent="269875" algn="just">
              <a:lnSpc>
                <a:spcPct val="95000"/>
              </a:lnSpc>
            </a:pPr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6. Estimated sensory profile are expressed as the log of the OAV for most representative volatile organic compounds (%area &gt; 1%) with kombucha fermentation time (day) at 30°C (OAV = concentration/ perception threshold)</a:t>
            </a:r>
            <a:endParaRPr lang="fr-BE" sz="1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381;p32">
            <a:extLst>
              <a:ext uri="{FF2B5EF4-FFF2-40B4-BE49-F238E27FC236}">
                <a16:creationId xmlns:a16="http://schemas.microsoft.com/office/drawing/2014/main" id="{7AC79AA6-6749-95EC-67F2-16F4E60AB390}"/>
              </a:ext>
            </a:extLst>
          </p:cNvPr>
          <p:cNvSpPr txBox="1">
            <a:spLocks/>
          </p:cNvSpPr>
          <p:nvPr/>
        </p:nvSpPr>
        <p:spPr>
          <a:xfrm>
            <a:off x="6213324" y="930747"/>
            <a:ext cx="2782929" cy="346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200" b="1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Analyse aromatique</a:t>
            </a: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 : 17 COVs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Acides carb. / Alcools / Ester / Phénol / Terpènes  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D0: Arômes du thé (Perception +)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Variation profil aromatique X Fermentation 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dirty="0">
                <a:solidFill>
                  <a:srgbClr val="FF0000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D0: Géraniol/ Linalol </a:t>
            </a: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 </a:t>
            </a:r>
          </a:p>
          <a:p>
            <a:r>
              <a:rPr lang="fr-FR" sz="1200" dirty="0">
                <a:solidFill>
                  <a:srgbClr val="00B0F0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D4-D7: </a:t>
            </a:r>
            <a:r>
              <a:rPr lang="el-GR" sz="1200" dirty="0">
                <a:solidFill>
                  <a:srgbClr val="00B0F0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α</a:t>
            </a:r>
            <a:r>
              <a:rPr lang="fr-FR" sz="1200" dirty="0">
                <a:solidFill>
                  <a:srgbClr val="00B0F0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-farnesene</a:t>
            </a: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 </a:t>
            </a:r>
          </a:p>
          <a:p>
            <a:r>
              <a:rPr lang="fr-FR" sz="1200" b="1" dirty="0">
                <a:solidFill>
                  <a:srgbClr val="FFC000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Apd D7: 2-phenylethanol </a:t>
            </a: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</a:t>
            </a:r>
          </a:p>
          <a:p>
            <a:r>
              <a:rPr lang="fr-FR" sz="1200" dirty="0">
                <a:solidFill>
                  <a:srgbClr val="7030A0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D14: methylbutan-1-ol</a:t>
            </a:r>
          </a:p>
          <a:p>
            <a:endParaRPr lang="fr-FR" sz="1200" dirty="0">
              <a:solidFill>
                <a:srgbClr val="7030A0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Estimation arômes de la boisson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EF4B01B-B720-4AD8-8E14-EC81C0EA29A7}"/>
              </a:ext>
            </a:extLst>
          </p:cNvPr>
          <p:cNvSpPr/>
          <p:nvPr/>
        </p:nvSpPr>
        <p:spPr>
          <a:xfrm>
            <a:off x="4662002" y="2660754"/>
            <a:ext cx="1349054" cy="3009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AECE546-51E1-33BB-C623-DF620640CC30}"/>
              </a:ext>
            </a:extLst>
          </p:cNvPr>
          <p:cNvSpPr/>
          <p:nvPr/>
        </p:nvSpPr>
        <p:spPr>
          <a:xfrm>
            <a:off x="787045" y="2571750"/>
            <a:ext cx="1349054" cy="4592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1BE35D2-66E5-51AB-5BA5-A26A3ECBFBA3}"/>
              </a:ext>
            </a:extLst>
          </p:cNvPr>
          <p:cNvSpPr/>
          <p:nvPr/>
        </p:nvSpPr>
        <p:spPr>
          <a:xfrm>
            <a:off x="4497336" y="3031020"/>
            <a:ext cx="1464040" cy="39000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F5C55B1-DF82-B9A8-08D8-140C8F9A8590}"/>
              </a:ext>
            </a:extLst>
          </p:cNvPr>
          <p:cNvSpPr/>
          <p:nvPr/>
        </p:nvSpPr>
        <p:spPr>
          <a:xfrm>
            <a:off x="4107305" y="3383032"/>
            <a:ext cx="1464040" cy="386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89C312E-D3D0-E2AA-2134-0EEDCA975886}"/>
              </a:ext>
            </a:extLst>
          </p:cNvPr>
          <p:cNvSpPr/>
          <p:nvPr/>
        </p:nvSpPr>
        <p:spPr>
          <a:xfrm>
            <a:off x="3569218" y="3688024"/>
            <a:ext cx="1728722" cy="30098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55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914D0660-D89E-A3EE-038F-038912008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915657"/>
              </p:ext>
            </p:extLst>
          </p:nvPr>
        </p:nvGraphicFramePr>
        <p:xfrm>
          <a:off x="87077" y="3347728"/>
          <a:ext cx="8969845" cy="280083"/>
        </p:xfrm>
        <a:graphic>
          <a:graphicData uri="http://schemas.openxmlformats.org/drawingml/2006/table">
            <a:tbl>
              <a:tblPr firstRow="1" bandRow="1">
                <a:tableStyleId>{AA844770-D0A3-42AB-AA2F-1729857B11CF}</a:tableStyleId>
              </a:tblPr>
              <a:tblGrid>
                <a:gridCol w="3834273">
                  <a:extLst>
                    <a:ext uri="{9D8B030D-6E8A-4147-A177-3AD203B41FA5}">
                      <a16:colId xmlns:a16="http://schemas.microsoft.com/office/drawing/2014/main" val="452571389"/>
                    </a:ext>
                  </a:extLst>
                </a:gridCol>
                <a:gridCol w="5135572">
                  <a:extLst>
                    <a:ext uri="{9D8B030D-6E8A-4147-A177-3AD203B41FA5}">
                      <a16:colId xmlns:a16="http://schemas.microsoft.com/office/drawing/2014/main" val="3335160096"/>
                    </a:ext>
                  </a:extLst>
                </a:gridCol>
              </a:tblGrid>
              <a:tr h="280083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           (A)</a:t>
                      </a:r>
                      <a:endParaRPr lang="fr-BE" sz="12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                (B)</a:t>
                      </a:r>
                      <a:endParaRPr lang="fr-BE" sz="1200" b="1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231167"/>
                  </a:ext>
                </a:extLst>
              </a:tr>
            </a:tbl>
          </a:graphicData>
        </a:graphic>
      </p:graphicFrame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E1F85B01-7754-1BB6-4A96-25E08270C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7" y="901428"/>
            <a:ext cx="4487223" cy="2431771"/>
          </a:xfrm>
          <a:prstGeom prst="rect">
            <a:avLst/>
          </a:prstGeom>
        </p:spPr>
      </p:pic>
      <p:pic>
        <p:nvPicPr>
          <p:cNvPr id="9" name="Image 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17A467C3-4FDF-A37B-781C-43BD92A19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0"/>
          <a:stretch/>
        </p:blipFill>
        <p:spPr>
          <a:xfrm>
            <a:off x="4659345" y="901427"/>
            <a:ext cx="4312532" cy="24317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4713397-4D4C-CBF2-8A43-6985F8063C3F}"/>
              </a:ext>
            </a:extLst>
          </p:cNvPr>
          <p:cNvSpPr txBox="1"/>
          <p:nvPr/>
        </p:nvSpPr>
        <p:spPr>
          <a:xfrm>
            <a:off x="-547341" y="3682048"/>
            <a:ext cx="8965246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6080" indent="269875" algn="just">
              <a:lnSpc>
                <a:spcPct val="95000"/>
              </a:lnSpc>
            </a:pPr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7. Variation of the estimated sensory profile (expressed as the log of OAV; OAV = concentration/ perception threshold) of most representative volatile compounds (%area &gt; 1%) with temperature (°C) on kombucha fermentation </a:t>
            </a:r>
            <a:r>
              <a:rPr lang="en-US" sz="1000" b="1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intermediate stage (D7) and </a:t>
            </a:r>
            <a:r>
              <a:rPr lang="en-US" sz="1000" b="1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sz="1000" i="1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final stage (D14)</a:t>
            </a:r>
            <a:endParaRPr lang="fr-BE" sz="10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81;p32">
            <a:extLst>
              <a:ext uri="{FF2B5EF4-FFF2-40B4-BE49-F238E27FC236}">
                <a16:creationId xmlns:a16="http://schemas.microsoft.com/office/drawing/2014/main" id="{6B72D657-5A22-F768-43E5-88511CAB05B1}"/>
              </a:ext>
            </a:extLst>
          </p:cNvPr>
          <p:cNvSpPr txBox="1">
            <a:spLocks/>
          </p:cNvSpPr>
          <p:nvPr/>
        </p:nvSpPr>
        <p:spPr>
          <a:xfrm>
            <a:off x="2328388" y="485294"/>
            <a:ext cx="47372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200" b="1" dirty="0">
                <a:solidFill>
                  <a:schemeClr val="tx1"/>
                </a:solidFill>
              </a:rPr>
              <a:t>Impact de la température de fermentation sur les profils sensoriels </a:t>
            </a:r>
            <a:endParaRPr lang="fr-BE" sz="1200" b="1" dirty="0">
              <a:solidFill>
                <a:schemeClr val="tx1"/>
              </a:solidFill>
            </a:endParaRPr>
          </a:p>
        </p:txBody>
      </p:sp>
      <p:sp>
        <p:nvSpPr>
          <p:cNvPr id="2" name="Google Shape;381;p32">
            <a:extLst>
              <a:ext uri="{FF2B5EF4-FFF2-40B4-BE49-F238E27FC236}">
                <a16:creationId xmlns:a16="http://schemas.microsoft.com/office/drawing/2014/main" id="{EA897A89-72DD-B316-D64F-3147C254963C}"/>
              </a:ext>
            </a:extLst>
          </p:cNvPr>
          <p:cNvSpPr txBox="1">
            <a:spLocks/>
          </p:cNvSpPr>
          <p:nvPr/>
        </p:nvSpPr>
        <p:spPr>
          <a:xfrm>
            <a:off x="1766536" y="4148287"/>
            <a:ext cx="5610925" cy="101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500"/>
              <a:buFont typeface="Gilda Display"/>
              <a:buNone/>
              <a:defRPr sz="3500" b="0" i="0" u="none" strike="noStrike" cap="none">
                <a:solidFill>
                  <a:srgbClr val="434343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Aug. T°  Synthèse d’alcools // Inhibition Acides carb. et Phénols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30</a:t>
            </a:r>
            <a:r>
              <a:rPr lang="fr-FR" sz="120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°C-D7 </a:t>
            </a: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≠ 20</a:t>
            </a:r>
            <a:r>
              <a:rPr lang="fr-FR" sz="120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°C-D14 </a:t>
            </a: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: Confort MO aux conditions du milieu 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  <a:p>
            <a:r>
              <a:rPr lang="fr-FR" sz="1200" b="1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  <a:sym typeface="Wingdings" panose="05000000000000000000" pitchFamily="2" charset="2"/>
              </a:rPr>
              <a:t>Contrôle arômes par le monitoring des paramètres de F + relations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77462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3"/>
          <p:cNvSpPr txBox="1">
            <a:spLocks noGrp="1"/>
          </p:cNvSpPr>
          <p:nvPr>
            <p:ph type="title"/>
          </p:nvPr>
        </p:nvSpPr>
        <p:spPr>
          <a:xfrm>
            <a:off x="720000" y="26453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Conclusions</a:t>
            </a:r>
            <a:endParaRPr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32AF83C-5D28-0CD9-FFD2-8E35F9F8F559}"/>
              </a:ext>
            </a:extLst>
          </p:cNvPr>
          <p:cNvSpPr txBox="1"/>
          <p:nvPr/>
        </p:nvSpPr>
        <p:spPr>
          <a:xfrm>
            <a:off x="1612510" y="868516"/>
            <a:ext cx="591898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>
                <a:solidFill>
                  <a:schemeClr val="tx1"/>
                </a:solidFill>
                <a:latin typeface="Gilda Display" panose="020B0604020202020204" charset="0"/>
              </a:rPr>
              <a:t>Cinétiques pH, composants principaux, COVs et composés aromatiques analysés au cours de la fermentation du kombucha </a:t>
            </a:r>
          </a:p>
          <a:p>
            <a:pPr algn="ctr"/>
            <a:endParaRPr lang="fr-BE" sz="1200" dirty="0">
              <a:solidFill>
                <a:schemeClr val="tx1"/>
              </a:solidFill>
              <a:latin typeface="Gilda Display" panose="020B060402020202020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</a:rPr>
              <a:t>Diminution du pH = acidification du milieu de fermentation </a:t>
            </a: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 </a:t>
            </a: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</a:rPr>
              <a:t>synthèse d'acides organiques par le microbiome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</a:rPr>
              <a:t>+ Sécurité alimentaire </a:t>
            </a:r>
          </a:p>
          <a:p>
            <a:pPr algn="ctr"/>
            <a:endParaRPr lang="fr-BE" sz="1200" dirty="0">
              <a:solidFill>
                <a:schemeClr val="tx1"/>
              </a:solidFill>
              <a:latin typeface="Gilda Display" panose="020B060402020202020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sz="1200" dirty="0">
                <a:solidFill>
                  <a:schemeClr val="tx1"/>
                </a:solidFill>
                <a:latin typeface="Gilda Display" panose="020B0604020202020204" charset="0"/>
              </a:rPr>
              <a:t>Évolution composés majoritaires :</a:t>
            </a: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</a:rPr>
              <a:t> voies fermentaires du consortium microbien illustrées = Glycolysis &amp; AAB pathways </a:t>
            </a:r>
          </a:p>
          <a:p>
            <a:pPr algn="ctr"/>
            <a:endParaRPr lang="fr-FR" sz="1200" dirty="0">
              <a:solidFill>
                <a:schemeClr val="tx1"/>
              </a:solidFill>
              <a:latin typeface="Gilda Display" panose="020B060402020202020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</a:rPr>
              <a:t>87 COVs détectés dans le kombucha au cours de la fermentation </a:t>
            </a: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</a:t>
            </a: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</a:rPr>
              <a:t> dont 28 acides carboxyliques, 23 alcools, 10 cétones, 9 terpènes, 7 esters, 7 aldéhydes, 2 phénols et 1 benzène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Variation du profil en COVs au cours de la F </a:t>
            </a:r>
          </a:p>
          <a:p>
            <a:pPr algn="ctr"/>
            <a:endParaRPr lang="fr-FR" sz="1200" dirty="0">
              <a:solidFill>
                <a:schemeClr val="tx1"/>
              </a:solidFill>
              <a:latin typeface="Gilda Display" panose="020B0604020202020204" charset="0"/>
              <a:sym typeface="Wingdings" panose="05000000000000000000" pitchFamily="2" charset="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</a:rPr>
              <a:t>17 composés aromatiques: basés sur OAV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  <a:sym typeface="Wingdings" panose="05000000000000000000" pitchFamily="2" charset="2"/>
              </a:rPr>
              <a:t>V</a:t>
            </a: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</a:rPr>
              <a:t>ariations arômes au cours de la F 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sz="1200" dirty="0">
                <a:solidFill>
                  <a:schemeClr val="tx1"/>
                </a:solidFill>
                <a:latin typeface="Gilda Display" panose="020B0604020202020204" charset="0"/>
              </a:rPr>
              <a:t>Signature aromatique du Kombucha </a:t>
            </a:r>
          </a:p>
          <a:p>
            <a:endParaRPr lang="fr-FR" dirty="0">
              <a:solidFill>
                <a:schemeClr val="tx1"/>
              </a:solidFill>
              <a:latin typeface="Gilda Displ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02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3"/>
          <p:cNvSpPr txBox="1">
            <a:spLocks noGrp="1"/>
          </p:cNvSpPr>
          <p:nvPr>
            <p:ph type="title"/>
          </p:nvPr>
        </p:nvSpPr>
        <p:spPr>
          <a:xfrm>
            <a:off x="720000" y="27346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Perspectives</a:t>
            </a:r>
            <a:endParaRPr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0908AF1-5F1C-7732-7A20-CD7B38437CFC}"/>
              </a:ext>
            </a:extLst>
          </p:cNvPr>
          <p:cNvSpPr txBox="1"/>
          <p:nvPr/>
        </p:nvSpPr>
        <p:spPr>
          <a:xfrm>
            <a:off x="1612510" y="846165"/>
            <a:ext cx="591898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dirty="0">
                <a:latin typeface="Gilda Display" panose="020B0604020202020204" charset="0"/>
              </a:rPr>
              <a:t>Caractérisation population microbienne des boissons </a:t>
            </a:r>
            <a:r>
              <a:rPr lang="fr-BE" dirty="0">
                <a:latin typeface="Gilda Display" panose="020B0604020202020204" charset="0"/>
                <a:sym typeface="Wingdings" panose="05000000000000000000" pitchFamily="2" charset="2"/>
              </a:rPr>
              <a:t> </a:t>
            </a:r>
            <a:r>
              <a:rPr lang="fr-BE" dirty="0">
                <a:latin typeface="Gilda Display" panose="020B0604020202020204" charset="0"/>
              </a:rPr>
              <a:t>confirmer relations synthèse des COV / voies métaboliques impliquées pendant la fermentation</a:t>
            </a:r>
          </a:p>
          <a:p>
            <a:pPr marL="285750" lvl="3" indent="-285750" algn="ctr">
              <a:buFont typeface="Wingdings" panose="05000000000000000000" pitchFamily="2" charset="2"/>
              <a:buChar char="à"/>
            </a:pPr>
            <a:r>
              <a:rPr lang="fr-BE" dirty="0">
                <a:latin typeface="Gilda Display" panose="020B0604020202020204" charset="0"/>
              </a:rPr>
              <a:t>Identification </a:t>
            </a:r>
            <a:r>
              <a:rPr lang="fr-BE" dirty="0" err="1">
                <a:latin typeface="Gilda Display" panose="020B0604020202020204" charset="0"/>
              </a:rPr>
              <a:t>MOs</a:t>
            </a:r>
            <a:r>
              <a:rPr lang="fr-BE" dirty="0">
                <a:latin typeface="Gilda Display" panose="020B0604020202020204" charset="0"/>
              </a:rPr>
              <a:t> présents dans le SCOBY de départ + étude évolution/ spécification potentielle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endParaRPr lang="fr-BE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dirty="0">
                <a:latin typeface="Gilda Display" panose="020B0604020202020204" charset="0"/>
              </a:rPr>
              <a:t>Analyses sensorielles</a:t>
            </a:r>
          </a:p>
          <a:p>
            <a:pPr algn="ctr"/>
            <a:endParaRPr lang="fr-BE" dirty="0">
              <a:latin typeface="Gilda Display" panose="020B060402020202020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dirty="0">
                <a:latin typeface="Gilda Display" panose="020B0604020202020204" charset="0"/>
              </a:rPr>
              <a:t>Étude dépendance paramètres fermentation : durée X température</a:t>
            </a:r>
          </a:p>
          <a:p>
            <a:pPr algn="ctr"/>
            <a:endParaRPr lang="fr-BE" dirty="0">
              <a:latin typeface="Gilda Display" panose="020B060402020202020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dirty="0">
                <a:latin typeface="Gilda Display" panose="020B0604020202020204" charset="0"/>
              </a:rPr>
              <a:t>Aspects santé: propriétés antioxydantes / anti inflammatoires </a:t>
            </a:r>
          </a:p>
          <a:p>
            <a:pPr marL="285750" lvl="1" indent="-285750" algn="ctr">
              <a:buFont typeface="Arial" panose="020B0604020202020204" pitchFamily="34" charset="0"/>
              <a:buChar char="•"/>
            </a:pPr>
            <a:r>
              <a:rPr lang="fr-BE" dirty="0">
                <a:latin typeface="Gilda Display" panose="020B0604020202020204" charset="0"/>
              </a:rPr>
              <a:t>Étude interactions microbiomes boisson/intestinal du consommateur </a:t>
            </a:r>
          </a:p>
          <a:p>
            <a:pPr lvl="1" algn="ctr"/>
            <a:endParaRPr lang="fr-BE" dirty="0">
              <a:latin typeface="Gilda Display" panose="020B0604020202020204" charset="0"/>
            </a:endParaRPr>
          </a:p>
          <a:p>
            <a:pPr marL="285750" lvl="1" indent="-285750" algn="ctr">
              <a:buFont typeface="Arial" panose="020B0604020202020204" pitchFamily="34" charset="0"/>
              <a:buChar char="•"/>
            </a:pPr>
            <a:r>
              <a:rPr lang="fr-BE" dirty="0">
                <a:latin typeface="Gilda Display" panose="020B0604020202020204" charset="0"/>
              </a:rPr>
              <a:t>Boissons fonctionnelles: diversifier les matrices fermentescibles (céréales, infusions, …)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latin typeface="Gilda Displ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95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4"/>
          <p:cNvSpPr txBox="1">
            <a:spLocks noGrp="1"/>
          </p:cNvSpPr>
          <p:nvPr>
            <p:ph type="title"/>
          </p:nvPr>
        </p:nvSpPr>
        <p:spPr>
          <a:xfrm>
            <a:off x="2347938" y="1020137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dirty="0"/>
              <a:t>Merci pour votre attention ☺</a:t>
            </a:r>
            <a:endParaRPr sz="3600" dirty="0"/>
          </a:p>
        </p:txBody>
      </p:sp>
      <p:sp>
        <p:nvSpPr>
          <p:cNvPr id="587" name="Google Shape;587;p44"/>
          <p:cNvSpPr txBox="1">
            <a:spLocks noGrp="1"/>
          </p:cNvSpPr>
          <p:nvPr>
            <p:ph type="subTitle" idx="1"/>
          </p:nvPr>
        </p:nvSpPr>
        <p:spPr>
          <a:xfrm>
            <a:off x="2347938" y="1933125"/>
            <a:ext cx="4448100" cy="16116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latin typeface="Gilda Display"/>
                <a:ea typeface="Gilda Display"/>
                <a:cs typeface="Gilda Display"/>
                <a:sym typeface="Gilda Display"/>
              </a:rPr>
              <a:t>Avez-vous des questions 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Gilda Display"/>
              <a:ea typeface="Gilda Display"/>
              <a:cs typeface="Gilda Display"/>
              <a:sym typeface="Gilda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sarah.suffys@doct.uliege.be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+32 471 87 20 97</a:t>
            </a:r>
            <a:endParaRPr dirty="0"/>
          </a:p>
        </p:txBody>
      </p:sp>
      <p:grpSp>
        <p:nvGrpSpPr>
          <p:cNvPr id="591" name="Google Shape;591;p44"/>
          <p:cNvGrpSpPr/>
          <p:nvPr/>
        </p:nvGrpSpPr>
        <p:grpSpPr>
          <a:xfrm>
            <a:off x="3572524" y="3167535"/>
            <a:ext cx="276012" cy="275991"/>
            <a:chOff x="3368074" y="3882537"/>
            <a:chExt cx="215298" cy="215298"/>
          </a:xfrm>
        </p:grpSpPr>
        <p:sp>
          <p:nvSpPr>
            <p:cNvPr id="592" name="Google Shape;592;p44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4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4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44"/>
          <p:cNvGrpSpPr/>
          <p:nvPr/>
        </p:nvGrpSpPr>
        <p:grpSpPr>
          <a:xfrm>
            <a:off x="4438556" y="3186243"/>
            <a:ext cx="266790" cy="238574"/>
            <a:chOff x="3824739" y="3890112"/>
            <a:chExt cx="208105" cy="186110"/>
          </a:xfrm>
        </p:grpSpPr>
        <p:sp>
          <p:nvSpPr>
            <p:cNvPr id="596" name="Google Shape;596;p44"/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44"/>
          <p:cNvSpPr/>
          <p:nvPr/>
        </p:nvSpPr>
        <p:spPr>
          <a:xfrm>
            <a:off x="5302440" y="3186482"/>
            <a:ext cx="291511" cy="238097"/>
          </a:xfrm>
          <a:custGeom>
            <a:avLst/>
            <a:gdLst/>
            <a:ahLst/>
            <a:cxnLst/>
            <a:rect l="l" t="t" r="r" b="b"/>
            <a:pathLst>
              <a:path w="7144" h="5835" extrusionOk="0">
                <a:moveTo>
                  <a:pt x="4620" y="0"/>
                </a:moveTo>
                <a:cubicBezTo>
                  <a:pt x="3727" y="0"/>
                  <a:pt x="2977" y="691"/>
                  <a:pt x="2905" y="1572"/>
                </a:cubicBezTo>
                <a:cubicBezTo>
                  <a:pt x="2727" y="1548"/>
                  <a:pt x="2358" y="1441"/>
                  <a:pt x="2262" y="1405"/>
                </a:cubicBezTo>
                <a:cubicBezTo>
                  <a:pt x="1643" y="1203"/>
                  <a:pt x="1072" y="810"/>
                  <a:pt x="631" y="322"/>
                </a:cubicBezTo>
                <a:cubicBezTo>
                  <a:pt x="596" y="298"/>
                  <a:pt x="572" y="274"/>
                  <a:pt x="524" y="262"/>
                </a:cubicBezTo>
                <a:cubicBezTo>
                  <a:pt x="517" y="261"/>
                  <a:pt x="509" y="260"/>
                  <a:pt x="501" y="260"/>
                </a:cubicBezTo>
                <a:cubicBezTo>
                  <a:pt x="436" y="260"/>
                  <a:pt x="367" y="304"/>
                  <a:pt x="346" y="357"/>
                </a:cubicBezTo>
                <a:cubicBezTo>
                  <a:pt x="238" y="572"/>
                  <a:pt x="179" y="810"/>
                  <a:pt x="179" y="1048"/>
                </a:cubicBezTo>
                <a:cubicBezTo>
                  <a:pt x="179" y="1393"/>
                  <a:pt x="286" y="1727"/>
                  <a:pt x="476" y="1977"/>
                </a:cubicBezTo>
                <a:cubicBezTo>
                  <a:pt x="466" y="1975"/>
                  <a:pt x="456" y="1974"/>
                  <a:pt x="446" y="1974"/>
                </a:cubicBezTo>
                <a:cubicBezTo>
                  <a:pt x="397" y="1974"/>
                  <a:pt x="349" y="1997"/>
                  <a:pt x="310" y="2036"/>
                </a:cubicBezTo>
                <a:cubicBezTo>
                  <a:pt x="286" y="2060"/>
                  <a:pt x="286" y="2108"/>
                  <a:pt x="274" y="2143"/>
                </a:cubicBezTo>
                <a:lnTo>
                  <a:pt x="274" y="2203"/>
                </a:lnTo>
                <a:cubicBezTo>
                  <a:pt x="274" y="2655"/>
                  <a:pt x="476" y="3072"/>
                  <a:pt x="822" y="3358"/>
                </a:cubicBezTo>
                <a:cubicBezTo>
                  <a:pt x="786" y="3370"/>
                  <a:pt x="774" y="3405"/>
                  <a:pt x="762" y="3417"/>
                </a:cubicBezTo>
                <a:cubicBezTo>
                  <a:pt x="750" y="3465"/>
                  <a:pt x="727" y="3513"/>
                  <a:pt x="750" y="3548"/>
                </a:cubicBezTo>
                <a:cubicBezTo>
                  <a:pt x="893" y="4024"/>
                  <a:pt x="1262" y="4405"/>
                  <a:pt x="1727" y="4548"/>
                </a:cubicBezTo>
                <a:cubicBezTo>
                  <a:pt x="1310" y="4798"/>
                  <a:pt x="834" y="4941"/>
                  <a:pt x="334" y="4941"/>
                </a:cubicBezTo>
                <a:lnTo>
                  <a:pt x="191" y="4941"/>
                </a:lnTo>
                <a:cubicBezTo>
                  <a:pt x="107" y="4941"/>
                  <a:pt x="36" y="5001"/>
                  <a:pt x="12" y="5084"/>
                </a:cubicBezTo>
                <a:cubicBezTo>
                  <a:pt x="0" y="5156"/>
                  <a:pt x="48" y="5239"/>
                  <a:pt x="107" y="5263"/>
                </a:cubicBezTo>
                <a:cubicBezTo>
                  <a:pt x="727" y="5632"/>
                  <a:pt x="1465" y="5834"/>
                  <a:pt x="2191" y="5834"/>
                </a:cubicBezTo>
                <a:cubicBezTo>
                  <a:pt x="3072" y="5834"/>
                  <a:pt x="3905" y="5560"/>
                  <a:pt x="4596" y="5060"/>
                </a:cubicBezTo>
                <a:cubicBezTo>
                  <a:pt x="4691" y="5001"/>
                  <a:pt x="4691" y="4858"/>
                  <a:pt x="4620" y="4786"/>
                </a:cubicBezTo>
                <a:cubicBezTo>
                  <a:pt x="4587" y="4754"/>
                  <a:pt x="4544" y="4735"/>
                  <a:pt x="4499" y="4735"/>
                </a:cubicBezTo>
                <a:cubicBezTo>
                  <a:pt x="4463" y="4735"/>
                  <a:pt x="4426" y="4748"/>
                  <a:pt x="4394" y="4775"/>
                </a:cubicBezTo>
                <a:cubicBezTo>
                  <a:pt x="3763" y="5215"/>
                  <a:pt x="3013" y="5489"/>
                  <a:pt x="2191" y="5489"/>
                </a:cubicBezTo>
                <a:cubicBezTo>
                  <a:pt x="1727" y="5489"/>
                  <a:pt x="1262" y="5394"/>
                  <a:pt x="846" y="5239"/>
                </a:cubicBezTo>
                <a:cubicBezTo>
                  <a:pt x="1369" y="5144"/>
                  <a:pt x="1846" y="4917"/>
                  <a:pt x="2262" y="4584"/>
                </a:cubicBezTo>
                <a:cubicBezTo>
                  <a:pt x="2310" y="4536"/>
                  <a:pt x="2334" y="4477"/>
                  <a:pt x="2322" y="4417"/>
                </a:cubicBezTo>
                <a:cubicBezTo>
                  <a:pt x="2310" y="4346"/>
                  <a:pt x="2239" y="4286"/>
                  <a:pt x="2155" y="4286"/>
                </a:cubicBezTo>
                <a:cubicBezTo>
                  <a:pt x="1739" y="4263"/>
                  <a:pt x="1369" y="4048"/>
                  <a:pt x="1167" y="3691"/>
                </a:cubicBezTo>
                <a:cubicBezTo>
                  <a:pt x="1250" y="3691"/>
                  <a:pt x="1358" y="3667"/>
                  <a:pt x="1441" y="3643"/>
                </a:cubicBezTo>
                <a:cubicBezTo>
                  <a:pt x="1524" y="3632"/>
                  <a:pt x="1584" y="3572"/>
                  <a:pt x="1584" y="3489"/>
                </a:cubicBezTo>
                <a:cubicBezTo>
                  <a:pt x="1596" y="3405"/>
                  <a:pt x="1536" y="3334"/>
                  <a:pt x="1441" y="3298"/>
                </a:cubicBezTo>
                <a:cubicBezTo>
                  <a:pt x="1000" y="3191"/>
                  <a:pt x="667" y="2822"/>
                  <a:pt x="596" y="2381"/>
                </a:cubicBezTo>
                <a:lnTo>
                  <a:pt x="596" y="2381"/>
                </a:lnTo>
                <a:cubicBezTo>
                  <a:pt x="727" y="2405"/>
                  <a:pt x="869" y="2417"/>
                  <a:pt x="1000" y="2417"/>
                </a:cubicBezTo>
                <a:cubicBezTo>
                  <a:pt x="1084" y="2417"/>
                  <a:pt x="1143" y="2358"/>
                  <a:pt x="1167" y="2274"/>
                </a:cubicBezTo>
                <a:cubicBezTo>
                  <a:pt x="1179" y="2203"/>
                  <a:pt x="1131" y="2143"/>
                  <a:pt x="1072" y="2108"/>
                </a:cubicBezTo>
                <a:cubicBezTo>
                  <a:pt x="703" y="1881"/>
                  <a:pt x="476" y="1488"/>
                  <a:pt x="476" y="1048"/>
                </a:cubicBezTo>
                <a:cubicBezTo>
                  <a:pt x="476" y="953"/>
                  <a:pt x="488" y="846"/>
                  <a:pt x="524" y="738"/>
                </a:cubicBezTo>
                <a:cubicBezTo>
                  <a:pt x="965" y="1191"/>
                  <a:pt x="1524" y="1524"/>
                  <a:pt x="2120" y="1727"/>
                </a:cubicBezTo>
                <a:cubicBezTo>
                  <a:pt x="2120" y="1727"/>
                  <a:pt x="2715" y="1905"/>
                  <a:pt x="2929" y="1917"/>
                </a:cubicBezTo>
                <a:lnTo>
                  <a:pt x="3024" y="1917"/>
                </a:lnTo>
                <a:cubicBezTo>
                  <a:pt x="3096" y="1917"/>
                  <a:pt x="3167" y="1869"/>
                  <a:pt x="3191" y="1798"/>
                </a:cubicBezTo>
                <a:cubicBezTo>
                  <a:pt x="3203" y="1786"/>
                  <a:pt x="3203" y="1750"/>
                  <a:pt x="3203" y="1738"/>
                </a:cubicBezTo>
                <a:lnTo>
                  <a:pt x="3203" y="1703"/>
                </a:lnTo>
                <a:cubicBezTo>
                  <a:pt x="3203" y="953"/>
                  <a:pt x="3810" y="334"/>
                  <a:pt x="4572" y="334"/>
                </a:cubicBezTo>
                <a:cubicBezTo>
                  <a:pt x="4941" y="334"/>
                  <a:pt x="5287" y="488"/>
                  <a:pt x="5549" y="750"/>
                </a:cubicBezTo>
                <a:cubicBezTo>
                  <a:pt x="5585" y="787"/>
                  <a:pt x="5621" y="802"/>
                  <a:pt x="5663" y="802"/>
                </a:cubicBezTo>
                <a:cubicBezTo>
                  <a:pt x="5676" y="802"/>
                  <a:pt x="5689" y="801"/>
                  <a:pt x="5703" y="798"/>
                </a:cubicBezTo>
                <a:cubicBezTo>
                  <a:pt x="5882" y="762"/>
                  <a:pt x="6049" y="738"/>
                  <a:pt x="6203" y="679"/>
                </a:cubicBezTo>
                <a:lnTo>
                  <a:pt x="6203" y="679"/>
                </a:lnTo>
                <a:cubicBezTo>
                  <a:pt x="6120" y="762"/>
                  <a:pt x="6013" y="857"/>
                  <a:pt x="5894" y="917"/>
                </a:cubicBezTo>
                <a:cubicBezTo>
                  <a:pt x="5822" y="965"/>
                  <a:pt x="5787" y="1048"/>
                  <a:pt x="5822" y="1143"/>
                </a:cubicBezTo>
                <a:cubicBezTo>
                  <a:pt x="5846" y="1203"/>
                  <a:pt x="5930" y="1250"/>
                  <a:pt x="6001" y="1250"/>
                </a:cubicBezTo>
                <a:cubicBezTo>
                  <a:pt x="6144" y="1227"/>
                  <a:pt x="6287" y="1215"/>
                  <a:pt x="6418" y="1167"/>
                </a:cubicBezTo>
                <a:lnTo>
                  <a:pt x="6418" y="1167"/>
                </a:lnTo>
                <a:cubicBezTo>
                  <a:pt x="6299" y="1286"/>
                  <a:pt x="6168" y="1405"/>
                  <a:pt x="6013" y="1512"/>
                </a:cubicBezTo>
                <a:cubicBezTo>
                  <a:pt x="5965" y="1548"/>
                  <a:pt x="5941" y="1608"/>
                  <a:pt x="5941" y="1655"/>
                </a:cubicBezTo>
                <a:lnTo>
                  <a:pt x="5941" y="1679"/>
                </a:lnTo>
                <a:lnTo>
                  <a:pt x="5941" y="1703"/>
                </a:lnTo>
                <a:lnTo>
                  <a:pt x="5941" y="1727"/>
                </a:lnTo>
                <a:cubicBezTo>
                  <a:pt x="5941" y="2691"/>
                  <a:pt x="5572" y="3572"/>
                  <a:pt x="4977" y="4227"/>
                </a:cubicBezTo>
                <a:cubicBezTo>
                  <a:pt x="4918" y="4298"/>
                  <a:pt x="4918" y="4405"/>
                  <a:pt x="4977" y="4465"/>
                </a:cubicBezTo>
                <a:cubicBezTo>
                  <a:pt x="5011" y="4499"/>
                  <a:pt x="5053" y="4514"/>
                  <a:pt x="5096" y="4514"/>
                </a:cubicBezTo>
                <a:cubicBezTo>
                  <a:pt x="5143" y="4514"/>
                  <a:pt x="5190" y="4496"/>
                  <a:pt x="5227" y="4465"/>
                </a:cubicBezTo>
                <a:cubicBezTo>
                  <a:pt x="5894" y="3715"/>
                  <a:pt x="6263" y="2762"/>
                  <a:pt x="6287" y="1750"/>
                </a:cubicBezTo>
                <a:cubicBezTo>
                  <a:pt x="6596" y="1524"/>
                  <a:pt x="6846" y="1250"/>
                  <a:pt x="7061" y="917"/>
                </a:cubicBezTo>
                <a:cubicBezTo>
                  <a:pt x="7144" y="857"/>
                  <a:pt x="7132" y="750"/>
                  <a:pt x="7061" y="715"/>
                </a:cubicBezTo>
                <a:cubicBezTo>
                  <a:pt x="7029" y="683"/>
                  <a:pt x="6987" y="667"/>
                  <a:pt x="6937" y="667"/>
                </a:cubicBezTo>
                <a:cubicBezTo>
                  <a:pt x="6912" y="667"/>
                  <a:pt x="6886" y="671"/>
                  <a:pt x="6858" y="679"/>
                </a:cubicBezTo>
                <a:cubicBezTo>
                  <a:pt x="6775" y="726"/>
                  <a:pt x="6680" y="750"/>
                  <a:pt x="6596" y="786"/>
                </a:cubicBezTo>
                <a:cubicBezTo>
                  <a:pt x="6680" y="667"/>
                  <a:pt x="6763" y="512"/>
                  <a:pt x="6823" y="369"/>
                </a:cubicBezTo>
                <a:cubicBezTo>
                  <a:pt x="6834" y="310"/>
                  <a:pt x="6834" y="238"/>
                  <a:pt x="6787" y="191"/>
                </a:cubicBezTo>
                <a:cubicBezTo>
                  <a:pt x="6750" y="153"/>
                  <a:pt x="6703" y="135"/>
                  <a:pt x="6659" y="135"/>
                </a:cubicBezTo>
                <a:cubicBezTo>
                  <a:pt x="6632" y="135"/>
                  <a:pt x="6607" y="142"/>
                  <a:pt x="6584" y="155"/>
                </a:cubicBezTo>
                <a:cubicBezTo>
                  <a:pt x="6322" y="310"/>
                  <a:pt x="6061" y="393"/>
                  <a:pt x="5775" y="441"/>
                </a:cubicBezTo>
                <a:cubicBezTo>
                  <a:pt x="5465" y="143"/>
                  <a:pt x="5048" y="0"/>
                  <a:pt x="46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 2" descr="Une image contenant tasse, nourriture, verre, boisson&#10;&#10;Description générée automatiquement">
            <a:extLst>
              <a:ext uri="{FF2B5EF4-FFF2-40B4-BE49-F238E27FC236}">
                <a16:creationId xmlns:a16="http://schemas.microsoft.com/office/drawing/2014/main" id="{85640F5C-8A09-D572-4535-31832DF60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428"/>
          <a:stretch/>
        </p:blipFill>
        <p:spPr>
          <a:xfrm>
            <a:off x="2347938" y="3322280"/>
            <a:ext cx="4525028" cy="18212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3;p33">
            <a:extLst>
              <a:ext uri="{FF2B5EF4-FFF2-40B4-BE49-F238E27FC236}">
                <a16:creationId xmlns:a16="http://schemas.microsoft.com/office/drawing/2014/main" id="{337A8186-B675-E4EF-BAC7-CD965E860B3B}"/>
              </a:ext>
            </a:extLst>
          </p:cNvPr>
          <p:cNvSpPr txBox="1">
            <a:spLocks/>
          </p:cNvSpPr>
          <p:nvPr/>
        </p:nvSpPr>
        <p:spPr>
          <a:xfrm>
            <a:off x="719999" y="9648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BE" sz="1800" dirty="0">
                <a:solidFill>
                  <a:schemeClr val="tx1"/>
                </a:solidFill>
                <a:latin typeface="Gilda Display" panose="020B0604020202020204" charset="0"/>
              </a:rPr>
              <a:t>Références</a:t>
            </a:r>
            <a:endParaRPr lang="fr-BE" dirty="0">
              <a:solidFill>
                <a:schemeClr val="tx1"/>
              </a:solidFill>
              <a:latin typeface="Gilda Display" panose="020B060402020202020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5AF420-B380-64B5-CDF3-32A63ABE8A71}"/>
              </a:ext>
            </a:extLst>
          </p:cNvPr>
          <p:cNvSpPr txBox="1"/>
          <p:nvPr/>
        </p:nvSpPr>
        <p:spPr>
          <a:xfrm>
            <a:off x="1139562" y="430370"/>
            <a:ext cx="686487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1.Gou, M.; Bi, J.; Chen, Q.; Wu, X.; Fauconnier, M.L.;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Qiao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Y. Advances and Perspectives in Fruits and Vegetables Flavor Based on Molecular Sensory Science.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Reviews International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doi:10.1080/87559129.2021.2005088.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	Teng, T.S.; Chin, Y.L.; Chai, K.F.; Chen, W.N. Fermentation for Future Food Systems.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EMBO reports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e52680, doi:10.15252/embr.202152680.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3. 	Lon</a:t>
            </a:r>
            <a:r>
              <a:rPr lang="zh-CN" sz="7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ǎ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r, E.;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Djuri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Palatino Linotype" panose="02040502050505030304" pitchFamily="18" charset="0"/>
              </a:rPr>
              <a:t>ć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Malba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Palatino Linotype" panose="02040502050505030304" pitchFamily="18" charset="0"/>
              </a:rPr>
              <a:t>š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Kolarov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L.J.;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Kla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Palatino Linotype" panose="02040502050505030304" pitchFamily="18" charset="0"/>
              </a:rPr>
              <a:t>š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nja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 Influence of Working Conditions Upon Kombucha Conducted Fermentation of Black Tea.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and Bioproducts Processing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84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186–192, doi:10.1205/FBP.04306.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4. 	Dufresne, C.; Farnworth, E. Tea, Kombucha, and Health: A Review.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Research International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409–421, doi:10.1016/S0963-9969(00)00067-3.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5. 	Teoh, A.L.; Heard, G.; Cox, J. Yeast Ecology of Kombucha Fermentation.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International Journal of Food Microbiology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2004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119–126, doi:10.1016/j.ijfoodmicro.2003.12.020.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Laavanya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Shirkole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S.; Balasubramanian, P. Current Challenges, Applications and Future Perspectives of SCOBY Cellulose of Kombucha Fermentation.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Cleaner Production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295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126454, doi:10.1016/J.JCLEPRO.2021.126454.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7. 	Bishop, P.; Pitts, E.R.;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Budner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D.; Thompson-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Witrick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K.A. Kombucha: Biochemical and Microbiological Impacts on the Chemical and Flavor Profile.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Chemistry Advances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100025, doi:10.1016/j.focha.2022.100025.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8. 	Oliveira, Í.A.C.L. de;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Rolim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V.A. de O.; Gaspar, R.P.L.; Rossini, D.Q.; de Souza, R.;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Bogsan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C.S.B. The Technological Perspectives of Kombucha and Its Implications for Production.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Fermentation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185, doi:10.3390/fermentation8040185.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9. 	Sievers, M.;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Lanini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C.; Weber, A.; Schuler-Schmid, U.;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Teuber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 Microbiology and Fermentation Balance in a Kombucha Beverage Obtained from a Tea Fungus Fermentation.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Systematic and Applied Microbiology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1995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590–594, doi:10.1016/S0723-2020(11)80420-0.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10. 	McNeil, B.; Harvey, L.M.; Rowan, N.J.;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Giavasis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I. Fermentation Monitoring and Control of Microbial Cultures for Food Ingredient Manufacture.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Microbial Production of Food Ingredients, Enzymes and Nutraceuticals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125–143, doi:10.1533/9780857093547.1.125.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11. 	Markov, S.L.;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Malbaša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R.V.; Hauk, M.J.;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Cvetković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D.D. Investigation of Tea Fungus Microbe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Assotiations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I: The Yeasts.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Acta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periodica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technologica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133–138.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12. 	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Règlement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(UE) n o  1169/2011 du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Parlement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européen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 du Conseil du 25 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octobre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2011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concernant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l’information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des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consommateurs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sur les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denrées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alimentaires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modifiant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les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règlements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(CE) n o  1924/2006 et (CE) n o  1925/2006 du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Parlement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européen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 du Conseil et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abrogeant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la directive 87/250/CEE de la Commission, la directive 90/496/CEE du Conseil, la directive 1999/10/CE de la Commission, la directive 2000/13/CE du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Parlement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européen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 du Conseil, les directives 2002/67/CE et 2008/5/CE de la Commission et le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règlement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(CE) n o  608/2004 de la Commission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Texte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présentant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de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l’intérêt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pour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l’EEE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 2011; Vol. 304;.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13.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Watawana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M.I.; Jayawardena, N.;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Gunawardhana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C.B.;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Waisundara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V.Y. Health, Wellness, and Safety Aspects of the Consumption of Kombucha.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Chemistry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doi:10.1155/2015/591869.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14. 	Melini, F.; Melini, V.;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Luziatelli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F.;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Ficca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A.G.;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Ruzzi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 Health-Promoting Components in Fermented Foods: An Up-to-Date Systematic Review.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Nutrients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doi:10.3390/NU11051189.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15. 	Martínez Leal, J.; Valenzuela Suárez, L.;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Jayabalan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R.; Huerta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Oros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J.; Escalante-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Aburto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 A Review on Health Benefits of Kombucha Nutritional Compounds and Metabolites.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CyTA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Journal of Food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390–399, doi:10.1080/19476337.2017.1410499.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16.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Jayabalan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Malbaša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R.V.;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Lončar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E.S.; Vitas, J.S.;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Sathishkumar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 A Review on Kombucha Tea—Microbiology, Composition, Fermentation, Beneficial Effects, Toxicity, and Tea Fungus.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Comprehensive Reviews in Food Science and Food Safety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2014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538–550, doi:10.1111/1541-4337.12073.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17.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Gaggìa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F.;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Baffoni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L.; Galiano, M.; Nielsen, D.S.; Jakobsen, R.R.; Castro-Mejía, J.L.;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Bosi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Truzzi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F.;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Musumeci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F.;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Dinelli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G.; et al. Kombucha Beverage from Green, Black and Rooibos Teas: A Comparative Study Looking at Microbiology, Chemistry and Antioxidant Activity.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Nutrients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doi:10.3390/nu11010001.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18.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Jayabalan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R.; Malini, K.;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Sathishkumar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M.; Swaminathan, K.; Yun, S.E. Biochemical Characteristics of Tea Fungus Produced during Kombucha Fermentation.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Science and Biotechnology 2010 19:3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843–847, doi:10.1007/S10068-010-0119-6.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Jayabalan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Marimuthu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S.; Swaminathan, K. Changes in Content of Organic Acids and Tea Polyphenols during Kombucha Tea Fermentation.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Chemistry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2007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392–398, doi:10.1016/j.foodchem.2006.05.032.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20. 	Greenwalt, C.J.; Steinkraus, K.H.; Ledford, R.A. Kombucha, the Fermented Tea: Microbiology, Composition, and Claimed Health Effects.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food protection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976–981, doi:10.4315/0362-028X-63.7.976.</a:t>
            </a:r>
            <a:endParaRPr lang="fr-BE" sz="5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36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A562B69-3BB7-14CD-E31B-66DE70691E26}"/>
              </a:ext>
            </a:extLst>
          </p:cNvPr>
          <p:cNvSpPr txBox="1"/>
          <p:nvPr/>
        </p:nvSpPr>
        <p:spPr>
          <a:xfrm>
            <a:off x="907525" y="759723"/>
            <a:ext cx="7105506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21.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Talebi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M.; Frink, L.A.; Patil, R.A.; Armstrong, D.W. Examination of the Varied and Changing Ethanol Content of Commercial Kombucha Products.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Analytical Methods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2017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4062–4067, doi:10.1007/S12161-017-0980-5/FIGURES/4.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22. 	Harrison, K.; Curtin, C. Microbial Composition of SCOBY Starter Cultures Used by Commercial Kombucha Brewers in North America.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Microorganisms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1060, doi:10.3390/microorganisms9051060.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23.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Sengun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I.Y.;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Karabiyikli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 Importance of Acetic Acid Bacteria in Food Industry.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Control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647–656, doi:10.1016/J.FOODCONT.2010.11.008.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24. 	Arumugam, M.;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Raes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J.; Pelletier, E.;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Paslier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D.L.; Yamada, T.; Mende, D.R.; Fernandes, G.R.; Tap, J.;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Bruls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T.;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Batto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J.M.; et al. Enterotypes of the Human Gut Microbiome.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Nature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473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174–180, doi:10.1038/NATURE09944.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25. 	Behera, S.S.; Ray, R.C.; Das, U.; Panda, S.K.;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Saranraj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P. Microorganisms in Fermentation.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Learning Materials in Biosciences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1–39, doi:10.1007/978-3-030-16230-6_1.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26. 	Dutta, H.; Paul, S.K. Kombucha Drink: Production, Quality, and Safety Aspects.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Production and Management of Beverages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259–288, doi:10.1016/B978-0-12-815260-7.00008-0.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LiangLiang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G.;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XiaoYan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H.; Yue, L.;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QingFu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C. Production Technology Optimization on Fermented Tea of Golden Buckwheat.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Guizhou Agricultural Sciences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2014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169–174.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28. 	Pederson, C.S. (Carl S. Microbiology of Food Fermentations.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1979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384, doi:10.3/JQUERY-UI.JS.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29.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Filippis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F.D.;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Troise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A.D.;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Vitaglione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P.;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Ercolini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D. Different Temperatures Select Distinctive Acetic Acid Bacteria Species and Promotes Organic Acids Production during Kombucha Tea Fermentation.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Microbiology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11–16, doi:10.1016/J.FM.2018.01.008.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30. 	Chakravorty, S.; Bhattacharya, S.;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Chatzinotas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A.; Chakraborty, W.; Bhattacharya, D.;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Gachhui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 Kombucha Tea Fermentation: Microbial and Biochemical Dynamics.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International Journal of Food Microbiology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220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63–72, doi:10.1016/j.ijfoodmicro.2015.12.015.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31. 	Reva, O.N.;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Zaets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I.E.;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Ovcharenko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L.P.;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Kukharenko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O.E.;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Shpylova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S.P.;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Podolich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O.V.; Vera, J.P. de;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Kozyrovska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N.O. Metabarcoding of the Kombucha Microbial Community Grown in Different Microenvironments.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AMB Express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doi:10.1186/S13568-015-0124-5.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32.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Salmerón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I.; Thomas, K.;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Pandiella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S.S. Effect of Potentially Probiotic Lactic Acid Bacteria on the Physicochemical Composition and Acceptance of Fermented Cereal Beverages.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Functional Foods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106–115, doi:10.1016/j.jff.2015.03.012.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Laureys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D.; Britton, S.J.; De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Clippeleer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 Kombucha Tea Fermentation: A Review.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the American Society of Brewing Chemists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165–174, doi:10.1080/03610470.2020.1734150.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34. 	Zhen-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jun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Zhao, Y.S.; Wu, H.; Zhou, C.; Xian-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Hu, J.Z.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Flavour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Chemical Dynamics during Fermentation of Kombucha Tea.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Emirates Journal of Food and Agriculture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732–741, doi:10.9755/ejfa.2018.v30.i9.1794.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35. 	Chen, C.; Liu, B.Y. Changes in Major Components of Tea Fungus Metabolites during Prolonged Fermentation.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Applied Microbiology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834–839, doi:10.1046/J.1365-2672.2000.01188.X.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36. 	Zhang, J.; Van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Mullem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J.; Dias, D.R.; Schwan, R.F. The Chemistry and Sensory Characteristics of New Herbal Tea-Based Kombuchas.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Food Science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740–748, doi:10.1111/1750-3841.15613.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Starowicz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 Analysis of Volatiles in Food Products.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Separations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157, doi:10.3390/separations8090157.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Ochiai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N.;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Sasamoto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K.; David, F.; Sandra, P. Recent Developments of Stir Bar Sorptive Extraction for Food Applications: Extension to Polar Solutes.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Agricultural and Food Chemistry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7249–7255, doi:10.1021/ACS.JAFC.8B02182/ASSET/IMAGES/LARGE/JF-2018-02182Z_0005.JPEG.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39. 	Dufresne, C.; Farnworth, E. Tea, Kombucha, and Health: A Review.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Research International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409–421, doi:10.1016/S0963-9969(00)00067-3.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40. 	Food &amp; Feed Analysis - a Division of R-Biopharm AG Available online: https://food.r-biopharm.com/ (accessed on 15 December 2022).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57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D654E52-C9B6-79A5-B63E-D8F72AC18C8E}"/>
              </a:ext>
            </a:extLst>
          </p:cNvPr>
          <p:cNvSpPr txBox="1"/>
          <p:nvPr/>
        </p:nvSpPr>
        <p:spPr>
          <a:xfrm>
            <a:off x="840492" y="614124"/>
            <a:ext cx="746301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41. 	Staff, D.A. (FDA); Register, O. of the F.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Code of Federal Regulations: Title 21: Food and Drugs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 Office of the Federal Register, 2005;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42. 	David, F.; Sandra, P. Stir Bar Sorptive Extraction for Trace Analysis.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chromatography. 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2007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1152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54–69, doi:10.1016/J.CHROMA.2007.01.032.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43.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Margoum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Guillemain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C.; Yang, X.;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Coquery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Margoum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Guillemain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C.; Yang, X. Stir Bar Sorptive Extraction Coupled to Liquid Chromatography-Tandem Mass Spectrometry for the Determination of Pesticides in Water Samples: Method Validation and Measurement Uncertainty Title : 1 Stir Bar Sorptive Extraction Coupled to Liquid Chromatography-Tandem Mass Spectrometry for the 2 Determination of Pesticides in Water Samples: Method Validation and Measurement Uncertainty.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Talanta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1–7, doi:10.1016/j.talanta.2013.04.066ï.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44.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Vedenin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Suvorkin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V.;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Kachur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E. Stir Bar Sorptive Extraction-Thermal Desorption-Capillary GC-MS Applied for Analysis of Amphetamine Derivatives in Biological Fluids.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45.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Salmerón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I.; Thomas, K.;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Pandiella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S.S. Effect of Substrate Composition and Inoculum on the Fermentation Kinetics and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Flavour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Compound Profiles of Potentially Non-Dairy Probiotic Formulations.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LWT - Food Science and Technology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2014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240–247, doi:10.1016/j.lwt.2013.07.008.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46. 	Parker, J.K.; Elmore, S.; Methven, L.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Flavour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Development, Analysis and Perception in Food and Beverages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 Elsevier, 2014; ISBN 978-1-78242-111-5.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47.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Linstrom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P.J.; Mallard, W.G. The NIST Chemistry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WebBook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  A Chemical Data Resource on the Internet.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J. Chem. Eng. Data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1059–1063, doi:10.1021/je000236i.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48. 	The Good Scents Company - Flavor, Fragrance, Food and Cosmetics Ingredients Information Available online: http://www.thegoodscentscompany.com/ (accessed on 10 January 2023).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49. 	Gou, M.; Chen, Q.; Wu, X.; Liu, G.; Fauconnier, M.-L.; Bi, J. Novel Insight into the Evolution of Volatile Compounds during Dynamic Freeze-Drying of Ziziphus Jujuba Cv.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Huizao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Based on GC–MS Combined with Multivariate Data Analysis.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Chemistry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410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135368, doi:10.1016/j.foodchem.2022.135368.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50. 	Villarreal-Soto, S.A.; Beaufort, S.;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Bouajila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Souchard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J.P.; Renard, T.;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Rollan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Taillandier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P. Impact of Fermentation Conditions on the Production of Bioactive Compounds with Anticancer, Anti-Inflammatory and Antioxidant Properties in Kombucha Tea Extracts.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Process Biochemistry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44–54, doi:10.1016/J.PROCBIO.2019.05.004.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51.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Zailani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N.S.; Adnan, A. SUBSTRATES AND METABOLIC PATHWAYS IN SYMBIOTIC CULTURE OF BACTERIA AND YEAST (SCOBY) FERMENTATION: A MINI REVIEW.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Jurnal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Teknologi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84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155–165, doi:10.11113/jurnalteknologi.v84.18534.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52. 	Villarreal-Soto, S.A.; Beaufort, S.;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Bouajila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Souchard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J.-P.;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Taillandier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P. Understanding Kombucha Tea Fermentation: A Review.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Food Science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580–588, doi:10.1111/1750-3841.14068.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53.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Neffe-Skocińska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K.;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Sionek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B.;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Ścibisz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I.;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Kołożyn-Krajewska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D. Acid Contents and the Effect of Fermentation Condition of Kombucha Tea Beverages on Physicochemical, Microbiological and Sensory Properties.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http://mc.manuscriptcentral.com/tcyt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2017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601–607, doi:10.1080/19476337.2017.1321588.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54.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Czaja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W.;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Krystynowicz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A.; Bielecki, S.; Brown, R.M. Microbial Cellulose—the Natural Power to Heal Wounds.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Biomaterials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145–151, doi:10.1016/J.BIOMATERIALS.2005.07.035.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Balentine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D.A.; Wiseman, S.A.;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Bouwens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L.C.M. The Chemistry of Tea Flavonoids.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Critical Reviews in Food Science and Nutrition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1997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693–704, doi:10.1080/10408399709527797.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56. 	Wang, Y.; Sun, D.; Chen, H.; Qian, L.; Xu, P. Fatty Acid Composition and Antioxidant Activity of Tea (Camellia Sinensis L.) Seed Oil Extracted by Optimized Supercritical Carbon Dioxide.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International Journal of Molecular Sciences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7708–7719, doi:10.3390/ijms12117708.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57. 	Liu, G.; Yang, M.; Fu, J. Identification and Characterization of Two Sesquiterpene Synthase Genes Involved in Volatile-Mediated Defense in Tea Plant (Camellia Sinensis).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Plant Physiology and Biochemistry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155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650–657, doi:10.1016/j.plaphy.2020.08.004.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58. 	Zhou, Y.; Liu, X.; Yang, Z. Characterization of Terpene Synthase from Tea Green Leafhopper Being Involved in Formation of Geraniol in Tea (Camellia Sinensis) Leaves and Potential Effect of Geraniol on Insect-Derived Endobacteria.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Biomolecules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808, doi:10.3390/biom9120808.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59.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Gershenzon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Dudareva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N. The Function of Terpene Natural Products in the Natural World.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Nature Chemical Biology 2007 3:7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2007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408–414, doi:10.1038/nchembio.2007.5.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60. 	Vieira, A.J.;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Beserra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F.P.; Souza, M.C.; Totti, B.M.;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Rozza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A.L. Limonene: Aroma of Innovation in Health and Disease. </a:t>
            </a:r>
            <a:r>
              <a:rPr lang="en-US" sz="700" i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Chemico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-Biological Interactions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283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97–106, doi:10.1016/j.cbi.2018.02.007.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42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F394D39-C10D-F9AE-81A2-AEBFD0344D5F}"/>
              </a:ext>
            </a:extLst>
          </p:cNvPr>
          <p:cNvSpPr txBox="1"/>
          <p:nvPr/>
        </p:nvSpPr>
        <p:spPr>
          <a:xfrm>
            <a:off x="1156751" y="823832"/>
            <a:ext cx="6830498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61. 	Fisher, C.; Scott, T.R. Food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Flavours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1997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doi:10.1039/9781847550866.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62. 	Chan, M.; Sy, H.; Finley, J.; Robertson, J.; Brown, P.N. Determination of Ethanol Content in Kombucha Using Headspace Gas Chromatography with Mass Spectrometry Detection: Single-Laboratory Validation.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Journal of AOAC International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104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122–128, doi:10.1093/JAOACINT/QSAA094.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Bamforth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C.W.; Cook, D.J. Food, Fermentation, and Micro-Organisms: Second Edition.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Food, Fermentation, and Micro-organisms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1–245, doi:10.1002/9781119557456.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64.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Lemfack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M.C.;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Gohlke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B.O.;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Toguem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S.M.T.;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Preissner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Piechulla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B.;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Preissner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 MVOC 2.0: A Database of Microbial Volatiles.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Nucleic Acids Research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D1261, doi:10.1093/NAR/GKX1016.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65.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Guittin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C.;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Maçna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F.; Sanchez, I.;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Barreau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A.; Poitou, X.;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Sablayrolles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J.-M.;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Mouret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J.-R.;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Farines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V. The Impact of Must Nutrients and Yeast Strain on the Aromatic Quality of Wines for Cognac Distillation.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Fermentation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51, doi:10.3390/fermentation8020051.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66. 	Yang, L.; Liu, H.;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Jin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Y.; Liu, J.; Deng, L.; Wang, F. Recent Advances in Multiple Strategies for the Synthesis of Terpenes by Engineered Yeast.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Fermentation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615, doi:10.3390/fermentation8110615.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67.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Ferremi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Leali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N.;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Binati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R.L.;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Martelli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F.;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Gatto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V.;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Luzzini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G.; Salini, A.;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Slaghenaufi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D.; Fusco, S.; Ugliano, M.;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Torriani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S.; et al. Reconstruction of Simplified Microbial Consortia to Modulate Sensory Quality of Kombucha Tea.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3045, doi:10.3390/foods11193045.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68. 	Chakravorty, S.; Bhattacharya, S.;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Chatzinotas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A.; Chakraborty, W.; Bhattacharya, D.;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Gachhui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R. Kombucha Tea Fermentation: Microbial and Biochemical Dynamics.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International Journal of Food Microbiology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220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63–72, doi:10.1016/J.IJFOODMICRO.2015.12.015.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69.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Saberi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S.; Cliff, M.A.; van Vuuren, H.J.J. Impact of Mixed S. Cerevisiae Strains on the Production of Volatiles and Estimated Sensory Profiles of Chardonnay Wines.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Research International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725–735, doi:10.1016/j.foodres.2012.06.012.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70. 	Abaci, N.;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Senol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Deniz, F.S.; Orhan, I.E. Kombucha – An Ancient Fermented Beverage with Desired Bioactivities: A Narrowed Review.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Chemistry: X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100302, doi:10.1016/j.fochx.2022.100302.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71.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Bullerman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L.B. SPOILAGE | Fungi in Food – An Overview. In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Encyclopedia of Food Sciences and Nutrition (Second Edition)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; Caballero, B., Ed.; Academic Press: Oxford, 2003; pp. 5511–5522 ISBN 978-0-12-227055-0.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72.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Ignat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M.V.;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Salanță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L.C.; Pop, O.L.; Pop, C.R.;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Tofană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Mudura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E.;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Coldea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T.E.;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Borșa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Pasqualone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 Current Functionality and Potential Improvements of Non-Alcoholic Fermented Cereal Beverages.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Foods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2020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1031, doi:10.3390/foods9081031.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73. 	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Blandino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A.; Al-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Aseeri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M.E.;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Pandiella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S.S.; 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Cantero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D.; Webb, C. Cereal-Based Fermented Foods and Beverages.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Food Research International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2003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527–543, doi:10.1016/S0963-9969(03)00009-7.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74. 	Aly, M.M.A.; Hassan, A.A.; El-</a:t>
            </a:r>
            <a:r>
              <a:rPr lang="en-US" sz="7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Hadidie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S.T. Production of Cereal-Based Probiotic Beverages.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World Applied Sciences Journal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7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2012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7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  <a:r>
              <a:rPr lang="en-US" sz="7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1367–1380, doi:10.5829/idosi.wasj.2012.19.10.2797.</a:t>
            </a:r>
            <a:endParaRPr lang="fr-BE" sz="7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3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C57D061-AA67-11E0-E4B2-85EAD0D34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"/>
          <a:stretch/>
        </p:blipFill>
        <p:spPr>
          <a:xfrm>
            <a:off x="1294372" y="1372553"/>
            <a:ext cx="6750127" cy="23983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DE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784250" y="6388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Table des matières</a:t>
            </a:r>
            <a:endParaRPr dirty="0"/>
          </a:p>
        </p:txBody>
      </p:sp>
      <p:sp>
        <p:nvSpPr>
          <p:cNvPr id="327" name="Google Shape;327;p27"/>
          <p:cNvSpPr txBox="1">
            <a:spLocks noGrp="1"/>
          </p:cNvSpPr>
          <p:nvPr>
            <p:ph type="title" idx="2"/>
          </p:nvPr>
        </p:nvSpPr>
        <p:spPr>
          <a:xfrm>
            <a:off x="1379587" y="1560825"/>
            <a:ext cx="751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01.</a:t>
            </a:r>
            <a:endParaRPr dirty="0"/>
          </a:p>
        </p:txBody>
      </p:sp>
      <p:sp>
        <p:nvSpPr>
          <p:cNvPr id="328" name="Google Shape;328;p27"/>
          <p:cNvSpPr txBox="1">
            <a:spLocks noGrp="1"/>
          </p:cNvSpPr>
          <p:nvPr>
            <p:ph type="title" idx="3"/>
          </p:nvPr>
        </p:nvSpPr>
        <p:spPr>
          <a:xfrm>
            <a:off x="1379587" y="2891921"/>
            <a:ext cx="751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04.</a:t>
            </a:r>
            <a:endParaRPr/>
          </a:p>
        </p:txBody>
      </p:sp>
      <p:sp>
        <p:nvSpPr>
          <p:cNvPr id="329" name="Google Shape;329;p27"/>
          <p:cNvSpPr txBox="1">
            <a:spLocks noGrp="1"/>
          </p:cNvSpPr>
          <p:nvPr>
            <p:ph type="title" idx="4"/>
          </p:nvPr>
        </p:nvSpPr>
        <p:spPr>
          <a:xfrm>
            <a:off x="4078861" y="1560825"/>
            <a:ext cx="751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02.</a:t>
            </a:r>
            <a:endParaRPr/>
          </a:p>
        </p:txBody>
      </p:sp>
      <p:sp>
        <p:nvSpPr>
          <p:cNvPr id="330" name="Google Shape;330;p27"/>
          <p:cNvSpPr txBox="1">
            <a:spLocks noGrp="1"/>
          </p:cNvSpPr>
          <p:nvPr>
            <p:ph type="title" idx="5"/>
          </p:nvPr>
        </p:nvSpPr>
        <p:spPr>
          <a:xfrm>
            <a:off x="4078861" y="2891921"/>
            <a:ext cx="751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05.</a:t>
            </a:r>
            <a:endParaRPr/>
          </a:p>
        </p:txBody>
      </p:sp>
      <p:sp>
        <p:nvSpPr>
          <p:cNvPr id="331" name="Google Shape;331;p27"/>
          <p:cNvSpPr txBox="1">
            <a:spLocks noGrp="1"/>
          </p:cNvSpPr>
          <p:nvPr>
            <p:ph type="title" idx="6"/>
          </p:nvPr>
        </p:nvSpPr>
        <p:spPr>
          <a:xfrm>
            <a:off x="6778135" y="1560825"/>
            <a:ext cx="751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03.</a:t>
            </a:r>
            <a:endParaRPr/>
          </a:p>
        </p:txBody>
      </p:sp>
      <p:sp>
        <p:nvSpPr>
          <p:cNvPr id="333" name="Google Shape;333;p27"/>
          <p:cNvSpPr txBox="1">
            <a:spLocks noGrp="1"/>
          </p:cNvSpPr>
          <p:nvPr>
            <p:ph type="subTitle" idx="1"/>
          </p:nvPr>
        </p:nvSpPr>
        <p:spPr>
          <a:xfrm>
            <a:off x="602725" y="2112521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/>
              <a:t>Introduction</a:t>
            </a:r>
            <a:endParaRPr sz="2000" dirty="0"/>
          </a:p>
        </p:txBody>
      </p:sp>
      <p:sp>
        <p:nvSpPr>
          <p:cNvPr id="334" name="Google Shape;334;p27"/>
          <p:cNvSpPr txBox="1">
            <a:spLocks noGrp="1"/>
          </p:cNvSpPr>
          <p:nvPr>
            <p:ph type="subTitle" idx="8"/>
          </p:nvPr>
        </p:nvSpPr>
        <p:spPr>
          <a:xfrm>
            <a:off x="3302000" y="2014466"/>
            <a:ext cx="2305500" cy="6958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/>
              <a:t>Matériel &amp; Méthodes</a:t>
            </a:r>
            <a:endParaRPr sz="2000" dirty="0"/>
          </a:p>
        </p:txBody>
      </p:sp>
      <p:sp>
        <p:nvSpPr>
          <p:cNvPr id="335" name="Google Shape;335;p27"/>
          <p:cNvSpPr txBox="1">
            <a:spLocks noGrp="1"/>
          </p:cNvSpPr>
          <p:nvPr>
            <p:ph type="subTitle" idx="9"/>
          </p:nvPr>
        </p:nvSpPr>
        <p:spPr>
          <a:xfrm>
            <a:off x="6001285" y="1884478"/>
            <a:ext cx="2305500" cy="8197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/>
              <a:t>Résultats &amp; Discussions</a:t>
            </a:r>
            <a:endParaRPr sz="2000" dirty="0"/>
          </a:p>
        </p:txBody>
      </p:sp>
      <p:sp>
        <p:nvSpPr>
          <p:cNvPr id="336" name="Google Shape;336;p27"/>
          <p:cNvSpPr txBox="1">
            <a:spLocks noGrp="1"/>
          </p:cNvSpPr>
          <p:nvPr>
            <p:ph type="subTitle" idx="13"/>
          </p:nvPr>
        </p:nvSpPr>
        <p:spPr>
          <a:xfrm>
            <a:off x="602725" y="338598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/>
              <a:t>Conclusions</a:t>
            </a:r>
            <a:endParaRPr sz="2000" dirty="0"/>
          </a:p>
        </p:txBody>
      </p:sp>
      <p:sp>
        <p:nvSpPr>
          <p:cNvPr id="337" name="Google Shape;337;p27"/>
          <p:cNvSpPr txBox="1">
            <a:spLocks noGrp="1"/>
          </p:cNvSpPr>
          <p:nvPr>
            <p:ph type="subTitle" idx="14"/>
          </p:nvPr>
        </p:nvSpPr>
        <p:spPr>
          <a:xfrm>
            <a:off x="3309771" y="338598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/>
              <a:t>Perpsectives</a:t>
            </a:r>
            <a:endParaRPr sz="2000" dirty="0"/>
          </a:p>
        </p:txBody>
      </p:sp>
      <p:pic>
        <p:nvPicPr>
          <p:cNvPr id="339" name="Google Shape;339;p27"/>
          <p:cNvPicPr preferRelativeResize="0"/>
          <p:nvPr/>
        </p:nvPicPr>
        <p:blipFill rotWithShape="1">
          <a:blip r:embed="rId3">
            <a:alphaModFix/>
          </a:blip>
          <a:srcRect l="20327" t="4507" r="19424"/>
          <a:stretch/>
        </p:blipFill>
        <p:spPr>
          <a:xfrm rot="-10318947">
            <a:off x="7938498" y="1338303"/>
            <a:ext cx="1885829" cy="298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7"/>
          <p:cNvPicPr preferRelativeResize="0"/>
          <p:nvPr/>
        </p:nvPicPr>
        <p:blipFill rotWithShape="1">
          <a:blip r:embed="rId4">
            <a:alphaModFix/>
          </a:blip>
          <a:srcRect b="6933"/>
          <a:stretch/>
        </p:blipFill>
        <p:spPr>
          <a:xfrm>
            <a:off x="-1521250" y="1348550"/>
            <a:ext cx="2305500" cy="214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subTitle" idx="4"/>
          </p:nvPr>
        </p:nvSpPr>
        <p:spPr>
          <a:xfrm>
            <a:off x="5056781" y="148695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1" dirty="0">
                <a:solidFill>
                  <a:schemeClr val="accent3">
                    <a:lumMod val="50000"/>
                  </a:schemeClr>
                </a:solidFill>
              </a:rPr>
              <a:t>Fermentation</a:t>
            </a:r>
            <a:r>
              <a:rPr lang="de" sz="2000" dirty="0"/>
              <a:t> </a:t>
            </a:r>
            <a:endParaRPr sz="2000" dirty="0"/>
          </a:p>
        </p:txBody>
      </p:sp>
      <p:sp>
        <p:nvSpPr>
          <p:cNvPr id="360" name="Google Shape;360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Introduction</a:t>
            </a:r>
            <a:endParaRPr dirty="0"/>
          </a:p>
        </p:txBody>
      </p:sp>
      <p:sp>
        <p:nvSpPr>
          <p:cNvPr id="361" name="Google Shape;361;p30"/>
          <p:cNvSpPr txBox="1">
            <a:spLocks noGrp="1"/>
          </p:cNvSpPr>
          <p:nvPr>
            <p:ph type="subTitle" idx="1"/>
          </p:nvPr>
        </p:nvSpPr>
        <p:spPr>
          <a:xfrm>
            <a:off x="5056781" y="2110644"/>
            <a:ext cx="2505600" cy="21800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dirty="0"/>
              <a:t>Regain d’intérêt : technologie naturelle, économique, polyvalente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b="1" dirty="0"/>
              <a:t>Amélioration</a:t>
            </a:r>
            <a:r>
              <a:rPr lang="fr-FR" dirty="0"/>
              <a:t> durée conservation, profils nutritionnel et sensoriel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ym typeface="Wingdings" panose="05000000000000000000" pitchFamily="2" charset="2"/>
              </a:rPr>
              <a:t> Production boissons naturelles alternatives aux sodas conventionnels</a:t>
            </a:r>
            <a:endParaRPr dirty="0"/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2"/>
          </p:nvPr>
        </p:nvSpPr>
        <p:spPr>
          <a:xfrm>
            <a:off x="1581619" y="2106990"/>
            <a:ext cx="2505600" cy="2183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dirty="0"/>
              <a:t>Facteurs acceptation d’un produit alimentaire par le consommateur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dirty="0"/>
              <a:t>Arômes : association complexe de </a:t>
            </a:r>
            <a:r>
              <a:rPr lang="fr-FR" dirty="0">
                <a:solidFill>
                  <a:schemeClr val="tx1"/>
                </a:solidFill>
              </a:rPr>
              <a:t>COVs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dirty="0"/>
              <a:t>Composants aromatiques clé « Odor-active compounds »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ym typeface="Wingdings" panose="05000000000000000000" pitchFamily="2" charset="2"/>
              </a:rPr>
              <a:t> Monitoring </a:t>
            </a:r>
            <a:endParaRPr dirty="0"/>
          </a:p>
        </p:txBody>
      </p:sp>
      <p:sp>
        <p:nvSpPr>
          <p:cNvPr id="363" name="Google Shape;363;p30"/>
          <p:cNvSpPr txBox="1">
            <a:spLocks noGrp="1"/>
          </p:cNvSpPr>
          <p:nvPr>
            <p:ph type="subTitle" idx="3"/>
          </p:nvPr>
        </p:nvSpPr>
        <p:spPr>
          <a:xfrm>
            <a:off x="1581619" y="148695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1" dirty="0">
                <a:solidFill>
                  <a:schemeClr val="accent3">
                    <a:lumMod val="50000"/>
                  </a:schemeClr>
                </a:solidFill>
              </a:rPr>
              <a:t>Profil aromatique </a:t>
            </a:r>
            <a:endParaRPr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8B093C7-BB0B-01D0-27F7-11FFA168D73B}"/>
              </a:ext>
            </a:extLst>
          </p:cNvPr>
          <p:cNvCxnSpPr>
            <a:cxnSpLocks/>
          </p:cNvCxnSpPr>
          <p:nvPr/>
        </p:nvCxnSpPr>
        <p:spPr>
          <a:xfrm>
            <a:off x="4508695" y="1146516"/>
            <a:ext cx="0" cy="355195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asse, table, s’asseoir, intérieur&#10;&#10;Description générée automatiquement">
            <a:extLst>
              <a:ext uri="{FF2B5EF4-FFF2-40B4-BE49-F238E27FC236}">
                <a16:creationId xmlns:a16="http://schemas.microsoft.com/office/drawing/2014/main" id="{DCE4E233-BBB0-3E4B-B377-294F97431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800" y="358828"/>
            <a:ext cx="2652307" cy="4480248"/>
          </a:xfrm>
          <a:prstGeom prst="rect">
            <a:avLst/>
          </a:prstGeom>
        </p:spPr>
      </p:pic>
      <p:sp>
        <p:nvSpPr>
          <p:cNvPr id="2" name="Google Shape;363;p30">
            <a:extLst>
              <a:ext uri="{FF2B5EF4-FFF2-40B4-BE49-F238E27FC236}">
                <a16:creationId xmlns:a16="http://schemas.microsoft.com/office/drawing/2014/main" id="{277C22D1-B5F3-2581-8AB0-A7D65664D8A7}"/>
              </a:ext>
            </a:extLst>
          </p:cNvPr>
          <p:cNvSpPr txBox="1">
            <a:spLocks/>
          </p:cNvSpPr>
          <p:nvPr/>
        </p:nvSpPr>
        <p:spPr>
          <a:xfrm>
            <a:off x="3319201" y="406171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BE" sz="2800" dirty="0">
                <a:solidFill>
                  <a:schemeClr val="tx1"/>
                </a:solidFill>
                <a:latin typeface="Gilda Display" panose="020B0604020202020204" charset="0"/>
                <a:ea typeface="Bellota Text" panose="020B0604020202020204" charset="0"/>
              </a:rPr>
              <a:t>Kombucha</a:t>
            </a:r>
            <a:r>
              <a:rPr lang="fr-BE" sz="2000" dirty="0">
                <a:latin typeface="Bellota Text" panose="020B0604020202020204" charset="0"/>
                <a:ea typeface="Bellota Text" panose="020B0604020202020204" charset="0"/>
              </a:rPr>
              <a:t> </a:t>
            </a:r>
          </a:p>
        </p:txBody>
      </p:sp>
      <p:pic>
        <p:nvPicPr>
          <p:cNvPr id="4" name="Image 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1C4DD9F7-13F5-7374-BC7B-6DAFFF4DA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20" y="1753173"/>
            <a:ext cx="4927677" cy="2144309"/>
          </a:xfrm>
          <a:prstGeom prst="rect">
            <a:avLst/>
          </a:prstGeom>
        </p:spPr>
      </p:pic>
      <p:sp>
        <p:nvSpPr>
          <p:cNvPr id="7" name="Google Shape;362;p30">
            <a:extLst>
              <a:ext uri="{FF2B5EF4-FFF2-40B4-BE49-F238E27FC236}">
                <a16:creationId xmlns:a16="http://schemas.microsoft.com/office/drawing/2014/main" id="{AC21DFF2-F434-6554-BA70-E2F1BE4B4854}"/>
              </a:ext>
            </a:extLst>
          </p:cNvPr>
          <p:cNvSpPr txBox="1">
            <a:spLocks/>
          </p:cNvSpPr>
          <p:nvPr/>
        </p:nvSpPr>
        <p:spPr>
          <a:xfrm>
            <a:off x="907525" y="1012414"/>
            <a:ext cx="5012522" cy="7407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Boisson fermentée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Du Japonais « Kombu </a:t>
            </a:r>
            <a:r>
              <a:rPr lang="fr-FR" sz="1200" dirty="0" err="1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Cha</a:t>
            </a: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 » : « Algue de thé »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Originaire de Chine, Corée et Japon (220 BC)</a:t>
            </a:r>
          </a:p>
        </p:txBody>
      </p:sp>
      <p:sp>
        <p:nvSpPr>
          <p:cNvPr id="8" name="Google Shape;362;p30">
            <a:extLst>
              <a:ext uri="{FF2B5EF4-FFF2-40B4-BE49-F238E27FC236}">
                <a16:creationId xmlns:a16="http://schemas.microsoft.com/office/drawing/2014/main" id="{086C4280-A525-0C7E-978D-CE3FF46E87E4}"/>
              </a:ext>
            </a:extLst>
          </p:cNvPr>
          <p:cNvSpPr txBox="1">
            <a:spLocks/>
          </p:cNvSpPr>
          <p:nvPr/>
        </p:nvSpPr>
        <p:spPr>
          <a:xfrm>
            <a:off x="907525" y="3897481"/>
            <a:ext cx="4849274" cy="1102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Populaire pour ses propriétés détoxifiantes, antioxydantes, énergisantes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Active contre les problèmes digestifs</a:t>
            </a:r>
          </a:p>
          <a:p>
            <a:endParaRPr lang="fr-FR" sz="1200" dirty="0">
              <a:solidFill>
                <a:schemeClr val="tx1"/>
              </a:solidFill>
              <a:latin typeface="Bellota Text" panose="020B0604020202020204" charset="0"/>
              <a:ea typeface="Bellota Text" panose="020B060402020202020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tx1"/>
                </a:solidFill>
                <a:latin typeface="Bellota Text" panose="020B0604020202020204" charset="0"/>
                <a:ea typeface="Bellota Text" panose="020B0604020202020204" charset="0"/>
              </a:rPr>
              <a:t>SCOBY / Biofilm protecteur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861FDF8-86C8-4B3F-37FE-39060B159F60}"/>
              </a:ext>
            </a:extLst>
          </p:cNvPr>
          <p:cNvSpPr txBox="1"/>
          <p:nvPr/>
        </p:nvSpPr>
        <p:spPr>
          <a:xfrm>
            <a:off x="4670144" y="1753173"/>
            <a:ext cx="1120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Bellota Text" panose="020B0604020202020204" charset="0"/>
                <a:ea typeface="Bellota Text" panose="020B0604020202020204" charset="0"/>
              </a:rPr>
              <a:t>(May et. al, 2019)</a:t>
            </a:r>
            <a:endParaRPr lang="fr-BE" sz="900" dirty="0">
              <a:latin typeface="Bellota Text" panose="020B0604020202020204" charset="0"/>
              <a:ea typeface="Bellota Tex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7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C9733AA5-1D0E-640F-8FCC-5DC1D29F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98" y="706486"/>
            <a:ext cx="6443003" cy="4347314"/>
          </a:xfrm>
          <a:prstGeom prst="rect">
            <a:avLst/>
          </a:prstGeom>
        </p:spPr>
      </p:pic>
      <p:sp>
        <p:nvSpPr>
          <p:cNvPr id="6" name="Google Shape;363;p30">
            <a:extLst>
              <a:ext uri="{FF2B5EF4-FFF2-40B4-BE49-F238E27FC236}">
                <a16:creationId xmlns:a16="http://schemas.microsoft.com/office/drawing/2014/main" id="{224DEB09-67B8-5894-FF34-783EFB9FB385}"/>
              </a:ext>
            </a:extLst>
          </p:cNvPr>
          <p:cNvSpPr txBox="1">
            <a:spLocks/>
          </p:cNvSpPr>
          <p:nvPr/>
        </p:nvSpPr>
        <p:spPr>
          <a:xfrm>
            <a:off x="2124222" y="147586"/>
            <a:ext cx="4895556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BE" sz="2400" dirty="0">
                <a:solidFill>
                  <a:schemeClr val="tx1"/>
                </a:solidFill>
                <a:latin typeface="Gilda Display" panose="020B0604020202020204" charset="0"/>
                <a:ea typeface="Bellota Text" panose="020B0604020202020204" charset="0"/>
              </a:rPr>
              <a:t>Voies métaboliques microbiennes </a:t>
            </a:r>
            <a:r>
              <a:rPr lang="fr-BE" sz="1800" dirty="0">
                <a:latin typeface="Bellota Text" panose="020B0604020202020204" charset="0"/>
                <a:ea typeface="Bellota Text" panose="020B0604020202020204" charset="0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31B929-DA34-D4A8-5F92-263B0F662D13}"/>
              </a:ext>
            </a:extLst>
          </p:cNvPr>
          <p:cNvSpPr txBox="1"/>
          <p:nvPr/>
        </p:nvSpPr>
        <p:spPr>
          <a:xfrm>
            <a:off x="1294228" y="4822968"/>
            <a:ext cx="1448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Bellota Text" panose="020B0604020202020204" charset="0"/>
                <a:ea typeface="Bellota Text" panose="020B0604020202020204" charset="0"/>
              </a:rPr>
              <a:t>(Jakubczyk et. al, 2022)</a:t>
            </a:r>
            <a:endParaRPr lang="fr-BE" sz="900" dirty="0">
              <a:latin typeface="Bellota Text" panose="020B0604020202020204" charset="0"/>
              <a:ea typeface="Bellota Tex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subTitle" idx="4"/>
          </p:nvPr>
        </p:nvSpPr>
        <p:spPr>
          <a:xfrm>
            <a:off x="4923136" y="1336430"/>
            <a:ext cx="2505600" cy="770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1" dirty="0">
                <a:solidFill>
                  <a:schemeClr val="accent3">
                    <a:lumMod val="50000"/>
                  </a:schemeClr>
                </a:solidFill>
              </a:rPr>
              <a:t>Facteurs de variation </a:t>
            </a:r>
            <a:endParaRPr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0" name="Google Shape;360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Effets thérapeutiques</a:t>
            </a:r>
            <a:endParaRPr dirty="0"/>
          </a:p>
        </p:txBody>
      </p:sp>
      <p:sp>
        <p:nvSpPr>
          <p:cNvPr id="361" name="Google Shape;361;p30"/>
          <p:cNvSpPr txBox="1">
            <a:spLocks noGrp="1"/>
          </p:cNvSpPr>
          <p:nvPr>
            <p:ph type="subTitle" idx="1"/>
          </p:nvPr>
        </p:nvSpPr>
        <p:spPr>
          <a:xfrm>
            <a:off x="4923136" y="2106989"/>
            <a:ext cx="2505600" cy="21800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Matrice fermentescible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Composition / taux sucre initial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highlight>
                  <a:srgbClr val="FFFF00"/>
                </a:highlight>
              </a:rPr>
              <a:t>Durée Fermentation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highlight>
                  <a:srgbClr val="FFFF00"/>
                </a:highlight>
              </a:rPr>
              <a:t>Température incubation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Composition / taux inoculum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highlight>
                  <a:srgbClr val="FFFF00"/>
                </a:highlight>
              </a:rPr>
              <a:t>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highlight>
                  <a:srgbClr val="FFFF00"/>
                </a:highlight>
              </a:rPr>
              <a:t>Concentration Jus de repiquage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2"/>
          </p:nvPr>
        </p:nvSpPr>
        <p:spPr>
          <a:xfrm>
            <a:off x="1581619" y="2034467"/>
            <a:ext cx="2505600" cy="25914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Polyphénols du thé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fr-FR" dirty="0"/>
              <a:t>Glucides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  <a:p>
            <a:pPr marL="0" indent="0" algn="ctr"/>
            <a:r>
              <a:rPr lang="fr-FR" dirty="0">
                <a:sym typeface="Wingdings" panose="05000000000000000000" pitchFamily="2" charset="2"/>
              </a:rPr>
              <a:t>Métabolites secondaires synthétisés </a:t>
            </a:r>
          </a:p>
          <a:p>
            <a:pPr marL="0" indent="0" algn="ctr"/>
            <a:endParaRPr lang="fr-FR" dirty="0">
              <a:sym typeface="Wingdings" panose="05000000000000000000" pitchFamily="2" charset="2"/>
            </a:endParaRPr>
          </a:p>
          <a:p>
            <a:pPr marL="0" indent="0" algn="ctr"/>
            <a:r>
              <a:rPr lang="fr-FR" dirty="0">
                <a:sym typeface="Wingdings" panose="05000000000000000000" pitchFamily="2" charset="2"/>
              </a:rPr>
              <a:t>Acides organiques</a:t>
            </a:r>
          </a:p>
          <a:p>
            <a:pPr marL="0" indent="0" algn="ctr"/>
            <a:endParaRPr lang="fr-FR" dirty="0">
              <a:sym typeface="Wingdings" panose="05000000000000000000" pitchFamily="2" charset="2"/>
            </a:endParaRPr>
          </a:p>
          <a:p>
            <a:pPr marL="0" indent="0" algn="ctr"/>
            <a:r>
              <a:rPr lang="fr-FR" dirty="0">
                <a:sym typeface="Wingdings" panose="05000000000000000000" pitchFamily="2" charset="2"/>
              </a:rPr>
              <a:t>Acides aminés</a:t>
            </a:r>
          </a:p>
          <a:p>
            <a:pPr marL="0" indent="0" algn="ctr"/>
            <a:endParaRPr lang="fr-FR" dirty="0">
              <a:sym typeface="Wingdings" panose="05000000000000000000" pitchFamily="2" charset="2"/>
            </a:endParaRPr>
          </a:p>
          <a:p>
            <a:pPr marL="0" indent="0" algn="ctr"/>
            <a:r>
              <a:rPr lang="fr-FR" dirty="0">
                <a:sym typeface="Wingdings" panose="05000000000000000000" pitchFamily="2" charset="2"/>
              </a:rPr>
              <a:t>Vitamines</a:t>
            </a:r>
          </a:p>
          <a:p>
            <a:pPr marL="0" indent="0" algn="ctr"/>
            <a:endParaRPr lang="fr-FR" dirty="0">
              <a:sym typeface="Wingdings" panose="05000000000000000000" pitchFamily="2" charset="2"/>
            </a:endParaRPr>
          </a:p>
          <a:p>
            <a:pPr marL="0" indent="0" algn="ctr"/>
            <a:r>
              <a:rPr lang="fr-FR" dirty="0">
                <a:sym typeface="Wingdings" panose="05000000000000000000" pitchFamily="2" charset="2"/>
              </a:rPr>
              <a:t>Enzymes hydrolytiques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endParaRPr lang="fr-FR" dirty="0"/>
          </a:p>
        </p:txBody>
      </p:sp>
      <p:sp>
        <p:nvSpPr>
          <p:cNvPr id="363" name="Google Shape;363;p30"/>
          <p:cNvSpPr txBox="1">
            <a:spLocks noGrp="1"/>
          </p:cNvSpPr>
          <p:nvPr>
            <p:ph type="subTitle" idx="3"/>
          </p:nvPr>
        </p:nvSpPr>
        <p:spPr>
          <a:xfrm>
            <a:off x="1581619" y="1336430"/>
            <a:ext cx="2505600" cy="770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1" dirty="0">
                <a:solidFill>
                  <a:schemeClr val="accent3">
                    <a:lumMod val="50000"/>
                  </a:schemeClr>
                </a:solidFill>
              </a:rPr>
              <a:t>Composition chimique</a:t>
            </a:r>
            <a:endParaRPr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D675CE5-F22E-0620-E7CB-7301612E9780}"/>
              </a:ext>
            </a:extLst>
          </p:cNvPr>
          <p:cNvCxnSpPr>
            <a:cxnSpLocks/>
            <a:stCxn id="363" idx="3"/>
          </p:cNvCxnSpPr>
          <p:nvPr/>
        </p:nvCxnSpPr>
        <p:spPr>
          <a:xfrm>
            <a:off x="4087219" y="1721710"/>
            <a:ext cx="1096726" cy="0"/>
          </a:xfrm>
          <a:prstGeom prst="straightConnector1">
            <a:avLst/>
          </a:prstGeom>
          <a:ln w="12700" cap="flat" cmpd="sng" algn="ctr">
            <a:solidFill>
              <a:schemeClr val="bg2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433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85A35D-F613-9658-D393-9D71487A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092" y="775766"/>
            <a:ext cx="7704000" cy="572700"/>
          </a:xfrm>
        </p:spPr>
        <p:txBody>
          <a:bodyPr/>
          <a:lstStyle/>
          <a:p>
            <a:r>
              <a:rPr lang="fr-FR" dirty="0"/>
              <a:t>Composés aromatiques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C1450E3-860E-F2FB-639C-EBF871822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5769" y="2217954"/>
            <a:ext cx="2505600" cy="1312732"/>
          </a:xfrm>
        </p:spPr>
        <p:txBody>
          <a:bodyPr/>
          <a:lstStyle/>
          <a:p>
            <a:pPr algn="ctr"/>
            <a:r>
              <a:rPr lang="fr-FR" dirty="0"/>
              <a:t>Acides carboxyliques</a:t>
            </a:r>
          </a:p>
          <a:p>
            <a:pPr algn="ctr"/>
            <a:r>
              <a:rPr lang="fr-FR" dirty="0"/>
              <a:t>Alcools</a:t>
            </a:r>
          </a:p>
          <a:p>
            <a:pPr algn="ctr"/>
            <a:r>
              <a:rPr lang="fr-FR" dirty="0"/>
              <a:t>Aldéhydes</a:t>
            </a:r>
          </a:p>
          <a:p>
            <a:pPr algn="ctr"/>
            <a:r>
              <a:rPr lang="fr-FR" dirty="0"/>
              <a:t>Cétones</a:t>
            </a:r>
          </a:p>
          <a:p>
            <a:pPr algn="ctr"/>
            <a:r>
              <a:rPr lang="fr-FR" dirty="0"/>
              <a:t>Esters</a:t>
            </a:r>
          </a:p>
          <a:p>
            <a:pPr algn="ctr"/>
            <a:r>
              <a:rPr lang="fr-FR" dirty="0"/>
              <a:t>Benzénoïdes</a:t>
            </a:r>
            <a:endParaRPr lang="fr-BE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953B6D83-14C0-5EF4-3659-F4B69BF129E2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848351" y="2217954"/>
            <a:ext cx="2505600" cy="1312733"/>
          </a:xfrm>
        </p:spPr>
        <p:txBody>
          <a:bodyPr/>
          <a:lstStyle/>
          <a:p>
            <a:pPr marL="152400" indent="0" algn="ctr"/>
            <a:r>
              <a:rPr lang="fr-FR" dirty="0"/>
              <a:t>Matrice fermentescible</a:t>
            </a:r>
          </a:p>
          <a:p>
            <a:pPr marL="152400" indent="0" algn="ctr"/>
            <a:endParaRPr lang="fr-FR" dirty="0"/>
          </a:p>
          <a:p>
            <a:pPr marL="152400" indent="0" algn="ctr"/>
            <a:r>
              <a:rPr lang="fr-FR" dirty="0"/>
              <a:t>Type de substrat sucre</a:t>
            </a:r>
          </a:p>
          <a:p>
            <a:pPr marL="152400" indent="0" algn="ctr"/>
            <a:endParaRPr lang="fr-FR" dirty="0"/>
          </a:p>
          <a:p>
            <a:pPr marL="152400" indent="0" algn="ctr"/>
            <a:r>
              <a:rPr lang="fr-FR" dirty="0"/>
              <a:t>Métabolites microbiens synthétisés au cours de la F </a:t>
            </a:r>
          </a:p>
          <a:p>
            <a:pPr marL="152400" indent="0"/>
            <a:endParaRPr lang="fr-BE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C051090-9657-3FA4-4648-62E103AA1A8B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848351" y="1530067"/>
            <a:ext cx="2505600" cy="770559"/>
          </a:xfrm>
        </p:spPr>
        <p:txBody>
          <a:bodyPr anchor="ctr"/>
          <a:lstStyle/>
          <a:p>
            <a:pPr algn="ctr"/>
            <a:r>
              <a:rPr lang="fr-FR" sz="2000" b="1" dirty="0">
                <a:solidFill>
                  <a:schemeClr val="accent3">
                    <a:lumMod val="50000"/>
                  </a:schemeClr>
                </a:solidFill>
              </a:rPr>
              <a:t>Origine</a:t>
            </a:r>
            <a:endParaRPr lang="fr-BE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Sous-titre 4">
            <a:extLst>
              <a:ext uri="{FF2B5EF4-FFF2-40B4-BE49-F238E27FC236}">
                <a16:creationId xmlns:a16="http://schemas.microsoft.com/office/drawing/2014/main" id="{30C3E2DF-8691-704B-29A4-F283D823AE31}"/>
              </a:ext>
            </a:extLst>
          </p:cNvPr>
          <p:cNvSpPr txBox="1">
            <a:spLocks/>
          </p:cNvSpPr>
          <p:nvPr/>
        </p:nvSpPr>
        <p:spPr>
          <a:xfrm>
            <a:off x="4835769" y="1530067"/>
            <a:ext cx="2505600" cy="77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Bebas Neue"/>
              <a:buNone/>
              <a:defRPr sz="2400" b="0" i="0" u="none" strike="noStrike" cap="none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Bebas Neue"/>
              <a:buNone/>
              <a:defRPr sz="2400" b="0" i="0" u="none" strike="noStrike" cap="none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Bebas Neue"/>
              <a:buNone/>
              <a:defRPr sz="2400" b="0" i="0" u="none" strike="noStrike" cap="none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Bebas Neue"/>
              <a:buNone/>
              <a:defRPr sz="2400" b="0" i="0" u="none" strike="noStrike" cap="none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Bebas Neue"/>
              <a:buNone/>
              <a:defRPr sz="2400" b="0" i="0" u="none" strike="noStrike" cap="none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Bebas Neue"/>
              <a:buNone/>
              <a:defRPr sz="2400" b="0" i="0" u="none" strike="noStrike" cap="none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Bebas Neue"/>
              <a:buNone/>
              <a:defRPr sz="2400" b="0" i="0" u="none" strike="noStrike" cap="none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Bebas Neue"/>
              <a:buNone/>
              <a:defRPr sz="2400" b="0" i="0" u="none" strike="noStrike" cap="none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fr-FR" sz="2000" b="1" dirty="0">
                <a:solidFill>
                  <a:schemeClr val="accent3">
                    <a:lumMod val="50000"/>
                  </a:schemeClr>
                </a:solidFill>
              </a:rPr>
              <a:t>Classification</a:t>
            </a:r>
            <a:endParaRPr lang="fr-BE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886382C-1F8F-89C6-8590-60B0C01C01F5}"/>
              </a:ext>
            </a:extLst>
          </p:cNvPr>
          <p:cNvCxnSpPr>
            <a:cxnSpLocks/>
          </p:cNvCxnSpPr>
          <p:nvPr/>
        </p:nvCxnSpPr>
        <p:spPr>
          <a:xfrm>
            <a:off x="3172265" y="3712288"/>
            <a:ext cx="3045655" cy="0"/>
          </a:xfrm>
          <a:prstGeom prst="straightConnector1">
            <a:avLst/>
          </a:prstGeom>
          <a:ln w="12700" cap="flat" cmpd="sng" algn="ctr">
            <a:solidFill>
              <a:schemeClr val="bg2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Sous-titre 2">
            <a:extLst>
              <a:ext uri="{FF2B5EF4-FFF2-40B4-BE49-F238E27FC236}">
                <a16:creationId xmlns:a16="http://schemas.microsoft.com/office/drawing/2014/main" id="{B41F9320-08CC-4B4B-C813-23753D1FE4A0}"/>
              </a:ext>
            </a:extLst>
          </p:cNvPr>
          <p:cNvSpPr txBox="1">
            <a:spLocks/>
          </p:cNvSpPr>
          <p:nvPr/>
        </p:nvSpPr>
        <p:spPr>
          <a:xfrm>
            <a:off x="3433887" y="3779541"/>
            <a:ext cx="1250655" cy="6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152400" indent="0" algn="ctr"/>
            <a:r>
              <a:rPr lang="fr-FR" i="1" dirty="0"/>
              <a:t>Durée </a:t>
            </a:r>
          </a:p>
          <a:p>
            <a:pPr marL="152400" indent="0" algn="ctr"/>
            <a:r>
              <a:rPr lang="fr-BE" i="1" dirty="0"/>
              <a:t>Température</a:t>
            </a:r>
            <a:endParaRPr lang="fr-BE" dirty="0"/>
          </a:p>
          <a:p>
            <a:endParaRPr lang="fr-BE" dirty="0"/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C3FAE859-0079-B1A0-4B24-4C50BD83A7AD}"/>
              </a:ext>
            </a:extLst>
          </p:cNvPr>
          <p:cNvSpPr/>
          <p:nvPr/>
        </p:nvSpPr>
        <p:spPr>
          <a:xfrm>
            <a:off x="4628271" y="3893890"/>
            <a:ext cx="45719" cy="34292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6595E4D2-6FF5-BB2F-40C2-23696DFE0760}"/>
              </a:ext>
            </a:extLst>
          </p:cNvPr>
          <p:cNvSpPr txBox="1">
            <a:spLocks/>
          </p:cNvSpPr>
          <p:nvPr/>
        </p:nvSpPr>
        <p:spPr>
          <a:xfrm>
            <a:off x="4431323" y="3875649"/>
            <a:ext cx="1589649" cy="34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ellota Text"/>
              <a:buNone/>
              <a:defRPr sz="12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152400" indent="0" algn="ctr"/>
            <a:r>
              <a:rPr lang="fr-FR" i="1" dirty="0"/>
              <a:t>de fermentation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28789106"/>
      </p:ext>
    </p:extLst>
  </p:cSld>
  <p:clrMapOvr>
    <a:masterClrMapping/>
  </p:clrMapOvr>
</p:sld>
</file>

<file path=ppt/theme/theme1.xml><?xml version="1.0" encoding="utf-8"?>
<a:theme xmlns:a="http://schemas.openxmlformats.org/drawingml/2006/main" name="Greenery Palette Business Plan by Slidesgo">
  <a:themeElements>
    <a:clrScheme name="Simple Light">
      <a:dk1>
        <a:srgbClr val="434343"/>
      </a:dk1>
      <a:lt1>
        <a:srgbClr val="F4F1DE"/>
      </a:lt1>
      <a:dk2>
        <a:srgbClr val="BA926F"/>
      </a:dk2>
      <a:lt2>
        <a:srgbClr val="CCD5AE"/>
      </a:lt2>
      <a:accent1>
        <a:srgbClr val="E9EDC9"/>
      </a:accent1>
      <a:accent2>
        <a:srgbClr val="888D78"/>
      </a:accent2>
      <a:accent3>
        <a:srgbClr val="EFE4D2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5456</Words>
  <Application>Microsoft Office PowerPoint</Application>
  <PresentationFormat>Affichage à l'écran (16:9)</PresentationFormat>
  <Paragraphs>323</Paragraphs>
  <Slides>28</Slides>
  <Notes>17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40" baseType="lpstr">
      <vt:lpstr>Anaheim</vt:lpstr>
      <vt:lpstr>Arial</vt:lpstr>
      <vt:lpstr>Bebas Neue</vt:lpstr>
      <vt:lpstr>Nunito Light</vt:lpstr>
      <vt:lpstr>Cambria Math</vt:lpstr>
      <vt:lpstr>Bellota Text</vt:lpstr>
      <vt:lpstr>Palatino Linotype</vt:lpstr>
      <vt:lpstr>Wingdings</vt:lpstr>
      <vt:lpstr>Cambria</vt:lpstr>
      <vt:lpstr>Gilda Display</vt:lpstr>
      <vt:lpstr>Greenery Palette Business Plan by Slidesgo</vt:lpstr>
      <vt:lpstr>Prism 8</vt:lpstr>
      <vt:lpstr>Développement de nouveaux microbiotiques à haute valeur nutritionnelle et organoleptique</vt:lpstr>
      <vt:lpstr>Projet  MICROBoost</vt:lpstr>
      <vt:lpstr>Présentation PowerPoint</vt:lpstr>
      <vt:lpstr>Table des matières</vt:lpstr>
      <vt:lpstr>Introduction</vt:lpstr>
      <vt:lpstr>Présentation PowerPoint</vt:lpstr>
      <vt:lpstr>Présentation PowerPoint</vt:lpstr>
      <vt:lpstr>Effets thérapeutiques</vt:lpstr>
      <vt:lpstr>Composés aromatiques</vt:lpstr>
      <vt:lpstr>Étude du Profil sensoriel = facteur clé pour le développement du kombucha en tant que boisson de masse  Besoin outils analytiques avancés = comprendre cinétiques dvpt des composés aromatiques au cours de la fermentation  Contrôle &amp; Monitoring des flaveurs de la boisson  en fct préférences du consommateur </vt:lpstr>
      <vt:lpstr>Matériel &amp; Méthodes</vt:lpstr>
      <vt:lpstr>Résultats &amp; Discussions</vt:lpstr>
      <vt:lpstr>Présentation PowerPoint</vt:lpstr>
      <vt:lpstr>Résultats &amp; Discussions</vt:lpstr>
      <vt:lpstr>Présentation PowerPoint</vt:lpstr>
      <vt:lpstr>Présentation PowerPoint</vt:lpstr>
      <vt:lpstr>Présentation PowerPoint</vt:lpstr>
      <vt:lpstr>Résultats &amp; Discussions</vt:lpstr>
      <vt:lpstr>Présentation PowerPoint</vt:lpstr>
      <vt:lpstr>Présentation PowerPoint</vt:lpstr>
      <vt:lpstr>Présentation PowerPoint</vt:lpstr>
      <vt:lpstr>Conclusions</vt:lpstr>
      <vt:lpstr>Perspectives</vt:lpstr>
      <vt:lpstr>Merci pour votre attention ☺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Greenery-Palette Geschäftsplan</dc:title>
  <dc:creator>Sarah Suffys</dc:creator>
  <cp:lastModifiedBy>Sarah Suffys</cp:lastModifiedBy>
  <cp:revision>1</cp:revision>
  <dcterms:modified xsi:type="dcterms:W3CDTF">2023-04-07T08:55:22Z</dcterms:modified>
</cp:coreProperties>
</file>