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Lst>
  <p:sldSz cx="30275213" cy="42811700"/>
  <p:notesSz cx="6858000" cy="9144000"/>
  <p:defaultTextStyle>
    <a:defPPr>
      <a:defRPr lang="en-US"/>
    </a:defPPr>
    <a:lvl1pPr marL="0" algn="l" defTabSz="2088170" rtl="0" eaLnBrk="1" latinLnBrk="0" hangingPunct="1">
      <a:defRPr sz="8200" kern="1200">
        <a:solidFill>
          <a:schemeClr val="tx1"/>
        </a:solidFill>
        <a:latin typeface="+mn-lt"/>
        <a:ea typeface="+mn-ea"/>
        <a:cs typeface="+mn-cs"/>
      </a:defRPr>
    </a:lvl1pPr>
    <a:lvl2pPr marL="2088170" algn="l" defTabSz="2088170" rtl="0" eaLnBrk="1" latinLnBrk="0" hangingPunct="1">
      <a:defRPr sz="8200" kern="1200">
        <a:solidFill>
          <a:schemeClr val="tx1"/>
        </a:solidFill>
        <a:latin typeface="+mn-lt"/>
        <a:ea typeface="+mn-ea"/>
        <a:cs typeface="+mn-cs"/>
      </a:defRPr>
    </a:lvl2pPr>
    <a:lvl3pPr marL="4176339" algn="l" defTabSz="2088170" rtl="0" eaLnBrk="1" latinLnBrk="0" hangingPunct="1">
      <a:defRPr sz="8200" kern="1200">
        <a:solidFill>
          <a:schemeClr val="tx1"/>
        </a:solidFill>
        <a:latin typeface="+mn-lt"/>
        <a:ea typeface="+mn-ea"/>
        <a:cs typeface="+mn-cs"/>
      </a:defRPr>
    </a:lvl3pPr>
    <a:lvl4pPr marL="6264509" algn="l" defTabSz="2088170" rtl="0" eaLnBrk="1" latinLnBrk="0" hangingPunct="1">
      <a:defRPr sz="8200" kern="1200">
        <a:solidFill>
          <a:schemeClr val="tx1"/>
        </a:solidFill>
        <a:latin typeface="+mn-lt"/>
        <a:ea typeface="+mn-ea"/>
        <a:cs typeface="+mn-cs"/>
      </a:defRPr>
    </a:lvl4pPr>
    <a:lvl5pPr marL="8352678" algn="l" defTabSz="2088170" rtl="0" eaLnBrk="1" latinLnBrk="0" hangingPunct="1">
      <a:defRPr sz="8200" kern="1200">
        <a:solidFill>
          <a:schemeClr val="tx1"/>
        </a:solidFill>
        <a:latin typeface="+mn-lt"/>
        <a:ea typeface="+mn-ea"/>
        <a:cs typeface="+mn-cs"/>
      </a:defRPr>
    </a:lvl5pPr>
    <a:lvl6pPr marL="10440848" algn="l" defTabSz="2088170" rtl="0" eaLnBrk="1" latinLnBrk="0" hangingPunct="1">
      <a:defRPr sz="8200" kern="1200">
        <a:solidFill>
          <a:schemeClr val="tx1"/>
        </a:solidFill>
        <a:latin typeface="+mn-lt"/>
        <a:ea typeface="+mn-ea"/>
        <a:cs typeface="+mn-cs"/>
      </a:defRPr>
    </a:lvl6pPr>
    <a:lvl7pPr marL="12529017" algn="l" defTabSz="2088170" rtl="0" eaLnBrk="1" latinLnBrk="0" hangingPunct="1">
      <a:defRPr sz="8200" kern="1200">
        <a:solidFill>
          <a:schemeClr val="tx1"/>
        </a:solidFill>
        <a:latin typeface="+mn-lt"/>
        <a:ea typeface="+mn-ea"/>
        <a:cs typeface="+mn-cs"/>
      </a:defRPr>
    </a:lvl7pPr>
    <a:lvl8pPr marL="14617187" algn="l" defTabSz="2088170" rtl="0" eaLnBrk="1" latinLnBrk="0" hangingPunct="1">
      <a:defRPr sz="8200" kern="1200">
        <a:solidFill>
          <a:schemeClr val="tx1"/>
        </a:solidFill>
        <a:latin typeface="+mn-lt"/>
        <a:ea typeface="+mn-ea"/>
        <a:cs typeface="+mn-cs"/>
      </a:defRPr>
    </a:lvl8pPr>
    <a:lvl9pPr marL="16705356" algn="l" defTabSz="2088170" rtl="0" eaLnBrk="1" latinLnBrk="0" hangingPunct="1">
      <a:defRPr sz="8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484">
          <p15:clr>
            <a:srgbClr val="A4A3A4"/>
          </p15:clr>
        </p15:guide>
        <p15:guide id="2" pos="953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994" autoAdjust="0"/>
    <p:restoredTop sz="94943" autoAdjust="0"/>
  </p:normalViewPr>
  <p:slideViewPr>
    <p:cSldViewPr snapToGrid="0" snapToObjects="1">
      <p:cViewPr>
        <p:scale>
          <a:sx n="50" d="100"/>
          <a:sy n="50" d="100"/>
        </p:scale>
        <p:origin x="-1652" y="-10032"/>
      </p:cViewPr>
      <p:guideLst>
        <p:guide orient="horz" pos="13484"/>
        <p:guide pos="9536"/>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7"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chürgers Elise" userId="2091bf4e-3c5b-473a-8082-422a8730ad68" providerId="ADAL" clId="{0240FC71-3210-4C25-A88E-16FEA1460F6D}"/>
    <pc:docChg chg="modSld sldOrd">
      <pc:chgData name="Schürgers Elise" userId="2091bf4e-3c5b-473a-8082-422a8730ad68" providerId="ADAL" clId="{0240FC71-3210-4C25-A88E-16FEA1460F6D}" dt="2024-01-23T18:45:36.330" v="1" actId="20578"/>
      <pc:docMkLst>
        <pc:docMk/>
      </pc:docMkLst>
      <pc:sldChg chg="modSp mod ord">
        <pc:chgData name="Schürgers Elise" userId="2091bf4e-3c5b-473a-8082-422a8730ad68" providerId="ADAL" clId="{0240FC71-3210-4C25-A88E-16FEA1460F6D}" dt="2024-01-23T18:45:36.330" v="1" actId="20578"/>
        <pc:sldMkLst>
          <pc:docMk/>
          <pc:sldMk cId="2098556295" sldId="256"/>
        </pc:sldMkLst>
        <pc:spChg chg="mod">
          <ac:chgData name="Schürgers Elise" userId="2091bf4e-3c5b-473a-8082-422a8730ad68" providerId="ADAL" clId="{0240FC71-3210-4C25-A88E-16FEA1460F6D}" dt="2024-01-23T18:30:48.723" v="0" actId="20577"/>
          <ac:spMkLst>
            <pc:docMk/>
            <pc:sldMk cId="2098556295" sldId="256"/>
            <ac:spMk id="27" creationId="{00000000-0000-0000-0000-000000000000}"/>
          </ac:spMkLst>
        </pc:spChg>
      </pc:sldChg>
    </pc:docChg>
  </pc:docChgLst>
  <pc:docChgLst>
    <pc:chgData name="Schürgers Elise" userId="2091bf4e-3c5b-473a-8082-422a8730ad68" providerId="ADAL" clId="{CE0D9076-2F0E-42FA-AE2D-132F3F4664A7}"/>
    <pc:docChg chg="custSel modSld">
      <pc:chgData name="Schürgers Elise" userId="2091bf4e-3c5b-473a-8082-422a8730ad68" providerId="ADAL" clId="{CE0D9076-2F0E-42FA-AE2D-132F3F4664A7}" dt="2023-06-13T07:56:42.461" v="1336" actId="20577"/>
      <pc:docMkLst>
        <pc:docMk/>
      </pc:docMkLst>
      <pc:sldChg chg="modSp mod">
        <pc:chgData name="Schürgers Elise" userId="2091bf4e-3c5b-473a-8082-422a8730ad68" providerId="ADAL" clId="{CE0D9076-2F0E-42FA-AE2D-132F3F4664A7}" dt="2023-06-13T07:56:42.461" v="1336" actId="20577"/>
        <pc:sldMkLst>
          <pc:docMk/>
          <pc:sldMk cId="2098556295" sldId="256"/>
        </pc:sldMkLst>
        <pc:spChg chg="mod">
          <ac:chgData name="Schürgers Elise" userId="2091bf4e-3c5b-473a-8082-422a8730ad68" providerId="ADAL" clId="{CE0D9076-2F0E-42FA-AE2D-132F3F4664A7}" dt="2023-06-13T07:47:52.854" v="1280" actId="14100"/>
          <ac:spMkLst>
            <pc:docMk/>
            <pc:sldMk cId="2098556295" sldId="256"/>
            <ac:spMk id="8" creationId="{00000000-0000-0000-0000-000000000000}"/>
          </ac:spMkLst>
        </pc:spChg>
        <pc:spChg chg="mod">
          <ac:chgData name="Schürgers Elise" userId="2091bf4e-3c5b-473a-8082-422a8730ad68" providerId="ADAL" clId="{CE0D9076-2F0E-42FA-AE2D-132F3F4664A7}" dt="2023-06-13T07:39:28.395" v="1146" actId="1076"/>
          <ac:spMkLst>
            <pc:docMk/>
            <pc:sldMk cId="2098556295" sldId="256"/>
            <ac:spMk id="12" creationId="{00000000-0000-0000-0000-000000000000}"/>
          </ac:spMkLst>
        </pc:spChg>
        <pc:spChg chg="mod">
          <ac:chgData name="Schürgers Elise" userId="2091bf4e-3c5b-473a-8082-422a8730ad68" providerId="ADAL" clId="{CE0D9076-2F0E-42FA-AE2D-132F3F4664A7}" dt="2023-06-13T07:39:45.596" v="1149" actId="1076"/>
          <ac:spMkLst>
            <pc:docMk/>
            <pc:sldMk cId="2098556295" sldId="256"/>
            <ac:spMk id="13" creationId="{00000000-0000-0000-0000-000000000000}"/>
          </ac:spMkLst>
        </pc:spChg>
        <pc:spChg chg="mod">
          <ac:chgData name="Schürgers Elise" userId="2091bf4e-3c5b-473a-8082-422a8730ad68" providerId="ADAL" clId="{CE0D9076-2F0E-42FA-AE2D-132F3F4664A7}" dt="2023-06-13T07:39:51.572" v="1157" actId="1035"/>
          <ac:spMkLst>
            <pc:docMk/>
            <pc:sldMk cId="2098556295" sldId="256"/>
            <ac:spMk id="14" creationId="{00000000-0000-0000-0000-000000000000}"/>
          </ac:spMkLst>
        </pc:spChg>
        <pc:spChg chg="mod">
          <ac:chgData name="Schürgers Elise" userId="2091bf4e-3c5b-473a-8082-422a8730ad68" providerId="ADAL" clId="{CE0D9076-2F0E-42FA-AE2D-132F3F4664A7}" dt="2023-06-13T07:39:39.035" v="1148" actId="1076"/>
          <ac:spMkLst>
            <pc:docMk/>
            <pc:sldMk cId="2098556295" sldId="256"/>
            <ac:spMk id="15" creationId="{00000000-0000-0000-0000-000000000000}"/>
          </ac:spMkLst>
        </pc:spChg>
        <pc:spChg chg="mod">
          <ac:chgData name="Schürgers Elise" userId="2091bf4e-3c5b-473a-8082-422a8730ad68" providerId="ADAL" clId="{CE0D9076-2F0E-42FA-AE2D-132F3F4664A7}" dt="2023-06-13T07:46:09.445" v="1255" actId="1035"/>
          <ac:spMkLst>
            <pc:docMk/>
            <pc:sldMk cId="2098556295" sldId="256"/>
            <ac:spMk id="16" creationId="{00000000-0000-0000-0000-000000000000}"/>
          </ac:spMkLst>
        </pc:spChg>
        <pc:spChg chg="mod">
          <ac:chgData name="Schürgers Elise" userId="2091bf4e-3c5b-473a-8082-422a8730ad68" providerId="ADAL" clId="{CE0D9076-2F0E-42FA-AE2D-132F3F4664A7}" dt="2023-06-13T07:56:42.461" v="1336" actId="20577"/>
          <ac:spMkLst>
            <pc:docMk/>
            <pc:sldMk cId="2098556295" sldId="256"/>
            <ac:spMk id="19" creationId="{00000000-0000-0000-0000-000000000000}"/>
          </ac:spMkLst>
        </pc:spChg>
        <pc:spChg chg="mod">
          <ac:chgData name="Schürgers Elise" userId="2091bf4e-3c5b-473a-8082-422a8730ad68" providerId="ADAL" clId="{CE0D9076-2F0E-42FA-AE2D-132F3F4664A7}" dt="2023-06-13T07:46:14.163" v="1257" actId="1035"/>
          <ac:spMkLst>
            <pc:docMk/>
            <pc:sldMk cId="2098556295" sldId="256"/>
            <ac:spMk id="26" creationId="{00000000-0000-0000-0000-000000000000}"/>
          </ac:spMkLst>
        </pc:spChg>
        <pc:spChg chg="mod">
          <ac:chgData name="Schürgers Elise" userId="2091bf4e-3c5b-473a-8082-422a8730ad68" providerId="ADAL" clId="{CE0D9076-2F0E-42FA-AE2D-132F3F4664A7}" dt="2023-06-13T07:46:19.237" v="1258" actId="1035"/>
          <ac:spMkLst>
            <pc:docMk/>
            <pc:sldMk cId="2098556295" sldId="256"/>
            <ac:spMk id="27" creationId="{00000000-0000-0000-0000-000000000000}"/>
          </ac:spMkLst>
        </pc:spChg>
        <pc:spChg chg="mod">
          <ac:chgData name="Schürgers Elise" userId="2091bf4e-3c5b-473a-8082-422a8730ad68" providerId="ADAL" clId="{CE0D9076-2F0E-42FA-AE2D-132F3F4664A7}" dt="2023-06-13T07:40:28.897" v="1171" actId="1076"/>
          <ac:spMkLst>
            <pc:docMk/>
            <pc:sldMk cId="2098556295" sldId="256"/>
            <ac:spMk id="28" creationId="{00000000-0000-0000-0000-000000000000}"/>
          </ac:spMkLst>
        </pc:spChg>
        <pc:spChg chg="mod">
          <ac:chgData name="Schürgers Elise" userId="2091bf4e-3c5b-473a-8082-422a8730ad68" providerId="ADAL" clId="{CE0D9076-2F0E-42FA-AE2D-132F3F4664A7}" dt="2023-06-13T07:45:06.637" v="1235" actId="1036"/>
          <ac:spMkLst>
            <pc:docMk/>
            <pc:sldMk cId="2098556295" sldId="256"/>
            <ac:spMk id="29" creationId="{00000000-0000-0000-0000-000000000000}"/>
          </ac:spMkLst>
        </pc:spChg>
        <pc:spChg chg="mod">
          <ac:chgData name="Schürgers Elise" userId="2091bf4e-3c5b-473a-8082-422a8730ad68" providerId="ADAL" clId="{CE0D9076-2F0E-42FA-AE2D-132F3F4664A7}" dt="2023-06-13T07:45:11.746" v="1239" actId="1036"/>
          <ac:spMkLst>
            <pc:docMk/>
            <pc:sldMk cId="2098556295" sldId="256"/>
            <ac:spMk id="30" creationId="{00000000-0000-0000-0000-000000000000}"/>
          </ac:spMkLst>
        </pc:spChg>
        <pc:spChg chg="mod">
          <ac:chgData name="Schürgers Elise" userId="2091bf4e-3c5b-473a-8082-422a8730ad68" providerId="ADAL" clId="{CE0D9076-2F0E-42FA-AE2D-132F3F4664A7}" dt="2023-06-13T07:44:06.587" v="1218" actId="20577"/>
          <ac:spMkLst>
            <pc:docMk/>
            <pc:sldMk cId="2098556295" sldId="256"/>
            <ac:spMk id="31" creationId="{00000000-0000-0000-0000-000000000000}"/>
          </ac:spMkLst>
        </pc:spChg>
        <pc:spChg chg="mod">
          <ac:chgData name="Schürgers Elise" userId="2091bf4e-3c5b-473a-8082-422a8730ad68" providerId="ADAL" clId="{CE0D9076-2F0E-42FA-AE2D-132F3F4664A7}" dt="2023-06-13T07:44:19.939" v="1224" actId="1036"/>
          <ac:spMkLst>
            <pc:docMk/>
            <pc:sldMk cId="2098556295" sldId="256"/>
            <ac:spMk id="33" creationId="{00000000-0000-0000-0000-000000000000}"/>
          </ac:spMkLst>
        </pc:spChg>
        <pc:spChg chg="mod">
          <ac:chgData name="Schürgers Elise" userId="2091bf4e-3c5b-473a-8082-422a8730ad68" providerId="ADAL" clId="{CE0D9076-2F0E-42FA-AE2D-132F3F4664A7}" dt="2023-06-13T07:47:20.687" v="1279" actId="20577"/>
          <ac:spMkLst>
            <pc:docMk/>
            <pc:sldMk cId="2098556295" sldId="256"/>
            <ac:spMk id="34" creationId="{00000000-0000-0000-0000-000000000000}"/>
          </ac:spMkLst>
        </pc:spChg>
        <pc:picChg chg="mod">
          <ac:chgData name="Schürgers Elise" userId="2091bf4e-3c5b-473a-8082-422a8730ad68" providerId="ADAL" clId="{CE0D9076-2F0E-42FA-AE2D-132F3F4664A7}" dt="2023-06-13T07:49:15.402" v="1332" actId="1076"/>
          <ac:picMkLst>
            <pc:docMk/>
            <pc:sldMk cId="2098556295" sldId="256"/>
            <ac:picMk id="2" creationId="{0C31E434-F689-D284-933B-DB9E9F5B40A3}"/>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70641" y="13299379"/>
            <a:ext cx="25733931" cy="9176767"/>
          </a:xfrm>
          <a:prstGeom prst="rect">
            <a:avLst/>
          </a:prstGeom>
        </p:spPr>
        <p:txBody>
          <a:bodyPr/>
          <a:lstStyle/>
          <a:p>
            <a:r>
              <a:rPr lang="x-none"/>
              <a:t>Click to edit Master title style</a:t>
            </a:r>
            <a:endParaRPr lang="en-US"/>
          </a:p>
        </p:txBody>
      </p:sp>
      <p:sp>
        <p:nvSpPr>
          <p:cNvPr id="3" name="Subtitle 2"/>
          <p:cNvSpPr>
            <a:spLocks noGrp="1"/>
          </p:cNvSpPr>
          <p:nvPr>
            <p:ph type="subTitle" idx="1"/>
          </p:nvPr>
        </p:nvSpPr>
        <p:spPr>
          <a:xfrm>
            <a:off x="4541282" y="24259963"/>
            <a:ext cx="21192649" cy="10940768"/>
          </a:xfrm>
          <a:prstGeom prst="rect">
            <a:avLst/>
          </a:prstGeom>
        </p:spPr>
        <p:txBody>
          <a:bodyPr/>
          <a:lstStyle>
            <a:lvl1pPr marL="0" indent="0" algn="ctr">
              <a:buNone/>
              <a:defRPr>
                <a:solidFill>
                  <a:schemeClr val="tx1">
                    <a:tint val="75000"/>
                  </a:schemeClr>
                </a:solidFill>
              </a:defRPr>
            </a:lvl1pPr>
            <a:lvl2pPr marL="2088170" indent="0" algn="ctr">
              <a:buNone/>
              <a:defRPr>
                <a:solidFill>
                  <a:schemeClr val="tx1">
                    <a:tint val="75000"/>
                  </a:schemeClr>
                </a:solidFill>
              </a:defRPr>
            </a:lvl2pPr>
            <a:lvl3pPr marL="4176339" indent="0" algn="ctr">
              <a:buNone/>
              <a:defRPr>
                <a:solidFill>
                  <a:schemeClr val="tx1">
                    <a:tint val="75000"/>
                  </a:schemeClr>
                </a:solidFill>
              </a:defRPr>
            </a:lvl3pPr>
            <a:lvl4pPr marL="6264509" indent="0" algn="ctr">
              <a:buNone/>
              <a:defRPr>
                <a:solidFill>
                  <a:schemeClr val="tx1">
                    <a:tint val="75000"/>
                  </a:schemeClr>
                </a:solidFill>
              </a:defRPr>
            </a:lvl4pPr>
            <a:lvl5pPr marL="8352678" indent="0" algn="ctr">
              <a:buNone/>
              <a:defRPr>
                <a:solidFill>
                  <a:schemeClr val="tx1">
                    <a:tint val="75000"/>
                  </a:schemeClr>
                </a:solidFill>
              </a:defRPr>
            </a:lvl5pPr>
            <a:lvl6pPr marL="10440848" indent="0" algn="ctr">
              <a:buNone/>
              <a:defRPr>
                <a:solidFill>
                  <a:schemeClr val="tx1">
                    <a:tint val="75000"/>
                  </a:schemeClr>
                </a:solidFill>
              </a:defRPr>
            </a:lvl6pPr>
            <a:lvl7pPr marL="12529017" indent="0" algn="ctr">
              <a:buNone/>
              <a:defRPr>
                <a:solidFill>
                  <a:schemeClr val="tx1">
                    <a:tint val="75000"/>
                  </a:schemeClr>
                </a:solidFill>
              </a:defRPr>
            </a:lvl7pPr>
            <a:lvl8pPr marL="14617187" indent="0" algn="ctr">
              <a:buNone/>
              <a:defRPr>
                <a:solidFill>
                  <a:schemeClr val="tx1">
                    <a:tint val="75000"/>
                  </a:schemeClr>
                </a:solidFill>
              </a:defRPr>
            </a:lvl8pPr>
            <a:lvl9pPr marL="16705356" indent="0" algn="ctr">
              <a:buNone/>
              <a:defRPr>
                <a:solidFill>
                  <a:schemeClr val="tx1">
                    <a:tint val="75000"/>
                  </a:schemeClr>
                </a:solidFill>
              </a:defRPr>
            </a:lvl9pPr>
          </a:lstStyle>
          <a:p>
            <a:r>
              <a:rPr lang="x-none"/>
              <a:t>Click to edit Master subtitle style</a:t>
            </a:r>
            <a:endParaRPr lang="en-US"/>
          </a:p>
        </p:txBody>
      </p:sp>
      <p:sp>
        <p:nvSpPr>
          <p:cNvPr id="4" name="Date Placeholder 3"/>
          <p:cNvSpPr>
            <a:spLocks noGrp="1"/>
          </p:cNvSpPr>
          <p:nvPr>
            <p:ph type="dt" sz="half" idx="10"/>
          </p:nvPr>
        </p:nvSpPr>
        <p:spPr>
          <a:xfrm>
            <a:off x="1513761" y="39680106"/>
            <a:ext cx="7064216" cy="2279327"/>
          </a:xfrm>
          <a:prstGeom prst="rect">
            <a:avLst/>
          </a:prstGeom>
        </p:spPr>
        <p:txBody>
          <a:bodyPr/>
          <a:lstStyle/>
          <a:p>
            <a:fld id="{57698CBF-93A6-4F4D-93FA-46AABFE71A91}" type="datetimeFigureOut">
              <a:rPr lang="en-US" smtClean="0"/>
              <a:t>1/23/2024</a:t>
            </a:fld>
            <a:endParaRPr lang="en-US"/>
          </a:p>
        </p:txBody>
      </p:sp>
      <p:sp>
        <p:nvSpPr>
          <p:cNvPr id="5" name="Footer Placeholder 4"/>
          <p:cNvSpPr>
            <a:spLocks noGrp="1"/>
          </p:cNvSpPr>
          <p:nvPr>
            <p:ph type="ftr" sz="quarter" idx="11"/>
          </p:nvPr>
        </p:nvSpPr>
        <p:spPr>
          <a:xfrm>
            <a:off x="10344031" y="39680106"/>
            <a:ext cx="9587151" cy="2279327"/>
          </a:xfrm>
          <a:prstGeom prst="rect">
            <a:avLst/>
          </a:prstGeom>
        </p:spPr>
        <p:txBody>
          <a:bodyPr/>
          <a:lstStyle/>
          <a:p>
            <a:endParaRPr lang="en-US"/>
          </a:p>
        </p:txBody>
      </p:sp>
      <p:sp>
        <p:nvSpPr>
          <p:cNvPr id="6" name="Slide Number Placeholder 5"/>
          <p:cNvSpPr>
            <a:spLocks noGrp="1"/>
          </p:cNvSpPr>
          <p:nvPr>
            <p:ph type="sldNum" sz="quarter" idx="12"/>
          </p:nvPr>
        </p:nvSpPr>
        <p:spPr>
          <a:xfrm>
            <a:off x="21697236" y="39680106"/>
            <a:ext cx="7064216" cy="2279327"/>
          </a:xfrm>
          <a:prstGeom prst="rect">
            <a:avLst/>
          </a:prstGeom>
        </p:spPr>
        <p:txBody>
          <a:bodyPr/>
          <a:lstStyle/>
          <a:p>
            <a:fld id="{7B5F97C9-339A-E14A-87DC-A552BC08927C}" type="slidenum">
              <a:rPr lang="en-US" smtClean="0"/>
              <a:t>‹N°›</a:t>
            </a:fld>
            <a:endParaRPr lang="en-US"/>
          </a:p>
        </p:txBody>
      </p:sp>
    </p:spTree>
    <p:extLst>
      <p:ext uri="{BB962C8B-B14F-4D97-AF65-F5344CB8AC3E}">
        <p14:creationId xmlns:p14="http://schemas.microsoft.com/office/powerpoint/2010/main" val="14482364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676283" y="10702928"/>
            <a:ext cx="22548726" cy="228031763"/>
          </a:xfrm>
          <a:prstGeom prst="rect">
            <a:avLst/>
          </a:prstGeom>
        </p:spPr>
        <p:txBody>
          <a:bodyPr vert="eaVert"/>
          <a:lstStyle/>
          <a:p>
            <a:r>
              <a:rPr lang="x-none"/>
              <a:t>Click to edit Master title style</a:t>
            </a:r>
            <a:endParaRPr lang="en-US"/>
          </a:p>
        </p:txBody>
      </p:sp>
    </p:spTree>
    <p:extLst>
      <p:ext uri="{BB962C8B-B14F-4D97-AF65-F5344CB8AC3E}">
        <p14:creationId xmlns:p14="http://schemas.microsoft.com/office/powerpoint/2010/main" val="922916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13761" y="1714453"/>
            <a:ext cx="27247692" cy="7135283"/>
          </a:xfrm>
          <a:prstGeom prst="rect">
            <a:avLst/>
          </a:prstGeom>
        </p:spPr>
        <p:txBody>
          <a:bodyPr/>
          <a:lstStyle/>
          <a:p>
            <a:r>
              <a:rPr lang="x-none"/>
              <a:t>Click to edit Master title style</a:t>
            </a:r>
            <a:endParaRPr lang="en-US"/>
          </a:p>
        </p:txBody>
      </p:sp>
      <p:sp>
        <p:nvSpPr>
          <p:cNvPr id="3" name="Content Placeholder 2"/>
          <p:cNvSpPr>
            <a:spLocks noGrp="1"/>
          </p:cNvSpPr>
          <p:nvPr>
            <p:ph idx="1"/>
          </p:nvPr>
        </p:nvSpPr>
        <p:spPr>
          <a:xfrm>
            <a:off x="1513761" y="9989400"/>
            <a:ext cx="27247692" cy="28253743"/>
          </a:xfrm>
          <a:prstGeom prst="rect">
            <a:avLst/>
          </a:prstGeom>
        </p:spPr>
        <p:txBody>
          <a:body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Date Placeholder 3"/>
          <p:cNvSpPr>
            <a:spLocks noGrp="1"/>
          </p:cNvSpPr>
          <p:nvPr>
            <p:ph type="dt" sz="half" idx="10"/>
          </p:nvPr>
        </p:nvSpPr>
        <p:spPr>
          <a:xfrm>
            <a:off x="1513761" y="39680106"/>
            <a:ext cx="7064216" cy="2279327"/>
          </a:xfrm>
          <a:prstGeom prst="rect">
            <a:avLst/>
          </a:prstGeom>
        </p:spPr>
        <p:txBody>
          <a:bodyPr/>
          <a:lstStyle/>
          <a:p>
            <a:fld id="{57698CBF-93A6-4F4D-93FA-46AABFE71A91}" type="datetimeFigureOut">
              <a:rPr lang="en-US" smtClean="0"/>
              <a:t>1/23/2024</a:t>
            </a:fld>
            <a:endParaRPr lang="en-US"/>
          </a:p>
        </p:txBody>
      </p:sp>
      <p:sp>
        <p:nvSpPr>
          <p:cNvPr id="5" name="Footer Placeholder 4"/>
          <p:cNvSpPr>
            <a:spLocks noGrp="1"/>
          </p:cNvSpPr>
          <p:nvPr>
            <p:ph type="ftr" sz="quarter" idx="11"/>
          </p:nvPr>
        </p:nvSpPr>
        <p:spPr>
          <a:xfrm>
            <a:off x="10344031" y="39680106"/>
            <a:ext cx="9587151" cy="2279327"/>
          </a:xfrm>
          <a:prstGeom prst="rect">
            <a:avLst/>
          </a:prstGeom>
        </p:spPr>
        <p:txBody>
          <a:bodyPr/>
          <a:lstStyle/>
          <a:p>
            <a:endParaRPr lang="en-US"/>
          </a:p>
        </p:txBody>
      </p:sp>
      <p:sp>
        <p:nvSpPr>
          <p:cNvPr id="6" name="Slide Number Placeholder 5"/>
          <p:cNvSpPr>
            <a:spLocks noGrp="1"/>
          </p:cNvSpPr>
          <p:nvPr>
            <p:ph type="sldNum" sz="quarter" idx="12"/>
          </p:nvPr>
        </p:nvSpPr>
        <p:spPr>
          <a:xfrm>
            <a:off x="21697236" y="39680106"/>
            <a:ext cx="7064216" cy="2279327"/>
          </a:xfrm>
          <a:prstGeom prst="rect">
            <a:avLst/>
          </a:prstGeom>
        </p:spPr>
        <p:txBody>
          <a:bodyPr/>
          <a:lstStyle/>
          <a:p>
            <a:fld id="{7B5F97C9-339A-E14A-87DC-A552BC08927C}" type="slidenum">
              <a:rPr lang="en-US" smtClean="0"/>
              <a:t>‹N°›</a:t>
            </a:fld>
            <a:endParaRPr lang="en-US"/>
          </a:p>
        </p:txBody>
      </p:sp>
    </p:spTree>
    <p:extLst>
      <p:ext uri="{BB962C8B-B14F-4D97-AF65-F5344CB8AC3E}">
        <p14:creationId xmlns:p14="http://schemas.microsoft.com/office/powerpoint/2010/main" val="3777957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391533" y="27510485"/>
            <a:ext cx="25733931" cy="8502879"/>
          </a:xfrm>
          <a:prstGeom prst="rect">
            <a:avLst/>
          </a:prstGeom>
        </p:spPr>
        <p:txBody>
          <a:bodyPr anchor="t"/>
          <a:lstStyle>
            <a:lvl1pPr algn="l">
              <a:defRPr sz="18300" b="1" cap="all"/>
            </a:lvl1pPr>
          </a:lstStyle>
          <a:p>
            <a:r>
              <a:rPr lang="x-none"/>
              <a:t>Click to edit Master title style</a:t>
            </a:r>
            <a:endParaRPr lang="en-US"/>
          </a:p>
        </p:txBody>
      </p:sp>
      <p:sp>
        <p:nvSpPr>
          <p:cNvPr id="3" name="Text Placeholder 2"/>
          <p:cNvSpPr>
            <a:spLocks noGrp="1"/>
          </p:cNvSpPr>
          <p:nvPr>
            <p:ph type="body" idx="1"/>
          </p:nvPr>
        </p:nvSpPr>
        <p:spPr>
          <a:xfrm>
            <a:off x="2391533" y="18145428"/>
            <a:ext cx="25733931" cy="9365056"/>
          </a:xfrm>
          <a:prstGeom prst="rect">
            <a:avLst/>
          </a:prstGeom>
        </p:spPr>
        <p:txBody>
          <a:bodyPr anchor="b"/>
          <a:lstStyle>
            <a:lvl1pPr marL="0" indent="0">
              <a:buNone/>
              <a:defRPr sz="9100">
                <a:solidFill>
                  <a:schemeClr val="tx1">
                    <a:tint val="75000"/>
                  </a:schemeClr>
                </a:solidFill>
              </a:defRPr>
            </a:lvl1pPr>
            <a:lvl2pPr marL="2088170" indent="0">
              <a:buNone/>
              <a:defRPr sz="8200">
                <a:solidFill>
                  <a:schemeClr val="tx1">
                    <a:tint val="75000"/>
                  </a:schemeClr>
                </a:solidFill>
              </a:defRPr>
            </a:lvl2pPr>
            <a:lvl3pPr marL="4176339" indent="0">
              <a:buNone/>
              <a:defRPr sz="7300">
                <a:solidFill>
                  <a:schemeClr val="tx1">
                    <a:tint val="75000"/>
                  </a:schemeClr>
                </a:solidFill>
              </a:defRPr>
            </a:lvl3pPr>
            <a:lvl4pPr marL="6264509" indent="0">
              <a:buNone/>
              <a:defRPr sz="6400">
                <a:solidFill>
                  <a:schemeClr val="tx1">
                    <a:tint val="75000"/>
                  </a:schemeClr>
                </a:solidFill>
              </a:defRPr>
            </a:lvl4pPr>
            <a:lvl5pPr marL="8352678" indent="0">
              <a:buNone/>
              <a:defRPr sz="6400">
                <a:solidFill>
                  <a:schemeClr val="tx1">
                    <a:tint val="75000"/>
                  </a:schemeClr>
                </a:solidFill>
              </a:defRPr>
            </a:lvl5pPr>
            <a:lvl6pPr marL="10440848" indent="0">
              <a:buNone/>
              <a:defRPr sz="6400">
                <a:solidFill>
                  <a:schemeClr val="tx1">
                    <a:tint val="75000"/>
                  </a:schemeClr>
                </a:solidFill>
              </a:defRPr>
            </a:lvl6pPr>
            <a:lvl7pPr marL="12529017" indent="0">
              <a:buNone/>
              <a:defRPr sz="6400">
                <a:solidFill>
                  <a:schemeClr val="tx1">
                    <a:tint val="75000"/>
                  </a:schemeClr>
                </a:solidFill>
              </a:defRPr>
            </a:lvl7pPr>
            <a:lvl8pPr marL="14617187" indent="0">
              <a:buNone/>
              <a:defRPr sz="6400">
                <a:solidFill>
                  <a:schemeClr val="tx1">
                    <a:tint val="75000"/>
                  </a:schemeClr>
                </a:solidFill>
              </a:defRPr>
            </a:lvl8pPr>
            <a:lvl9pPr marL="16705356" indent="0">
              <a:buNone/>
              <a:defRPr sz="6400">
                <a:solidFill>
                  <a:schemeClr val="tx1">
                    <a:tint val="75000"/>
                  </a:schemeClr>
                </a:solidFill>
              </a:defRPr>
            </a:lvl9pPr>
          </a:lstStyle>
          <a:p>
            <a:pPr lvl="0"/>
            <a:r>
              <a:rPr lang="x-none"/>
              <a:t>Click to edit Master text styles</a:t>
            </a:r>
          </a:p>
        </p:txBody>
      </p:sp>
      <p:sp>
        <p:nvSpPr>
          <p:cNvPr id="4" name="Date Placeholder 3"/>
          <p:cNvSpPr>
            <a:spLocks noGrp="1"/>
          </p:cNvSpPr>
          <p:nvPr>
            <p:ph type="dt" sz="half" idx="10"/>
          </p:nvPr>
        </p:nvSpPr>
        <p:spPr>
          <a:xfrm>
            <a:off x="1513761" y="39680106"/>
            <a:ext cx="7064216" cy="2279327"/>
          </a:xfrm>
          <a:prstGeom prst="rect">
            <a:avLst/>
          </a:prstGeom>
        </p:spPr>
        <p:txBody>
          <a:bodyPr/>
          <a:lstStyle/>
          <a:p>
            <a:fld id="{57698CBF-93A6-4F4D-93FA-46AABFE71A91}" type="datetimeFigureOut">
              <a:rPr lang="en-US" smtClean="0"/>
              <a:t>1/23/2024</a:t>
            </a:fld>
            <a:endParaRPr lang="en-US"/>
          </a:p>
        </p:txBody>
      </p:sp>
      <p:sp>
        <p:nvSpPr>
          <p:cNvPr id="5" name="Footer Placeholder 4"/>
          <p:cNvSpPr>
            <a:spLocks noGrp="1"/>
          </p:cNvSpPr>
          <p:nvPr>
            <p:ph type="ftr" sz="quarter" idx="11"/>
          </p:nvPr>
        </p:nvSpPr>
        <p:spPr>
          <a:xfrm>
            <a:off x="10344031" y="39680106"/>
            <a:ext cx="9587151" cy="2279327"/>
          </a:xfrm>
          <a:prstGeom prst="rect">
            <a:avLst/>
          </a:prstGeom>
        </p:spPr>
        <p:txBody>
          <a:bodyPr/>
          <a:lstStyle/>
          <a:p>
            <a:endParaRPr lang="en-US"/>
          </a:p>
        </p:txBody>
      </p:sp>
      <p:sp>
        <p:nvSpPr>
          <p:cNvPr id="6" name="Slide Number Placeholder 5"/>
          <p:cNvSpPr>
            <a:spLocks noGrp="1"/>
          </p:cNvSpPr>
          <p:nvPr>
            <p:ph type="sldNum" sz="quarter" idx="12"/>
          </p:nvPr>
        </p:nvSpPr>
        <p:spPr>
          <a:xfrm>
            <a:off x="21697236" y="39680106"/>
            <a:ext cx="7064216" cy="2279327"/>
          </a:xfrm>
          <a:prstGeom prst="rect">
            <a:avLst/>
          </a:prstGeom>
        </p:spPr>
        <p:txBody>
          <a:bodyPr/>
          <a:lstStyle/>
          <a:p>
            <a:fld id="{7B5F97C9-339A-E14A-87DC-A552BC08927C}" type="slidenum">
              <a:rPr lang="en-US" smtClean="0"/>
              <a:t>‹N°›</a:t>
            </a:fld>
            <a:endParaRPr lang="en-US"/>
          </a:p>
        </p:txBody>
      </p:sp>
    </p:spTree>
    <p:extLst>
      <p:ext uri="{BB962C8B-B14F-4D97-AF65-F5344CB8AC3E}">
        <p14:creationId xmlns:p14="http://schemas.microsoft.com/office/powerpoint/2010/main" val="29103703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13761" y="1714453"/>
            <a:ext cx="27247692" cy="7135283"/>
          </a:xfrm>
          <a:prstGeom prst="rect">
            <a:avLst/>
          </a:prstGeom>
        </p:spPr>
        <p:txBody>
          <a:bodyPr/>
          <a:lstStyle/>
          <a:p>
            <a:r>
              <a:rPr lang="x-none"/>
              <a:t>Click to edit Master title style</a:t>
            </a:r>
            <a:endParaRPr lang="en-US"/>
          </a:p>
        </p:txBody>
      </p:sp>
      <p:sp>
        <p:nvSpPr>
          <p:cNvPr id="3" name="Content Placeholder 2"/>
          <p:cNvSpPr>
            <a:spLocks noGrp="1"/>
          </p:cNvSpPr>
          <p:nvPr>
            <p:ph sz="half" idx="1"/>
          </p:nvPr>
        </p:nvSpPr>
        <p:spPr>
          <a:xfrm>
            <a:off x="5014332" y="62364364"/>
            <a:ext cx="44850417" cy="176370327"/>
          </a:xfrm>
          <a:prstGeom prst="rect">
            <a:avLst/>
          </a:prstGeom>
        </p:spPr>
        <p:txBody>
          <a:bodyPr/>
          <a:lstStyle>
            <a:lvl1pPr>
              <a:defRPr sz="12800"/>
            </a:lvl1pPr>
            <a:lvl2pPr>
              <a:defRPr sz="11000"/>
            </a:lvl2pPr>
            <a:lvl3pPr>
              <a:defRPr sz="9100"/>
            </a:lvl3pPr>
            <a:lvl4pPr>
              <a:defRPr sz="8200"/>
            </a:lvl4pPr>
            <a:lvl5pPr>
              <a:defRPr sz="8200"/>
            </a:lvl5pPr>
            <a:lvl6pPr>
              <a:defRPr sz="8200"/>
            </a:lvl6pPr>
            <a:lvl7pPr>
              <a:defRPr sz="8200"/>
            </a:lvl7pPr>
            <a:lvl8pPr>
              <a:defRPr sz="8200"/>
            </a:lvl8pPr>
            <a:lvl9pPr>
              <a:defRPr sz="82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Content Placeholder 3"/>
          <p:cNvSpPr>
            <a:spLocks noGrp="1"/>
          </p:cNvSpPr>
          <p:nvPr>
            <p:ph sz="half" idx="2"/>
          </p:nvPr>
        </p:nvSpPr>
        <p:spPr>
          <a:xfrm>
            <a:off x="50369338" y="62364364"/>
            <a:ext cx="44855671" cy="176370327"/>
          </a:xfrm>
          <a:prstGeom prst="rect">
            <a:avLst/>
          </a:prstGeom>
        </p:spPr>
        <p:txBody>
          <a:bodyPr/>
          <a:lstStyle>
            <a:lvl1pPr>
              <a:defRPr sz="12800"/>
            </a:lvl1pPr>
            <a:lvl2pPr>
              <a:defRPr sz="11000"/>
            </a:lvl2pPr>
            <a:lvl3pPr>
              <a:defRPr sz="9100"/>
            </a:lvl3pPr>
            <a:lvl4pPr>
              <a:defRPr sz="8200"/>
            </a:lvl4pPr>
            <a:lvl5pPr>
              <a:defRPr sz="8200"/>
            </a:lvl5pPr>
            <a:lvl6pPr>
              <a:defRPr sz="8200"/>
            </a:lvl6pPr>
            <a:lvl7pPr>
              <a:defRPr sz="8200"/>
            </a:lvl7pPr>
            <a:lvl8pPr>
              <a:defRPr sz="8200"/>
            </a:lvl8pPr>
            <a:lvl9pPr>
              <a:defRPr sz="82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5" name="Date Placeholder 4"/>
          <p:cNvSpPr>
            <a:spLocks noGrp="1"/>
          </p:cNvSpPr>
          <p:nvPr>
            <p:ph type="dt" sz="half" idx="10"/>
          </p:nvPr>
        </p:nvSpPr>
        <p:spPr>
          <a:xfrm>
            <a:off x="1513761" y="39680106"/>
            <a:ext cx="7064216" cy="2279327"/>
          </a:xfrm>
          <a:prstGeom prst="rect">
            <a:avLst/>
          </a:prstGeom>
        </p:spPr>
        <p:txBody>
          <a:bodyPr/>
          <a:lstStyle/>
          <a:p>
            <a:fld id="{57698CBF-93A6-4F4D-93FA-46AABFE71A91}" type="datetimeFigureOut">
              <a:rPr lang="en-US" smtClean="0"/>
              <a:t>1/23/2024</a:t>
            </a:fld>
            <a:endParaRPr lang="en-US"/>
          </a:p>
        </p:txBody>
      </p:sp>
      <p:sp>
        <p:nvSpPr>
          <p:cNvPr id="6" name="Footer Placeholder 5"/>
          <p:cNvSpPr>
            <a:spLocks noGrp="1"/>
          </p:cNvSpPr>
          <p:nvPr>
            <p:ph type="ftr" sz="quarter" idx="11"/>
          </p:nvPr>
        </p:nvSpPr>
        <p:spPr>
          <a:xfrm>
            <a:off x="10344031" y="39680106"/>
            <a:ext cx="9587151" cy="2279327"/>
          </a:xfrm>
          <a:prstGeom prst="rect">
            <a:avLst/>
          </a:prstGeom>
        </p:spPr>
        <p:txBody>
          <a:bodyPr/>
          <a:lstStyle/>
          <a:p>
            <a:endParaRPr lang="en-US"/>
          </a:p>
        </p:txBody>
      </p:sp>
      <p:sp>
        <p:nvSpPr>
          <p:cNvPr id="7" name="Slide Number Placeholder 6"/>
          <p:cNvSpPr>
            <a:spLocks noGrp="1"/>
          </p:cNvSpPr>
          <p:nvPr>
            <p:ph type="sldNum" sz="quarter" idx="12"/>
          </p:nvPr>
        </p:nvSpPr>
        <p:spPr>
          <a:xfrm>
            <a:off x="21697236" y="39680106"/>
            <a:ext cx="7064216" cy="2279327"/>
          </a:xfrm>
          <a:prstGeom prst="rect">
            <a:avLst/>
          </a:prstGeom>
        </p:spPr>
        <p:txBody>
          <a:bodyPr/>
          <a:lstStyle/>
          <a:p>
            <a:fld id="{7B5F97C9-339A-E14A-87DC-A552BC08927C}" type="slidenum">
              <a:rPr lang="en-US" smtClean="0"/>
              <a:t>‹N°›</a:t>
            </a:fld>
            <a:endParaRPr lang="en-US"/>
          </a:p>
        </p:txBody>
      </p:sp>
    </p:spTree>
    <p:extLst>
      <p:ext uri="{BB962C8B-B14F-4D97-AF65-F5344CB8AC3E}">
        <p14:creationId xmlns:p14="http://schemas.microsoft.com/office/powerpoint/2010/main" val="17440312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13761" y="1714453"/>
            <a:ext cx="27247692" cy="7135283"/>
          </a:xfrm>
          <a:prstGeom prst="rect">
            <a:avLst/>
          </a:prstGeom>
        </p:spPr>
        <p:txBody>
          <a:bodyPr/>
          <a:lstStyle>
            <a:lvl1pPr>
              <a:defRPr/>
            </a:lvl1pPr>
          </a:lstStyle>
          <a:p>
            <a:r>
              <a:rPr lang="x-none"/>
              <a:t>Click to edit Master title style</a:t>
            </a:r>
            <a:endParaRPr lang="en-US"/>
          </a:p>
        </p:txBody>
      </p:sp>
      <p:sp>
        <p:nvSpPr>
          <p:cNvPr id="3" name="Text Placeholder 2"/>
          <p:cNvSpPr>
            <a:spLocks noGrp="1"/>
          </p:cNvSpPr>
          <p:nvPr>
            <p:ph type="body" idx="1"/>
          </p:nvPr>
        </p:nvSpPr>
        <p:spPr>
          <a:xfrm>
            <a:off x="1513761" y="9583085"/>
            <a:ext cx="13376810" cy="3993774"/>
          </a:xfrm>
          <a:prstGeom prst="rect">
            <a:avLst/>
          </a:prstGeom>
        </p:spPr>
        <p:txBody>
          <a:bodyPr anchor="b"/>
          <a:lstStyle>
            <a:lvl1pPr marL="0" indent="0">
              <a:buNone/>
              <a:defRPr sz="11000" b="1"/>
            </a:lvl1pPr>
            <a:lvl2pPr marL="2088170" indent="0">
              <a:buNone/>
              <a:defRPr sz="9100" b="1"/>
            </a:lvl2pPr>
            <a:lvl3pPr marL="4176339" indent="0">
              <a:buNone/>
              <a:defRPr sz="8200" b="1"/>
            </a:lvl3pPr>
            <a:lvl4pPr marL="6264509" indent="0">
              <a:buNone/>
              <a:defRPr sz="7300" b="1"/>
            </a:lvl4pPr>
            <a:lvl5pPr marL="8352678" indent="0">
              <a:buNone/>
              <a:defRPr sz="7300" b="1"/>
            </a:lvl5pPr>
            <a:lvl6pPr marL="10440848" indent="0">
              <a:buNone/>
              <a:defRPr sz="7300" b="1"/>
            </a:lvl6pPr>
            <a:lvl7pPr marL="12529017" indent="0">
              <a:buNone/>
              <a:defRPr sz="7300" b="1"/>
            </a:lvl7pPr>
            <a:lvl8pPr marL="14617187" indent="0">
              <a:buNone/>
              <a:defRPr sz="7300" b="1"/>
            </a:lvl8pPr>
            <a:lvl9pPr marL="16705356" indent="0">
              <a:buNone/>
              <a:defRPr sz="7300" b="1"/>
            </a:lvl9pPr>
          </a:lstStyle>
          <a:p>
            <a:pPr lvl="0"/>
            <a:r>
              <a:rPr lang="x-none"/>
              <a:t>Click to edit Master text styles</a:t>
            </a:r>
          </a:p>
        </p:txBody>
      </p:sp>
      <p:sp>
        <p:nvSpPr>
          <p:cNvPr id="4" name="Content Placeholder 3"/>
          <p:cNvSpPr>
            <a:spLocks noGrp="1"/>
          </p:cNvSpPr>
          <p:nvPr>
            <p:ph sz="half" idx="2"/>
          </p:nvPr>
        </p:nvSpPr>
        <p:spPr>
          <a:xfrm>
            <a:off x="1513761" y="13576859"/>
            <a:ext cx="13376810" cy="24666281"/>
          </a:xfrm>
          <a:prstGeom prst="rect">
            <a:avLst/>
          </a:prstGeom>
        </p:spPr>
        <p:txBody>
          <a:bodyPr/>
          <a:lstStyle>
            <a:lvl1pPr>
              <a:defRPr sz="11000"/>
            </a:lvl1pPr>
            <a:lvl2pPr>
              <a:defRPr sz="9100"/>
            </a:lvl2pPr>
            <a:lvl3pPr>
              <a:defRPr sz="8200"/>
            </a:lvl3pPr>
            <a:lvl4pPr>
              <a:defRPr sz="7300"/>
            </a:lvl4pPr>
            <a:lvl5pPr>
              <a:defRPr sz="7300"/>
            </a:lvl5pPr>
            <a:lvl6pPr>
              <a:defRPr sz="7300"/>
            </a:lvl6pPr>
            <a:lvl7pPr>
              <a:defRPr sz="7300"/>
            </a:lvl7pPr>
            <a:lvl8pPr>
              <a:defRPr sz="7300"/>
            </a:lvl8pPr>
            <a:lvl9pPr>
              <a:defRPr sz="73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5" name="Text Placeholder 4"/>
          <p:cNvSpPr>
            <a:spLocks noGrp="1"/>
          </p:cNvSpPr>
          <p:nvPr>
            <p:ph type="body" sz="quarter" idx="3"/>
          </p:nvPr>
        </p:nvSpPr>
        <p:spPr>
          <a:xfrm>
            <a:off x="15379389" y="9583085"/>
            <a:ext cx="13382065" cy="3993774"/>
          </a:xfrm>
          <a:prstGeom prst="rect">
            <a:avLst/>
          </a:prstGeom>
        </p:spPr>
        <p:txBody>
          <a:bodyPr anchor="b"/>
          <a:lstStyle>
            <a:lvl1pPr marL="0" indent="0">
              <a:buNone/>
              <a:defRPr sz="11000" b="1"/>
            </a:lvl1pPr>
            <a:lvl2pPr marL="2088170" indent="0">
              <a:buNone/>
              <a:defRPr sz="9100" b="1"/>
            </a:lvl2pPr>
            <a:lvl3pPr marL="4176339" indent="0">
              <a:buNone/>
              <a:defRPr sz="8200" b="1"/>
            </a:lvl3pPr>
            <a:lvl4pPr marL="6264509" indent="0">
              <a:buNone/>
              <a:defRPr sz="7300" b="1"/>
            </a:lvl4pPr>
            <a:lvl5pPr marL="8352678" indent="0">
              <a:buNone/>
              <a:defRPr sz="7300" b="1"/>
            </a:lvl5pPr>
            <a:lvl6pPr marL="10440848" indent="0">
              <a:buNone/>
              <a:defRPr sz="7300" b="1"/>
            </a:lvl6pPr>
            <a:lvl7pPr marL="12529017" indent="0">
              <a:buNone/>
              <a:defRPr sz="7300" b="1"/>
            </a:lvl7pPr>
            <a:lvl8pPr marL="14617187" indent="0">
              <a:buNone/>
              <a:defRPr sz="7300" b="1"/>
            </a:lvl8pPr>
            <a:lvl9pPr marL="16705356" indent="0">
              <a:buNone/>
              <a:defRPr sz="7300" b="1"/>
            </a:lvl9pPr>
          </a:lstStyle>
          <a:p>
            <a:pPr lvl="0"/>
            <a:r>
              <a:rPr lang="x-none"/>
              <a:t>Click to edit Master text styles</a:t>
            </a:r>
          </a:p>
        </p:txBody>
      </p:sp>
      <p:sp>
        <p:nvSpPr>
          <p:cNvPr id="6" name="Content Placeholder 5"/>
          <p:cNvSpPr>
            <a:spLocks noGrp="1"/>
          </p:cNvSpPr>
          <p:nvPr>
            <p:ph sz="quarter" idx="4"/>
          </p:nvPr>
        </p:nvSpPr>
        <p:spPr>
          <a:xfrm>
            <a:off x="15379389" y="13576859"/>
            <a:ext cx="13382065" cy="24666281"/>
          </a:xfrm>
          <a:prstGeom prst="rect">
            <a:avLst/>
          </a:prstGeom>
        </p:spPr>
        <p:txBody>
          <a:bodyPr/>
          <a:lstStyle>
            <a:lvl1pPr>
              <a:defRPr sz="11000"/>
            </a:lvl1pPr>
            <a:lvl2pPr>
              <a:defRPr sz="9100"/>
            </a:lvl2pPr>
            <a:lvl3pPr>
              <a:defRPr sz="8200"/>
            </a:lvl3pPr>
            <a:lvl4pPr>
              <a:defRPr sz="7300"/>
            </a:lvl4pPr>
            <a:lvl5pPr>
              <a:defRPr sz="7300"/>
            </a:lvl5pPr>
            <a:lvl6pPr>
              <a:defRPr sz="7300"/>
            </a:lvl6pPr>
            <a:lvl7pPr>
              <a:defRPr sz="7300"/>
            </a:lvl7pPr>
            <a:lvl8pPr>
              <a:defRPr sz="7300"/>
            </a:lvl8pPr>
            <a:lvl9pPr>
              <a:defRPr sz="73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7" name="Date Placeholder 6"/>
          <p:cNvSpPr>
            <a:spLocks noGrp="1"/>
          </p:cNvSpPr>
          <p:nvPr>
            <p:ph type="dt" sz="half" idx="10"/>
          </p:nvPr>
        </p:nvSpPr>
        <p:spPr>
          <a:xfrm>
            <a:off x="1513761" y="39680106"/>
            <a:ext cx="7064216" cy="2279327"/>
          </a:xfrm>
          <a:prstGeom prst="rect">
            <a:avLst/>
          </a:prstGeom>
        </p:spPr>
        <p:txBody>
          <a:bodyPr/>
          <a:lstStyle/>
          <a:p>
            <a:fld id="{57698CBF-93A6-4F4D-93FA-46AABFE71A91}" type="datetimeFigureOut">
              <a:rPr lang="en-US" smtClean="0"/>
              <a:t>1/23/2024</a:t>
            </a:fld>
            <a:endParaRPr lang="en-US"/>
          </a:p>
        </p:txBody>
      </p:sp>
      <p:sp>
        <p:nvSpPr>
          <p:cNvPr id="8" name="Footer Placeholder 7"/>
          <p:cNvSpPr>
            <a:spLocks noGrp="1"/>
          </p:cNvSpPr>
          <p:nvPr>
            <p:ph type="ftr" sz="quarter" idx="11"/>
          </p:nvPr>
        </p:nvSpPr>
        <p:spPr>
          <a:xfrm>
            <a:off x="10344031" y="39680106"/>
            <a:ext cx="9587151" cy="2279327"/>
          </a:xfrm>
          <a:prstGeom prst="rect">
            <a:avLst/>
          </a:prstGeom>
        </p:spPr>
        <p:txBody>
          <a:bodyPr/>
          <a:lstStyle/>
          <a:p>
            <a:endParaRPr lang="en-US"/>
          </a:p>
        </p:txBody>
      </p:sp>
      <p:sp>
        <p:nvSpPr>
          <p:cNvPr id="9" name="Slide Number Placeholder 8"/>
          <p:cNvSpPr>
            <a:spLocks noGrp="1"/>
          </p:cNvSpPr>
          <p:nvPr>
            <p:ph type="sldNum" sz="quarter" idx="12"/>
          </p:nvPr>
        </p:nvSpPr>
        <p:spPr>
          <a:xfrm>
            <a:off x="21697236" y="39680106"/>
            <a:ext cx="7064216" cy="2279327"/>
          </a:xfrm>
          <a:prstGeom prst="rect">
            <a:avLst/>
          </a:prstGeom>
        </p:spPr>
        <p:txBody>
          <a:bodyPr/>
          <a:lstStyle/>
          <a:p>
            <a:fld id="{7B5F97C9-339A-E14A-87DC-A552BC08927C}" type="slidenum">
              <a:rPr lang="en-US" smtClean="0"/>
              <a:t>‹N°›</a:t>
            </a:fld>
            <a:endParaRPr lang="en-US"/>
          </a:p>
        </p:txBody>
      </p:sp>
    </p:spTree>
    <p:extLst>
      <p:ext uri="{BB962C8B-B14F-4D97-AF65-F5344CB8AC3E}">
        <p14:creationId xmlns:p14="http://schemas.microsoft.com/office/powerpoint/2010/main" val="9507127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13761" y="1714453"/>
            <a:ext cx="27247692" cy="7135283"/>
          </a:xfrm>
          <a:prstGeom prst="rect">
            <a:avLst/>
          </a:prstGeom>
        </p:spPr>
        <p:txBody>
          <a:bodyPr/>
          <a:lstStyle/>
          <a:p>
            <a:r>
              <a:rPr lang="x-none"/>
              <a:t>Click to edit Master title style</a:t>
            </a:r>
            <a:endParaRPr lang="en-US"/>
          </a:p>
        </p:txBody>
      </p:sp>
      <p:sp>
        <p:nvSpPr>
          <p:cNvPr id="3" name="Date Placeholder 2"/>
          <p:cNvSpPr>
            <a:spLocks noGrp="1"/>
          </p:cNvSpPr>
          <p:nvPr>
            <p:ph type="dt" sz="half" idx="10"/>
          </p:nvPr>
        </p:nvSpPr>
        <p:spPr>
          <a:xfrm>
            <a:off x="1513761" y="39680106"/>
            <a:ext cx="7064216" cy="2279327"/>
          </a:xfrm>
          <a:prstGeom prst="rect">
            <a:avLst/>
          </a:prstGeom>
        </p:spPr>
        <p:txBody>
          <a:bodyPr/>
          <a:lstStyle/>
          <a:p>
            <a:fld id="{57698CBF-93A6-4F4D-93FA-46AABFE71A91}" type="datetimeFigureOut">
              <a:rPr lang="en-US" smtClean="0"/>
              <a:t>1/23/2024</a:t>
            </a:fld>
            <a:endParaRPr lang="en-US"/>
          </a:p>
        </p:txBody>
      </p:sp>
      <p:sp>
        <p:nvSpPr>
          <p:cNvPr id="4" name="Footer Placeholder 3"/>
          <p:cNvSpPr>
            <a:spLocks noGrp="1"/>
          </p:cNvSpPr>
          <p:nvPr>
            <p:ph type="ftr" sz="quarter" idx="11"/>
          </p:nvPr>
        </p:nvSpPr>
        <p:spPr>
          <a:xfrm>
            <a:off x="10344031" y="39680106"/>
            <a:ext cx="9587151" cy="2279327"/>
          </a:xfrm>
          <a:prstGeom prst="rect">
            <a:avLst/>
          </a:prstGeom>
        </p:spPr>
        <p:txBody>
          <a:bodyPr/>
          <a:lstStyle/>
          <a:p>
            <a:endParaRPr lang="en-US" dirty="0"/>
          </a:p>
        </p:txBody>
      </p:sp>
      <p:sp>
        <p:nvSpPr>
          <p:cNvPr id="5" name="Slide Number Placeholder 4"/>
          <p:cNvSpPr>
            <a:spLocks noGrp="1"/>
          </p:cNvSpPr>
          <p:nvPr>
            <p:ph type="sldNum" sz="quarter" idx="12"/>
          </p:nvPr>
        </p:nvSpPr>
        <p:spPr>
          <a:xfrm>
            <a:off x="21697236" y="39680106"/>
            <a:ext cx="7064216" cy="2279327"/>
          </a:xfrm>
          <a:prstGeom prst="rect">
            <a:avLst/>
          </a:prstGeom>
        </p:spPr>
        <p:txBody>
          <a:bodyPr/>
          <a:lstStyle/>
          <a:p>
            <a:fld id="{7B5F97C9-339A-E14A-87DC-A552BC08927C}" type="slidenum">
              <a:rPr lang="en-US" smtClean="0"/>
              <a:t>‹N°›</a:t>
            </a:fld>
            <a:endParaRPr lang="en-US"/>
          </a:p>
        </p:txBody>
      </p:sp>
    </p:spTree>
    <p:extLst>
      <p:ext uri="{BB962C8B-B14F-4D97-AF65-F5344CB8AC3E}">
        <p14:creationId xmlns:p14="http://schemas.microsoft.com/office/powerpoint/2010/main" val="37406312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513761" y="39680106"/>
            <a:ext cx="7064216" cy="2279327"/>
          </a:xfrm>
          <a:prstGeom prst="rect">
            <a:avLst/>
          </a:prstGeom>
        </p:spPr>
        <p:txBody>
          <a:bodyPr/>
          <a:lstStyle/>
          <a:p>
            <a:fld id="{57698CBF-93A6-4F4D-93FA-46AABFE71A91}" type="datetimeFigureOut">
              <a:rPr lang="en-US" smtClean="0"/>
              <a:t>1/23/2024</a:t>
            </a:fld>
            <a:endParaRPr lang="en-US"/>
          </a:p>
        </p:txBody>
      </p:sp>
      <p:sp>
        <p:nvSpPr>
          <p:cNvPr id="3" name="Footer Placeholder 2"/>
          <p:cNvSpPr>
            <a:spLocks noGrp="1"/>
          </p:cNvSpPr>
          <p:nvPr>
            <p:ph type="ftr" sz="quarter" idx="11"/>
          </p:nvPr>
        </p:nvSpPr>
        <p:spPr>
          <a:xfrm>
            <a:off x="10344031" y="39680106"/>
            <a:ext cx="9587151" cy="2279327"/>
          </a:xfrm>
          <a:prstGeom prst="rect">
            <a:avLst/>
          </a:prstGeom>
        </p:spPr>
        <p:txBody>
          <a:bodyPr/>
          <a:lstStyle/>
          <a:p>
            <a:endParaRPr lang="en-US"/>
          </a:p>
        </p:txBody>
      </p:sp>
      <p:sp>
        <p:nvSpPr>
          <p:cNvPr id="4" name="Slide Number Placeholder 3"/>
          <p:cNvSpPr>
            <a:spLocks noGrp="1"/>
          </p:cNvSpPr>
          <p:nvPr>
            <p:ph type="sldNum" sz="quarter" idx="12"/>
          </p:nvPr>
        </p:nvSpPr>
        <p:spPr>
          <a:xfrm>
            <a:off x="21697236" y="39680106"/>
            <a:ext cx="7064216" cy="2279327"/>
          </a:xfrm>
          <a:prstGeom prst="rect">
            <a:avLst/>
          </a:prstGeom>
        </p:spPr>
        <p:txBody>
          <a:bodyPr/>
          <a:lstStyle/>
          <a:p>
            <a:fld id="{7B5F97C9-339A-E14A-87DC-A552BC08927C}" type="slidenum">
              <a:rPr lang="en-US" smtClean="0"/>
              <a:t>‹N°›</a:t>
            </a:fld>
            <a:endParaRPr lang="en-US"/>
          </a:p>
        </p:txBody>
      </p:sp>
    </p:spTree>
    <p:extLst>
      <p:ext uri="{BB962C8B-B14F-4D97-AF65-F5344CB8AC3E}">
        <p14:creationId xmlns:p14="http://schemas.microsoft.com/office/powerpoint/2010/main" val="14096698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13763" y="1704540"/>
            <a:ext cx="9960336" cy="7254205"/>
          </a:xfrm>
          <a:prstGeom prst="rect">
            <a:avLst/>
          </a:prstGeom>
        </p:spPr>
        <p:txBody>
          <a:bodyPr anchor="b"/>
          <a:lstStyle>
            <a:lvl1pPr algn="l">
              <a:defRPr sz="9100" b="1"/>
            </a:lvl1pPr>
          </a:lstStyle>
          <a:p>
            <a:r>
              <a:rPr lang="x-none"/>
              <a:t>Click to edit Master title style</a:t>
            </a:r>
            <a:endParaRPr lang="en-US"/>
          </a:p>
        </p:txBody>
      </p:sp>
      <p:sp>
        <p:nvSpPr>
          <p:cNvPr id="3" name="Content Placeholder 2"/>
          <p:cNvSpPr>
            <a:spLocks noGrp="1"/>
          </p:cNvSpPr>
          <p:nvPr>
            <p:ph idx="1"/>
          </p:nvPr>
        </p:nvSpPr>
        <p:spPr>
          <a:xfrm>
            <a:off x="11836767" y="1704543"/>
            <a:ext cx="16924685" cy="36538600"/>
          </a:xfrm>
          <a:prstGeom prst="rect">
            <a:avLst/>
          </a:prstGeom>
        </p:spPr>
        <p:txBody>
          <a:bodyPr/>
          <a:lstStyle>
            <a:lvl1pPr>
              <a:defRPr sz="14600"/>
            </a:lvl1pPr>
            <a:lvl2pPr>
              <a:defRPr sz="12800"/>
            </a:lvl2pPr>
            <a:lvl3pPr>
              <a:defRPr sz="11000"/>
            </a:lvl3pPr>
            <a:lvl4pPr>
              <a:defRPr sz="9100"/>
            </a:lvl4pPr>
            <a:lvl5pPr>
              <a:defRPr sz="9100"/>
            </a:lvl5pPr>
            <a:lvl6pPr>
              <a:defRPr sz="9100"/>
            </a:lvl6pPr>
            <a:lvl7pPr>
              <a:defRPr sz="9100"/>
            </a:lvl7pPr>
            <a:lvl8pPr>
              <a:defRPr sz="9100"/>
            </a:lvl8pPr>
            <a:lvl9pPr>
              <a:defRPr sz="91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Text Placeholder 3"/>
          <p:cNvSpPr>
            <a:spLocks noGrp="1"/>
          </p:cNvSpPr>
          <p:nvPr>
            <p:ph type="body" sz="half" idx="2"/>
          </p:nvPr>
        </p:nvSpPr>
        <p:spPr>
          <a:xfrm>
            <a:off x="1513763" y="8958748"/>
            <a:ext cx="9960336" cy="29284395"/>
          </a:xfrm>
          <a:prstGeom prst="rect">
            <a:avLst/>
          </a:prstGeom>
        </p:spPr>
        <p:txBody>
          <a:bodyPr/>
          <a:lstStyle>
            <a:lvl1pPr marL="0" indent="0">
              <a:buNone/>
              <a:defRPr sz="6400"/>
            </a:lvl1pPr>
            <a:lvl2pPr marL="2088170" indent="0">
              <a:buNone/>
              <a:defRPr sz="5500"/>
            </a:lvl2pPr>
            <a:lvl3pPr marL="4176339" indent="0">
              <a:buNone/>
              <a:defRPr sz="4600"/>
            </a:lvl3pPr>
            <a:lvl4pPr marL="6264509" indent="0">
              <a:buNone/>
              <a:defRPr sz="4100"/>
            </a:lvl4pPr>
            <a:lvl5pPr marL="8352678" indent="0">
              <a:buNone/>
              <a:defRPr sz="4100"/>
            </a:lvl5pPr>
            <a:lvl6pPr marL="10440848" indent="0">
              <a:buNone/>
              <a:defRPr sz="4100"/>
            </a:lvl6pPr>
            <a:lvl7pPr marL="12529017" indent="0">
              <a:buNone/>
              <a:defRPr sz="4100"/>
            </a:lvl7pPr>
            <a:lvl8pPr marL="14617187" indent="0">
              <a:buNone/>
              <a:defRPr sz="4100"/>
            </a:lvl8pPr>
            <a:lvl9pPr marL="16705356" indent="0">
              <a:buNone/>
              <a:defRPr sz="4100"/>
            </a:lvl9pPr>
          </a:lstStyle>
          <a:p>
            <a:pPr lvl="0"/>
            <a:r>
              <a:rPr lang="x-none"/>
              <a:t>Click to edit Master text styles</a:t>
            </a:r>
          </a:p>
        </p:txBody>
      </p:sp>
      <p:sp>
        <p:nvSpPr>
          <p:cNvPr id="5" name="Date Placeholder 4"/>
          <p:cNvSpPr>
            <a:spLocks noGrp="1"/>
          </p:cNvSpPr>
          <p:nvPr>
            <p:ph type="dt" sz="half" idx="10"/>
          </p:nvPr>
        </p:nvSpPr>
        <p:spPr>
          <a:xfrm>
            <a:off x="1513761" y="39680106"/>
            <a:ext cx="7064216" cy="2279327"/>
          </a:xfrm>
          <a:prstGeom prst="rect">
            <a:avLst/>
          </a:prstGeom>
        </p:spPr>
        <p:txBody>
          <a:bodyPr/>
          <a:lstStyle/>
          <a:p>
            <a:fld id="{57698CBF-93A6-4F4D-93FA-46AABFE71A91}" type="datetimeFigureOut">
              <a:rPr lang="en-US" smtClean="0"/>
              <a:t>1/23/2024</a:t>
            </a:fld>
            <a:endParaRPr lang="en-US"/>
          </a:p>
        </p:txBody>
      </p:sp>
      <p:sp>
        <p:nvSpPr>
          <p:cNvPr id="6" name="Footer Placeholder 5"/>
          <p:cNvSpPr>
            <a:spLocks noGrp="1"/>
          </p:cNvSpPr>
          <p:nvPr>
            <p:ph type="ftr" sz="quarter" idx="11"/>
          </p:nvPr>
        </p:nvSpPr>
        <p:spPr>
          <a:xfrm>
            <a:off x="10344031" y="39680106"/>
            <a:ext cx="9587151" cy="2279327"/>
          </a:xfrm>
          <a:prstGeom prst="rect">
            <a:avLst/>
          </a:prstGeom>
        </p:spPr>
        <p:txBody>
          <a:bodyPr/>
          <a:lstStyle/>
          <a:p>
            <a:endParaRPr lang="en-US"/>
          </a:p>
        </p:txBody>
      </p:sp>
      <p:sp>
        <p:nvSpPr>
          <p:cNvPr id="7" name="Slide Number Placeholder 6"/>
          <p:cNvSpPr>
            <a:spLocks noGrp="1"/>
          </p:cNvSpPr>
          <p:nvPr>
            <p:ph type="sldNum" sz="quarter" idx="12"/>
          </p:nvPr>
        </p:nvSpPr>
        <p:spPr>
          <a:xfrm>
            <a:off x="21697236" y="39680106"/>
            <a:ext cx="7064216" cy="2279327"/>
          </a:xfrm>
          <a:prstGeom prst="rect">
            <a:avLst/>
          </a:prstGeom>
        </p:spPr>
        <p:txBody>
          <a:bodyPr/>
          <a:lstStyle/>
          <a:p>
            <a:fld id="{7B5F97C9-339A-E14A-87DC-A552BC08927C}" type="slidenum">
              <a:rPr lang="en-US" smtClean="0"/>
              <a:t>‹N°›</a:t>
            </a:fld>
            <a:endParaRPr lang="en-US"/>
          </a:p>
        </p:txBody>
      </p:sp>
    </p:spTree>
    <p:extLst>
      <p:ext uri="{BB962C8B-B14F-4D97-AF65-F5344CB8AC3E}">
        <p14:creationId xmlns:p14="http://schemas.microsoft.com/office/powerpoint/2010/main" val="10715389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34154" y="29968190"/>
            <a:ext cx="18165128" cy="3537914"/>
          </a:xfrm>
          <a:prstGeom prst="rect">
            <a:avLst/>
          </a:prstGeom>
        </p:spPr>
        <p:txBody>
          <a:bodyPr anchor="b"/>
          <a:lstStyle>
            <a:lvl1pPr algn="l">
              <a:defRPr sz="9100" b="1"/>
            </a:lvl1pPr>
          </a:lstStyle>
          <a:p>
            <a:r>
              <a:rPr lang="x-none"/>
              <a:t>Click to edit Master title style</a:t>
            </a:r>
            <a:endParaRPr lang="en-US"/>
          </a:p>
        </p:txBody>
      </p:sp>
      <p:sp>
        <p:nvSpPr>
          <p:cNvPr id="3" name="Picture Placeholder 2"/>
          <p:cNvSpPr>
            <a:spLocks noGrp="1"/>
          </p:cNvSpPr>
          <p:nvPr>
            <p:ph type="pic" idx="1"/>
          </p:nvPr>
        </p:nvSpPr>
        <p:spPr>
          <a:xfrm>
            <a:off x="5934154" y="3825305"/>
            <a:ext cx="18165128" cy="25687020"/>
          </a:xfrm>
          <a:prstGeom prst="rect">
            <a:avLst/>
          </a:prstGeom>
        </p:spPr>
        <p:txBody>
          <a:bodyPr/>
          <a:lstStyle>
            <a:lvl1pPr marL="0" indent="0">
              <a:buNone/>
              <a:defRPr sz="14600"/>
            </a:lvl1pPr>
            <a:lvl2pPr marL="2088170" indent="0">
              <a:buNone/>
              <a:defRPr sz="12800"/>
            </a:lvl2pPr>
            <a:lvl3pPr marL="4176339" indent="0">
              <a:buNone/>
              <a:defRPr sz="11000"/>
            </a:lvl3pPr>
            <a:lvl4pPr marL="6264509" indent="0">
              <a:buNone/>
              <a:defRPr sz="9100"/>
            </a:lvl4pPr>
            <a:lvl5pPr marL="8352678" indent="0">
              <a:buNone/>
              <a:defRPr sz="9100"/>
            </a:lvl5pPr>
            <a:lvl6pPr marL="10440848" indent="0">
              <a:buNone/>
              <a:defRPr sz="9100"/>
            </a:lvl6pPr>
            <a:lvl7pPr marL="12529017" indent="0">
              <a:buNone/>
              <a:defRPr sz="9100"/>
            </a:lvl7pPr>
            <a:lvl8pPr marL="14617187" indent="0">
              <a:buNone/>
              <a:defRPr sz="9100"/>
            </a:lvl8pPr>
            <a:lvl9pPr marL="16705356" indent="0">
              <a:buNone/>
              <a:defRPr sz="9100"/>
            </a:lvl9pPr>
          </a:lstStyle>
          <a:p>
            <a:endParaRPr lang="en-US"/>
          </a:p>
        </p:txBody>
      </p:sp>
      <p:sp>
        <p:nvSpPr>
          <p:cNvPr id="4" name="Text Placeholder 3"/>
          <p:cNvSpPr>
            <a:spLocks noGrp="1"/>
          </p:cNvSpPr>
          <p:nvPr>
            <p:ph type="body" sz="half" idx="2"/>
          </p:nvPr>
        </p:nvSpPr>
        <p:spPr>
          <a:xfrm>
            <a:off x="5934154" y="33506104"/>
            <a:ext cx="18165128" cy="5024426"/>
          </a:xfrm>
          <a:prstGeom prst="rect">
            <a:avLst/>
          </a:prstGeom>
        </p:spPr>
        <p:txBody>
          <a:bodyPr/>
          <a:lstStyle>
            <a:lvl1pPr marL="0" indent="0">
              <a:buNone/>
              <a:defRPr sz="6400"/>
            </a:lvl1pPr>
            <a:lvl2pPr marL="2088170" indent="0">
              <a:buNone/>
              <a:defRPr sz="5500"/>
            </a:lvl2pPr>
            <a:lvl3pPr marL="4176339" indent="0">
              <a:buNone/>
              <a:defRPr sz="4600"/>
            </a:lvl3pPr>
            <a:lvl4pPr marL="6264509" indent="0">
              <a:buNone/>
              <a:defRPr sz="4100"/>
            </a:lvl4pPr>
            <a:lvl5pPr marL="8352678" indent="0">
              <a:buNone/>
              <a:defRPr sz="4100"/>
            </a:lvl5pPr>
            <a:lvl6pPr marL="10440848" indent="0">
              <a:buNone/>
              <a:defRPr sz="4100"/>
            </a:lvl6pPr>
            <a:lvl7pPr marL="12529017" indent="0">
              <a:buNone/>
              <a:defRPr sz="4100"/>
            </a:lvl7pPr>
            <a:lvl8pPr marL="14617187" indent="0">
              <a:buNone/>
              <a:defRPr sz="4100"/>
            </a:lvl8pPr>
            <a:lvl9pPr marL="16705356" indent="0">
              <a:buNone/>
              <a:defRPr sz="4100"/>
            </a:lvl9pPr>
          </a:lstStyle>
          <a:p>
            <a:pPr lvl="0"/>
            <a:r>
              <a:rPr lang="x-none"/>
              <a:t>Click to edit Master text styles</a:t>
            </a:r>
          </a:p>
        </p:txBody>
      </p:sp>
      <p:sp>
        <p:nvSpPr>
          <p:cNvPr id="5" name="Date Placeholder 4"/>
          <p:cNvSpPr>
            <a:spLocks noGrp="1"/>
          </p:cNvSpPr>
          <p:nvPr>
            <p:ph type="dt" sz="half" idx="10"/>
          </p:nvPr>
        </p:nvSpPr>
        <p:spPr>
          <a:xfrm>
            <a:off x="1513761" y="39680106"/>
            <a:ext cx="7064216" cy="2279327"/>
          </a:xfrm>
          <a:prstGeom prst="rect">
            <a:avLst/>
          </a:prstGeom>
        </p:spPr>
        <p:txBody>
          <a:bodyPr/>
          <a:lstStyle/>
          <a:p>
            <a:fld id="{57698CBF-93A6-4F4D-93FA-46AABFE71A91}" type="datetimeFigureOut">
              <a:rPr lang="en-US" smtClean="0"/>
              <a:t>1/23/2024</a:t>
            </a:fld>
            <a:endParaRPr lang="en-US"/>
          </a:p>
        </p:txBody>
      </p:sp>
      <p:sp>
        <p:nvSpPr>
          <p:cNvPr id="6" name="Footer Placeholder 5"/>
          <p:cNvSpPr>
            <a:spLocks noGrp="1"/>
          </p:cNvSpPr>
          <p:nvPr>
            <p:ph type="ftr" sz="quarter" idx="11"/>
          </p:nvPr>
        </p:nvSpPr>
        <p:spPr>
          <a:xfrm>
            <a:off x="10344031" y="39680106"/>
            <a:ext cx="9587151" cy="2279327"/>
          </a:xfrm>
          <a:prstGeom prst="rect">
            <a:avLst/>
          </a:prstGeom>
        </p:spPr>
        <p:txBody>
          <a:bodyPr/>
          <a:lstStyle/>
          <a:p>
            <a:endParaRPr lang="en-US"/>
          </a:p>
        </p:txBody>
      </p:sp>
      <p:sp>
        <p:nvSpPr>
          <p:cNvPr id="7" name="Slide Number Placeholder 6"/>
          <p:cNvSpPr>
            <a:spLocks noGrp="1"/>
          </p:cNvSpPr>
          <p:nvPr>
            <p:ph type="sldNum" sz="quarter" idx="12"/>
          </p:nvPr>
        </p:nvSpPr>
        <p:spPr>
          <a:xfrm>
            <a:off x="21697236" y="39680106"/>
            <a:ext cx="7064216" cy="2279327"/>
          </a:xfrm>
          <a:prstGeom prst="rect">
            <a:avLst/>
          </a:prstGeom>
        </p:spPr>
        <p:txBody>
          <a:bodyPr/>
          <a:lstStyle/>
          <a:p>
            <a:fld id="{7B5F97C9-339A-E14A-87DC-A552BC08927C}" type="slidenum">
              <a:rPr lang="en-US" smtClean="0"/>
              <a:t>‹N°›</a:t>
            </a:fld>
            <a:endParaRPr lang="en-US"/>
          </a:p>
        </p:txBody>
      </p:sp>
    </p:spTree>
    <p:extLst>
      <p:ext uri="{BB962C8B-B14F-4D97-AF65-F5344CB8AC3E}">
        <p14:creationId xmlns:p14="http://schemas.microsoft.com/office/powerpoint/2010/main" val="15956963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Image 3" descr="Une image contenant graphique&#10;&#10;Description générée automatiquement">
            <a:extLst>
              <a:ext uri="{FF2B5EF4-FFF2-40B4-BE49-F238E27FC236}">
                <a16:creationId xmlns:a16="http://schemas.microsoft.com/office/drawing/2014/main" id="{6DDF7643-D69D-1BA6-C7A9-F8CA880DAFF5}"/>
              </a:ext>
            </a:extLst>
          </p:cNvPr>
          <p:cNvPicPr>
            <a:picLocks noChangeAspect="1"/>
          </p:cNvPicPr>
          <p:nvPr userDrawn="1"/>
        </p:nvPicPr>
        <p:blipFill>
          <a:blip r:embed="rId12"/>
          <a:stretch>
            <a:fillRect/>
          </a:stretch>
        </p:blipFill>
        <p:spPr>
          <a:xfrm>
            <a:off x="-1" y="0"/>
            <a:ext cx="30275214" cy="42796754"/>
          </a:xfrm>
          <a:prstGeom prst="rect">
            <a:avLst/>
          </a:prstGeom>
        </p:spPr>
      </p:pic>
    </p:spTree>
    <p:extLst>
      <p:ext uri="{BB962C8B-B14F-4D97-AF65-F5344CB8AC3E}">
        <p14:creationId xmlns:p14="http://schemas.microsoft.com/office/powerpoint/2010/main" val="28305948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9" r:id="rId10"/>
  </p:sldLayoutIdLst>
  <p:txStyles>
    <p:titleStyle>
      <a:lvl1pPr algn="ctr" defTabSz="2088170" rtl="0" eaLnBrk="1" latinLnBrk="0" hangingPunct="1">
        <a:spcBef>
          <a:spcPct val="0"/>
        </a:spcBef>
        <a:buNone/>
        <a:defRPr sz="20100" kern="1200">
          <a:solidFill>
            <a:schemeClr val="tx1"/>
          </a:solidFill>
          <a:latin typeface="+mj-lt"/>
          <a:ea typeface="+mj-ea"/>
          <a:cs typeface="+mj-cs"/>
        </a:defRPr>
      </a:lvl1pPr>
    </p:titleStyle>
    <p:bodyStyle>
      <a:lvl1pPr marL="1566127" indent="-1566127" algn="l" defTabSz="2088170" rtl="0" eaLnBrk="1" latinLnBrk="0" hangingPunct="1">
        <a:spcBef>
          <a:spcPct val="20000"/>
        </a:spcBef>
        <a:buFont typeface="Arial"/>
        <a:buChar char="•"/>
        <a:defRPr sz="14600" kern="1200">
          <a:solidFill>
            <a:schemeClr val="tx1"/>
          </a:solidFill>
          <a:latin typeface="+mn-lt"/>
          <a:ea typeface="+mn-ea"/>
          <a:cs typeface="+mn-cs"/>
        </a:defRPr>
      </a:lvl1pPr>
      <a:lvl2pPr marL="3393276" indent="-1305106" algn="l" defTabSz="2088170" rtl="0" eaLnBrk="1" latinLnBrk="0" hangingPunct="1">
        <a:spcBef>
          <a:spcPct val="20000"/>
        </a:spcBef>
        <a:buFont typeface="Arial"/>
        <a:buChar char="–"/>
        <a:defRPr sz="12800" kern="1200">
          <a:solidFill>
            <a:schemeClr val="tx1"/>
          </a:solidFill>
          <a:latin typeface="+mn-lt"/>
          <a:ea typeface="+mn-ea"/>
          <a:cs typeface="+mn-cs"/>
        </a:defRPr>
      </a:lvl2pPr>
      <a:lvl3pPr marL="5220424" indent="-1044085" algn="l" defTabSz="2088170" rtl="0" eaLnBrk="1" latinLnBrk="0" hangingPunct="1">
        <a:spcBef>
          <a:spcPct val="20000"/>
        </a:spcBef>
        <a:buFont typeface="Arial"/>
        <a:buChar char="•"/>
        <a:defRPr sz="11000" kern="1200">
          <a:solidFill>
            <a:schemeClr val="tx1"/>
          </a:solidFill>
          <a:latin typeface="+mn-lt"/>
          <a:ea typeface="+mn-ea"/>
          <a:cs typeface="+mn-cs"/>
        </a:defRPr>
      </a:lvl3pPr>
      <a:lvl4pPr marL="7308593" indent="-1044085" algn="l" defTabSz="2088170" rtl="0" eaLnBrk="1" latinLnBrk="0" hangingPunct="1">
        <a:spcBef>
          <a:spcPct val="20000"/>
        </a:spcBef>
        <a:buFont typeface="Arial"/>
        <a:buChar char="–"/>
        <a:defRPr sz="9100" kern="1200">
          <a:solidFill>
            <a:schemeClr val="tx1"/>
          </a:solidFill>
          <a:latin typeface="+mn-lt"/>
          <a:ea typeface="+mn-ea"/>
          <a:cs typeface="+mn-cs"/>
        </a:defRPr>
      </a:lvl4pPr>
      <a:lvl5pPr marL="9396763" indent="-1044085" algn="l" defTabSz="2088170" rtl="0" eaLnBrk="1" latinLnBrk="0" hangingPunct="1">
        <a:spcBef>
          <a:spcPct val="20000"/>
        </a:spcBef>
        <a:buFont typeface="Arial"/>
        <a:buChar char="»"/>
        <a:defRPr sz="9100" kern="1200">
          <a:solidFill>
            <a:schemeClr val="tx1"/>
          </a:solidFill>
          <a:latin typeface="+mn-lt"/>
          <a:ea typeface="+mn-ea"/>
          <a:cs typeface="+mn-cs"/>
        </a:defRPr>
      </a:lvl5pPr>
      <a:lvl6pPr marL="11484933" indent="-1044085" algn="l" defTabSz="2088170" rtl="0" eaLnBrk="1" latinLnBrk="0" hangingPunct="1">
        <a:spcBef>
          <a:spcPct val="20000"/>
        </a:spcBef>
        <a:buFont typeface="Arial"/>
        <a:buChar char="•"/>
        <a:defRPr sz="9100" kern="1200">
          <a:solidFill>
            <a:schemeClr val="tx1"/>
          </a:solidFill>
          <a:latin typeface="+mn-lt"/>
          <a:ea typeface="+mn-ea"/>
          <a:cs typeface="+mn-cs"/>
        </a:defRPr>
      </a:lvl6pPr>
      <a:lvl7pPr marL="13573102" indent="-1044085" algn="l" defTabSz="2088170" rtl="0" eaLnBrk="1" latinLnBrk="0" hangingPunct="1">
        <a:spcBef>
          <a:spcPct val="20000"/>
        </a:spcBef>
        <a:buFont typeface="Arial"/>
        <a:buChar char="•"/>
        <a:defRPr sz="9100" kern="1200">
          <a:solidFill>
            <a:schemeClr val="tx1"/>
          </a:solidFill>
          <a:latin typeface="+mn-lt"/>
          <a:ea typeface="+mn-ea"/>
          <a:cs typeface="+mn-cs"/>
        </a:defRPr>
      </a:lvl7pPr>
      <a:lvl8pPr marL="15661272" indent="-1044085" algn="l" defTabSz="2088170" rtl="0" eaLnBrk="1" latinLnBrk="0" hangingPunct="1">
        <a:spcBef>
          <a:spcPct val="20000"/>
        </a:spcBef>
        <a:buFont typeface="Arial"/>
        <a:buChar char="•"/>
        <a:defRPr sz="9100" kern="1200">
          <a:solidFill>
            <a:schemeClr val="tx1"/>
          </a:solidFill>
          <a:latin typeface="+mn-lt"/>
          <a:ea typeface="+mn-ea"/>
          <a:cs typeface="+mn-cs"/>
        </a:defRPr>
      </a:lvl8pPr>
      <a:lvl9pPr marL="17749441" indent="-1044085" algn="l" defTabSz="2088170" rtl="0" eaLnBrk="1" latinLnBrk="0" hangingPunct="1">
        <a:spcBef>
          <a:spcPct val="20000"/>
        </a:spcBef>
        <a:buFont typeface="Arial"/>
        <a:buChar char="•"/>
        <a:defRPr sz="9100" kern="1200">
          <a:solidFill>
            <a:schemeClr val="tx1"/>
          </a:solidFill>
          <a:latin typeface="+mn-lt"/>
          <a:ea typeface="+mn-ea"/>
          <a:cs typeface="+mn-cs"/>
        </a:defRPr>
      </a:lvl9pPr>
    </p:bodyStyle>
    <p:otherStyle>
      <a:defPPr>
        <a:defRPr lang="en-US"/>
      </a:defPPr>
      <a:lvl1pPr marL="0" algn="l" defTabSz="2088170" rtl="0" eaLnBrk="1" latinLnBrk="0" hangingPunct="1">
        <a:defRPr sz="8200" kern="1200">
          <a:solidFill>
            <a:schemeClr val="tx1"/>
          </a:solidFill>
          <a:latin typeface="+mn-lt"/>
          <a:ea typeface="+mn-ea"/>
          <a:cs typeface="+mn-cs"/>
        </a:defRPr>
      </a:lvl1pPr>
      <a:lvl2pPr marL="2088170" algn="l" defTabSz="2088170" rtl="0" eaLnBrk="1" latinLnBrk="0" hangingPunct="1">
        <a:defRPr sz="8200" kern="1200">
          <a:solidFill>
            <a:schemeClr val="tx1"/>
          </a:solidFill>
          <a:latin typeface="+mn-lt"/>
          <a:ea typeface="+mn-ea"/>
          <a:cs typeface="+mn-cs"/>
        </a:defRPr>
      </a:lvl2pPr>
      <a:lvl3pPr marL="4176339" algn="l" defTabSz="2088170" rtl="0" eaLnBrk="1" latinLnBrk="0" hangingPunct="1">
        <a:defRPr sz="8200" kern="1200">
          <a:solidFill>
            <a:schemeClr val="tx1"/>
          </a:solidFill>
          <a:latin typeface="+mn-lt"/>
          <a:ea typeface="+mn-ea"/>
          <a:cs typeface="+mn-cs"/>
        </a:defRPr>
      </a:lvl3pPr>
      <a:lvl4pPr marL="6264509" algn="l" defTabSz="2088170" rtl="0" eaLnBrk="1" latinLnBrk="0" hangingPunct="1">
        <a:defRPr sz="8200" kern="1200">
          <a:solidFill>
            <a:schemeClr val="tx1"/>
          </a:solidFill>
          <a:latin typeface="+mn-lt"/>
          <a:ea typeface="+mn-ea"/>
          <a:cs typeface="+mn-cs"/>
        </a:defRPr>
      </a:lvl4pPr>
      <a:lvl5pPr marL="8352678" algn="l" defTabSz="2088170" rtl="0" eaLnBrk="1" latinLnBrk="0" hangingPunct="1">
        <a:defRPr sz="8200" kern="1200">
          <a:solidFill>
            <a:schemeClr val="tx1"/>
          </a:solidFill>
          <a:latin typeface="+mn-lt"/>
          <a:ea typeface="+mn-ea"/>
          <a:cs typeface="+mn-cs"/>
        </a:defRPr>
      </a:lvl5pPr>
      <a:lvl6pPr marL="10440848" algn="l" defTabSz="2088170" rtl="0" eaLnBrk="1" latinLnBrk="0" hangingPunct="1">
        <a:defRPr sz="8200" kern="1200">
          <a:solidFill>
            <a:schemeClr val="tx1"/>
          </a:solidFill>
          <a:latin typeface="+mn-lt"/>
          <a:ea typeface="+mn-ea"/>
          <a:cs typeface="+mn-cs"/>
        </a:defRPr>
      </a:lvl6pPr>
      <a:lvl7pPr marL="12529017" algn="l" defTabSz="2088170" rtl="0" eaLnBrk="1" latinLnBrk="0" hangingPunct="1">
        <a:defRPr sz="8200" kern="1200">
          <a:solidFill>
            <a:schemeClr val="tx1"/>
          </a:solidFill>
          <a:latin typeface="+mn-lt"/>
          <a:ea typeface="+mn-ea"/>
          <a:cs typeface="+mn-cs"/>
        </a:defRPr>
      </a:lvl7pPr>
      <a:lvl8pPr marL="14617187" algn="l" defTabSz="2088170" rtl="0" eaLnBrk="1" latinLnBrk="0" hangingPunct="1">
        <a:defRPr sz="8200" kern="1200">
          <a:solidFill>
            <a:schemeClr val="tx1"/>
          </a:solidFill>
          <a:latin typeface="+mn-lt"/>
          <a:ea typeface="+mn-ea"/>
          <a:cs typeface="+mn-cs"/>
        </a:defRPr>
      </a:lvl8pPr>
      <a:lvl9pPr marL="16705356" algn="l" defTabSz="2088170" rtl="0" eaLnBrk="1" latinLnBrk="0" hangingPunct="1">
        <a:defRPr sz="8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jpeg"/><Relationship Id="rId9"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739287" y="23855771"/>
            <a:ext cx="26848084" cy="11711721"/>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TextBox 10"/>
          <p:cNvSpPr txBox="1"/>
          <p:nvPr/>
        </p:nvSpPr>
        <p:spPr>
          <a:xfrm>
            <a:off x="1789524" y="9016732"/>
            <a:ext cx="4521920" cy="646331"/>
          </a:xfrm>
          <a:prstGeom prst="rect">
            <a:avLst/>
          </a:prstGeom>
          <a:noFill/>
        </p:spPr>
        <p:txBody>
          <a:bodyPr wrap="square" rtlCol="0">
            <a:spAutoFit/>
          </a:bodyPr>
          <a:lstStyle/>
          <a:p>
            <a:r>
              <a:rPr lang="en-US" sz="3600" dirty="0">
                <a:latin typeface="Verdana"/>
                <a:cs typeface="Verdana"/>
              </a:rPr>
              <a:t>1/ </a:t>
            </a:r>
            <a:r>
              <a:rPr lang="en-US" sz="3600" b="1" dirty="0">
                <a:latin typeface="Verdana"/>
                <a:cs typeface="Verdana"/>
              </a:rPr>
              <a:t>Auteur</a:t>
            </a:r>
          </a:p>
        </p:txBody>
      </p:sp>
      <p:sp>
        <p:nvSpPr>
          <p:cNvPr id="12" name="TextBox 11"/>
          <p:cNvSpPr txBox="1"/>
          <p:nvPr/>
        </p:nvSpPr>
        <p:spPr>
          <a:xfrm>
            <a:off x="11615367" y="5655656"/>
            <a:ext cx="15586190" cy="3785652"/>
          </a:xfrm>
          <a:prstGeom prst="rect">
            <a:avLst/>
          </a:prstGeom>
          <a:noFill/>
        </p:spPr>
        <p:txBody>
          <a:bodyPr wrap="square" rtlCol="0">
            <a:spAutoFit/>
          </a:bodyPr>
          <a:lstStyle/>
          <a:p>
            <a:r>
              <a:rPr lang="en-US" sz="12000" b="1" dirty="0" err="1">
                <a:latin typeface="Avenir Next Condensed Regular"/>
                <a:cs typeface="Avenir Next Condensed Regular"/>
              </a:rPr>
              <a:t>Rhétorique</a:t>
            </a:r>
            <a:r>
              <a:rPr lang="en-US" sz="12000" b="1" dirty="0">
                <a:latin typeface="Avenir Next Condensed Regular"/>
                <a:cs typeface="Avenir Next Condensed Regular"/>
              </a:rPr>
              <a:t> des “</a:t>
            </a:r>
            <a:r>
              <a:rPr lang="en-US" sz="12000" b="1" i="1" dirty="0">
                <a:latin typeface="Avenir Next Condensed Regular"/>
                <a:cs typeface="Avenir Next Condensed Regular"/>
              </a:rPr>
              <a:t>fake news”</a:t>
            </a:r>
            <a:endParaRPr lang="en-US" sz="12000" b="1" dirty="0">
              <a:latin typeface="Avenir Next Condensed Regular"/>
              <a:cs typeface="Avenir Next Condensed Regular"/>
            </a:endParaRPr>
          </a:p>
        </p:txBody>
      </p:sp>
      <p:sp>
        <p:nvSpPr>
          <p:cNvPr id="13" name="TextBox 12"/>
          <p:cNvSpPr txBox="1"/>
          <p:nvPr/>
        </p:nvSpPr>
        <p:spPr>
          <a:xfrm>
            <a:off x="11615367" y="9024790"/>
            <a:ext cx="14799366" cy="1200329"/>
          </a:xfrm>
          <a:prstGeom prst="rect">
            <a:avLst/>
          </a:prstGeom>
          <a:noFill/>
        </p:spPr>
        <p:txBody>
          <a:bodyPr wrap="square" rtlCol="0">
            <a:spAutoFit/>
          </a:bodyPr>
          <a:lstStyle/>
          <a:p>
            <a:r>
              <a:rPr lang="en-US" sz="7200" dirty="0" err="1">
                <a:latin typeface="Avenir Next Condensed Regular"/>
                <a:cs typeface="Avenir Next Condensed Regular"/>
              </a:rPr>
              <a:t>Polémique</a:t>
            </a:r>
            <a:r>
              <a:rPr lang="en-US" sz="7200" dirty="0">
                <a:latin typeface="Avenir Next Condensed Regular"/>
                <a:cs typeface="Avenir Next Condensed Regular"/>
              </a:rPr>
              <a:t>, fiction et </a:t>
            </a:r>
            <a:r>
              <a:rPr lang="en-US" sz="7200" dirty="0" err="1">
                <a:latin typeface="Avenir Next Condensed Regular"/>
                <a:cs typeface="Avenir Next Condensed Regular"/>
              </a:rPr>
              <a:t>idéologie</a:t>
            </a:r>
            <a:r>
              <a:rPr lang="en-US" sz="7200" dirty="0">
                <a:latin typeface="Avenir Next Condensed Regular"/>
                <a:cs typeface="Avenir Next Condensed Regular"/>
              </a:rPr>
              <a:t> </a:t>
            </a:r>
          </a:p>
        </p:txBody>
      </p:sp>
      <p:sp>
        <p:nvSpPr>
          <p:cNvPr id="14" name="TextBox 13"/>
          <p:cNvSpPr txBox="1"/>
          <p:nvPr/>
        </p:nvSpPr>
        <p:spPr>
          <a:xfrm>
            <a:off x="10281495" y="12400538"/>
            <a:ext cx="13041917" cy="646331"/>
          </a:xfrm>
          <a:prstGeom prst="rect">
            <a:avLst/>
          </a:prstGeom>
          <a:noFill/>
        </p:spPr>
        <p:txBody>
          <a:bodyPr wrap="square" rtlCol="0">
            <a:spAutoFit/>
          </a:bodyPr>
          <a:lstStyle/>
          <a:p>
            <a:r>
              <a:rPr lang="en-US" sz="3600" dirty="0">
                <a:latin typeface="Verdana"/>
                <a:cs typeface="Verdana"/>
              </a:rPr>
              <a:t>2/ </a:t>
            </a:r>
            <a:r>
              <a:rPr lang="en-US" sz="3600" b="1" dirty="0" err="1">
                <a:latin typeface="Verdana"/>
                <a:cs typeface="Verdana"/>
              </a:rPr>
              <a:t>Présentation</a:t>
            </a:r>
            <a:r>
              <a:rPr lang="en-US" sz="3600" b="1" dirty="0">
                <a:latin typeface="Verdana"/>
                <a:cs typeface="Verdana"/>
              </a:rPr>
              <a:t> de la </a:t>
            </a:r>
            <a:r>
              <a:rPr lang="en-US" sz="3600" b="1" dirty="0" err="1">
                <a:latin typeface="Verdana"/>
                <a:cs typeface="Verdana"/>
              </a:rPr>
              <a:t>recherche</a:t>
            </a:r>
            <a:r>
              <a:rPr lang="en-US" sz="3600" b="1" dirty="0">
                <a:latin typeface="Verdana"/>
                <a:cs typeface="Verdana"/>
              </a:rPr>
              <a:t> / </a:t>
            </a:r>
            <a:r>
              <a:rPr lang="en-US" sz="3600" b="1" dirty="0" err="1">
                <a:latin typeface="Verdana"/>
                <a:cs typeface="Verdana"/>
              </a:rPr>
              <a:t>Problématique</a:t>
            </a:r>
            <a:r>
              <a:rPr lang="en-US" sz="3600" b="1" dirty="0">
                <a:latin typeface="Verdana"/>
                <a:cs typeface="Verdana"/>
              </a:rPr>
              <a:t> </a:t>
            </a:r>
          </a:p>
        </p:txBody>
      </p:sp>
      <p:sp>
        <p:nvSpPr>
          <p:cNvPr id="15" name="TextBox 14"/>
          <p:cNvSpPr txBox="1"/>
          <p:nvPr/>
        </p:nvSpPr>
        <p:spPr>
          <a:xfrm>
            <a:off x="11680019" y="10526661"/>
            <a:ext cx="15586190" cy="1200329"/>
          </a:xfrm>
          <a:prstGeom prst="rect">
            <a:avLst/>
          </a:prstGeom>
          <a:noFill/>
        </p:spPr>
        <p:txBody>
          <a:bodyPr wrap="square" rtlCol="0">
            <a:spAutoFit/>
          </a:bodyPr>
          <a:lstStyle/>
          <a:p>
            <a:r>
              <a:rPr lang="en-US" sz="3600" b="1" dirty="0">
                <a:latin typeface="Avenir Next Condensed Regular"/>
                <a:cs typeface="Avenir Next Condensed Regular"/>
              </a:rPr>
              <a:t>Mots-</a:t>
            </a:r>
            <a:r>
              <a:rPr lang="en-US" sz="3600" b="1" dirty="0" err="1">
                <a:latin typeface="Avenir Next Condensed Regular"/>
                <a:cs typeface="Avenir Next Condensed Regular"/>
              </a:rPr>
              <a:t>clés</a:t>
            </a:r>
            <a:r>
              <a:rPr lang="en-US" sz="3600" b="1" dirty="0">
                <a:latin typeface="Avenir Next Condensed Regular"/>
                <a:cs typeface="Avenir Next Condensed Regular"/>
              </a:rPr>
              <a:t> : </a:t>
            </a:r>
            <a:r>
              <a:rPr kumimoji="0" lang="en-US" sz="3600" b="0" i="0" u="none" strike="noStrike" kern="1200" cap="none" spc="0" normalizeH="0" baseline="0" noProof="0" dirty="0" err="1">
                <a:ln>
                  <a:noFill/>
                </a:ln>
                <a:solidFill>
                  <a:prstClr val="black"/>
                </a:solidFill>
                <a:effectLst/>
                <a:uLnTx/>
                <a:uFillTx/>
                <a:latin typeface="Avenir Next Condensed Regular"/>
                <a:ea typeface="+mn-ea"/>
                <a:cs typeface="Avenir Next Condensed Regular"/>
              </a:rPr>
              <a:t>formule</a:t>
            </a:r>
            <a:r>
              <a:rPr kumimoji="0" lang="en-US" sz="3600" b="0" i="0" u="none" strike="noStrike" kern="1200" cap="none" spc="0" normalizeH="0" baseline="0" noProof="0" dirty="0">
                <a:ln>
                  <a:noFill/>
                </a:ln>
                <a:solidFill>
                  <a:prstClr val="black"/>
                </a:solidFill>
                <a:effectLst/>
                <a:uLnTx/>
                <a:uFillTx/>
                <a:latin typeface="Avenir Next Condensed Regular"/>
                <a:ea typeface="+mn-ea"/>
                <a:cs typeface="Avenir Next Condensed Regular"/>
              </a:rPr>
              <a:t>, </a:t>
            </a:r>
            <a:r>
              <a:rPr kumimoji="0" lang="en-US" sz="3600" b="0" i="0" u="none" strike="noStrike" kern="1200" cap="none" spc="0" normalizeH="0" baseline="0" noProof="0" dirty="0" err="1">
                <a:ln>
                  <a:noFill/>
                </a:ln>
                <a:solidFill>
                  <a:prstClr val="black"/>
                </a:solidFill>
                <a:effectLst/>
                <a:uLnTx/>
                <a:uFillTx/>
                <a:latin typeface="Avenir Next Condensed Regular"/>
                <a:ea typeface="+mn-ea"/>
                <a:cs typeface="Avenir Next Condensed Regular"/>
              </a:rPr>
              <a:t>analyse</a:t>
            </a:r>
            <a:r>
              <a:rPr kumimoji="0" lang="en-US" sz="3600" b="0" i="0" u="none" strike="noStrike" kern="1200" cap="none" spc="0" normalizeH="0" baseline="0" noProof="0" dirty="0">
                <a:ln>
                  <a:noFill/>
                </a:ln>
                <a:solidFill>
                  <a:prstClr val="black"/>
                </a:solidFill>
                <a:effectLst/>
                <a:uLnTx/>
                <a:uFillTx/>
                <a:latin typeface="Avenir Next Condensed Regular"/>
                <a:ea typeface="+mn-ea"/>
                <a:cs typeface="Avenir Next Condensed Regular"/>
              </a:rPr>
              <a:t> du </a:t>
            </a:r>
            <a:r>
              <a:rPr kumimoji="0" lang="en-US" sz="3600" b="0" i="0" u="none" strike="noStrike" kern="1200" cap="none" spc="0" normalizeH="0" baseline="0" noProof="0" dirty="0" err="1">
                <a:ln>
                  <a:noFill/>
                </a:ln>
                <a:solidFill>
                  <a:prstClr val="black"/>
                </a:solidFill>
                <a:effectLst/>
                <a:uLnTx/>
                <a:uFillTx/>
                <a:latin typeface="Avenir Next Condensed Regular"/>
                <a:ea typeface="+mn-ea"/>
                <a:cs typeface="Avenir Next Condensed Regular"/>
              </a:rPr>
              <a:t>discours</a:t>
            </a:r>
            <a:r>
              <a:rPr kumimoji="0" lang="en-US" sz="3600" b="0" i="0" u="none" strike="noStrike" kern="1200" cap="none" spc="0" normalizeH="0" baseline="0" noProof="0" dirty="0">
                <a:ln>
                  <a:noFill/>
                </a:ln>
                <a:solidFill>
                  <a:prstClr val="black"/>
                </a:solidFill>
                <a:effectLst/>
                <a:uLnTx/>
                <a:uFillTx/>
                <a:latin typeface="Avenir Next Condensed Regular"/>
                <a:ea typeface="+mn-ea"/>
                <a:cs typeface="Avenir Next Condensed Regular"/>
              </a:rPr>
              <a:t>, </a:t>
            </a:r>
            <a:r>
              <a:rPr kumimoji="0" lang="en-US" sz="3600" b="0" i="0" u="none" strike="noStrike" kern="1200" cap="none" spc="0" normalizeH="0" baseline="0" noProof="0" dirty="0" err="1">
                <a:ln>
                  <a:noFill/>
                </a:ln>
                <a:solidFill>
                  <a:prstClr val="black"/>
                </a:solidFill>
                <a:effectLst/>
                <a:uLnTx/>
                <a:uFillTx/>
                <a:latin typeface="Avenir Next Condensed Regular"/>
                <a:ea typeface="+mn-ea"/>
                <a:cs typeface="Avenir Next Condensed Regular"/>
              </a:rPr>
              <a:t>presse</a:t>
            </a:r>
            <a:r>
              <a:rPr kumimoji="0" lang="en-US" sz="3600" b="0" i="0" u="none" strike="noStrike" kern="1200" cap="none" spc="0" normalizeH="0" baseline="0" noProof="0" dirty="0">
                <a:ln>
                  <a:noFill/>
                </a:ln>
                <a:solidFill>
                  <a:prstClr val="black"/>
                </a:solidFill>
                <a:effectLst/>
                <a:uLnTx/>
                <a:uFillTx/>
                <a:latin typeface="Avenir Next Condensed Regular"/>
                <a:ea typeface="+mn-ea"/>
                <a:cs typeface="Avenir Next Condensed Regular"/>
              </a:rPr>
              <a:t> francophone </a:t>
            </a:r>
            <a:r>
              <a:rPr kumimoji="0" lang="en-US" sz="3600" b="0" i="0" u="none" strike="noStrike" kern="1200" cap="none" spc="0" normalizeH="0" baseline="0" noProof="0" dirty="0" err="1">
                <a:ln>
                  <a:noFill/>
                </a:ln>
                <a:solidFill>
                  <a:prstClr val="black"/>
                </a:solidFill>
                <a:effectLst/>
                <a:uLnTx/>
                <a:uFillTx/>
                <a:latin typeface="Avenir Next Condensed Regular"/>
                <a:ea typeface="+mn-ea"/>
                <a:cs typeface="Avenir Next Condensed Regular"/>
              </a:rPr>
              <a:t>contemporaine</a:t>
            </a:r>
            <a:r>
              <a:rPr kumimoji="0" lang="en-US" sz="3600" b="0" i="0" u="none" strike="noStrike" kern="1200" cap="none" spc="0" normalizeH="0" baseline="0" noProof="0" dirty="0">
                <a:ln>
                  <a:noFill/>
                </a:ln>
                <a:solidFill>
                  <a:prstClr val="black"/>
                </a:solidFill>
                <a:effectLst/>
                <a:uLnTx/>
                <a:uFillTx/>
                <a:latin typeface="Avenir Next Condensed Regular"/>
                <a:ea typeface="+mn-ea"/>
                <a:cs typeface="Avenir Next Condensed Regular"/>
              </a:rPr>
              <a:t>, </a:t>
            </a:r>
            <a:r>
              <a:rPr kumimoji="0" lang="en-US" sz="3600" b="0" i="0" u="none" strike="noStrike" kern="1200" cap="none" spc="0" normalizeH="0" baseline="0" noProof="0" dirty="0" err="1">
                <a:ln>
                  <a:noFill/>
                </a:ln>
                <a:solidFill>
                  <a:prstClr val="black"/>
                </a:solidFill>
                <a:effectLst/>
                <a:uLnTx/>
                <a:uFillTx/>
                <a:latin typeface="Avenir Next Condensed Regular"/>
                <a:ea typeface="+mn-ea"/>
                <a:cs typeface="Avenir Next Condensed Regular"/>
              </a:rPr>
              <a:t>métadiscours</a:t>
            </a:r>
            <a:r>
              <a:rPr kumimoji="0" lang="en-US" sz="3600" b="0" i="0" u="none" strike="noStrike" kern="1200" cap="none" spc="0" normalizeH="0" baseline="0" noProof="0" dirty="0">
                <a:ln>
                  <a:noFill/>
                </a:ln>
                <a:solidFill>
                  <a:prstClr val="black"/>
                </a:solidFill>
                <a:effectLst/>
                <a:uLnTx/>
                <a:uFillTx/>
                <a:latin typeface="Avenir Next Condensed Regular"/>
                <a:ea typeface="+mn-ea"/>
                <a:cs typeface="Avenir Next Condensed Regular"/>
              </a:rPr>
              <a:t>, </a:t>
            </a:r>
            <a:r>
              <a:rPr kumimoji="0" lang="en-US" sz="3600" b="0" i="0" u="none" strike="noStrike" kern="1200" cap="none" spc="0" normalizeH="0" baseline="0" noProof="0" dirty="0" err="1">
                <a:ln>
                  <a:noFill/>
                </a:ln>
                <a:solidFill>
                  <a:prstClr val="black"/>
                </a:solidFill>
                <a:effectLst/>
                <a:uLnTx/>
                <a:uFillTx/>
                <a:latin typeface="Avenir Next Condensed Regular"/>
                <a:ea typeface="+mn-ea"/>
                <a:cs typeface="Avenir Next Condensed Regular"/>
              </a:rPr>
              <a:t>performativité</a:t>
            </a:r>
            <a:r>
              <a:rPr kumimoji="0" lang="en-US" sz="3600" b="0" i="0" u="none" strike="noStrike" kern="1200" cap="none" spc="0" normalizeH="0" baseline="0" noProof="0" dirty="0">
                <a:ln>
                  <a:noFill/>
                </a:ln>
                <a:solidFill>
                  <a:prstClr val="black"/>
                </a:solidFill>
                <a:effectLst/>
                <a:uLnTx/>
                <a:uFillTx/>
                <a:latin typeface="Avenir Next Condensed Regular"/>
                <a:ea typeface="+mn-ea"/>
                <a:cs typeface="Avenir Next Condensed Regular"/>
              </a:rPr>
              <a:t>, </a:t>
            </a:r>
            <a:r>
              <a:rPr kumimoji="0" lang="en-US" sz="3600" b="0" i="0" u="none" strike="noStrike" kern="1200" cap="none" spc="0" normalizeH="0" baseline="0" noProof="0" dirty="0" err="1">
                <a:ln>
                  <a:noFill/>
                </a:ln>
                <a:solidFill>
                  <a:prstClr val="black"/>
                </a:solidFill>
                <a:effectLst/>
                <a:uLnTx/>
                <a:uFillTx/>
                <a:latin typeface="Avenir Next Condensed Regular"/>
                <a:ea typeface="+mn-ea"/>
                <a:cs typeface="Avenir Next Condensed Regular"/>
              </a:rPr>
              <a:t>linguistique</a:t>
            </a:r>
            <a:r>
              <a:rPr kumimoji="0" lang="en-US" sz="3600" b="0" i="0" u="none" strike="noStrike" kern="1200" cap="none" spc="0" normalizeH="0" baseline="0" noProof="0" dirty="0">
                <a:ln>
                  <a:noFill/>
                </a:ln>
                <a:solidFill>
                  <a:prstClr val="black"/>
                </a:solidFill>
                <a:effectLst/>
                <a:uLnTx/>
                <a:uFillTx/>
                <a:latin typeface="Avenir Next Condensed Regular"/>
                <a:ea typeface="+mn-ea"/>
                <a:cs typeface="Avenir Next Condensed Regular"/>
              </a:rPr>
              <a:t> </a:t>
            </a:r>
            <a:r>
              <a:rPr kumimoji="0" lang="en-US" sz="3600" b="0" i="0" u="none" strike="noStrike" kern="1200" cap="none" spc="0" normalizeH="0" baseline="0" noProof="0" dirty="0" err="1">
                <a:ln>
                  <a:noFill/>
                </a:ln>
                <a:solidFill>
                  <a:prstClr val="black"/>
                </a:solidFill>
                <a:effectLst/>
                <a:uLnTx/>
                <a:uFillTx/>
                <a:latin typeface="Avenir Next Condensed Regular"/>
                <a:ea typeface="+mn-ea"/>
                <a:cs typeface="Avenir Next Condensed Regular"/>
              </a:rPr>
              <a:t>énonciative</a:t>
            </a:r>
            <a:r>
              <a:rPr kumimoji="0" lang="en-US" sz="3600" b="0" i="0" u="none" strike="noStrike" kern="1200" cap="none" spc="0" normalizeH="0" baseline="0" noProof="0" dirty="0">
                <a:ln>
                  <a:noFill/>
                </a:ln>
                <a:solidFill>
                  <a:prstClr val="black"/>
                </a:solidFill>
                <a:effectLst/>
                <a:uLnTx/>
                <a:uFillTx/>
                <a:latin typeface="Avenir Next Condensed Regular"/>
                <a:ea typeface="+mn-ea"/>
                <a:cs typeface="Avenir Next Condensed Regular"/>
              </a:rPr>
              <a:t>, dimension argumentative </a:t>
            </a:r>
            <a:endParaRPr lang="en-US" sz="3600" b="1" dirty="0">
              <a:latin typeface="Avenir Next Condensed Regular"/>
              <a:cs typeface="Avenir Next Condensed Regular"/>
            </a:endParaRPr>
          </a:p>
        </p:txBody>
      </p:sp>
      <p:sp>
        <p:nvSpPr>
          <p:cNvPr id="16" name="TextBox 15"/>
          <p:cNvSpPr txBox="1"/>
          <p:nvPr/>
        </p:nvSpPr>
        <p:spPr>
          <a:xfrm>
            <a:off x="10281495" y="17893643"/>
            <a:ext cx="13041917" cy="646331"/>
          </a:xfrm>
          <a:prstGeom prst="rect">
            <a:avLst/>
          </a:prstGeom>
          <a:noFill/>
        </p:spPr>
        <p:txBody>
          <a:bodyPr wrap="square" rtlCol="0">
            <a:spAutoFit/>
          </a:bodyPr>
          <a:lstStyle/>
          <a:p>
            <a:r>
              <a:rPr lang="en-US" sz="3600" dirty="0">
                <a:latin typeface="Verdana"/>
                <a:cs typeface="Verdana"/>
              </a:rPr>
              <a:t>3/ </a:t>
            </a:r>
            <a:r>
              <a:rPr lang="en-US" sz="3600" b="1" dirty="0" err="1">
                <a:latin typeface="Verdana"/>
                <a:cs typeface="Verdana"/>
              </a:rPr>
              <a:t>Méthodes</a:t>
            </a:r>
            <a:r>
              <a:rPr lang="en-US" sz="3600" b="1" dirty="0">
                <a:latin typeface="Verdana"/>
                <a:cs typeface="Verdana"/>
              </a:rPr>
              <a:t> </a:t>
            </a:r>
          </a:p>
        </p:txBody>
      </p:sp>
      <p:sp>
        <p:nvSpPr>
          <p:cNvPr id="17" name="TextBox 16"/>
          <p:cNvSpPr txBox="1"/>
          <p:nvPr/>
        </p:nvSpPr>
        <p:spPr>
          <a:xfrm>
            <a:off x="1805836" y="13960595"/>
            <a:ext cx="5080347" cy="461665"/>
          </a:xfrm>
          <a:prstGeom prst="rect">
            <a:avLst/>
          </a:prstGeom>
          <a:noFill/>
        </p:spPr>
        <p:txBody>
          <a:bodyPr wrap="square" rtlCol="0">
            <a:spAutoFit/>
          </a:bodyPr>
          <a:lstStyle/>
          <a:p>
            <a:r>
              <a:rPr lang="en-US" sz="2400" b="1" dirty="0">
                <a:latin typeface="Verdana"/>
                <a:cs typeface="Verdana"/>
              </a:rPr>
              <a:t>Elise SCHÜRGERS </a:t>
            </a:r>
          </a:p>
        </p:txBody>
      </p:sp>
      <p:sp>
        <p:nvSpPr>
          <p:cNvPr id="19" name="TextBox 18"/>
          <p:cNvSpPr txBox="1"/>
          <p:nvPr/>
        </p:nvSpPr>
        <p:spPr>
          <a:xfrm>
            <a:off x="1822770" y="14618761"/>
            <a:ext cx="4148739" cy="4524315"/>
          </a:xfrm>
          <a:prstGeom prst="rect">
            <a:avLst/>
          </a:prstGeom>
          <a:noFill/>
        </p:spPr>
        <p:txBody>
          <a:bodyPr wrap="square" rtlCol="0">
            <a:spAutoFit/>
          </a:bodyPr>
          <a:lstStyle/>
          <a:p>
            <a:pPr algn="just"/>
            <a:r>
              <a:rPr lang="pt-BR" sz="2400" dirty="0">
                <a:latin typeface="Georgia"/>
                <a:cs typeface="Georgia"/>
              </a:rPr>
              <a:t>Depuis 2019, Elise Schürgers prépare une thèse (bourse FNRS/FRESH) à l’Université de Liège, sous la direction de F. Provenzano. Avant cela, et après des études de Langues et littératures romanes, elle a été assistante à l’Uliège et a pendant ce temps travaillé sur la question </a:t>
            </a:r>
            <a:r>
              <a:rPr lang="pt-BR" sz="2400">
                <a:latin typeface="Georgia"/>
                <a:cs typeface="Georgia"/>
              </a:rPr>
              <a:t>des points de </a:t>
            </a:r>
            <a:r>
              <a:rPr lang="pt-BR" sz="2400" dirty="0">
                <a:latin typeface="Georgia"/>
                <a:cs typeface="Georgia"/>
              </a:rPr>
              <a:t>vue énonciatifs dans les romans de Flaubert. </a:t>
            </a:r>
            <a:endParaRPr lang="en-US" sz="2400" b="1" dirty="0">
              <a:latin typeface="Georgia"/>
              <a:cs typeface="Georgia"/>
            </a:endParaRPr>
          </a:p>
        </p:txBody>
      </p:sp>
      <p:sp>
        <p:nvSpPr>
          <p:cNvPr id="26" name="TextBox 25"/>
          <p:cNvSpPr txBox="1"/>
          <p:nvPr/>
        </p:nvSpPr>
        <p:spPr>
          <a:xfrm>
            <a:off x="11615367" y="13154894"/>
            <a:ext cx="17110527" cy="5016758"/>
          </a:xfrm>
          <a:prstGeom prst="rect">
            <a:avLst/>
          </a:prstGeom>
          <a:noFill/>
        </p:spPr>
        <p:txBody>
          <a:bodyPr wrap="square" rtlCol="0">
            <a:spAutoFit/>
          </a:bodyPr>
          <a:lstStyle/>
          <a:p>
            <a:pPr algn="just"/>
            <a:r>
              <a:rPr lang="fr-FR" sz="3200" dirty="0">
                <a:latin typeface="Georgia"/>
                <a:cs typeface="Georgia"/>
              </a:rPr>
              <a:t>L’ambition principale de la thèse est d’éclairer </a:t>
            </a:r>
            <a:r>
              <a:rPr lang="fr-FR" sz="3200" i="1" dirty="0">
                <a:latin typeface="Georgia"/>
                <a:cs typeface="Georgia"/>
              </a:rPr>
              <a:t>ce qui se lit dans les formes discursives</a:t>
            </a:r>
            <a:r>
              <a:rPr lang="fr-FR" sz="3200" dirty="0">
                <a:latin typeface="Georgia"/>
                <a:cs typeface="Georgia"/>
              </a:rPr>
              <a:t>, en circulation dans la presse francophone contemporaine, </a:t>
            </a:r>
            <a:r>
              <a:rPr lang="fr-FR" sz="3200" i="1" dirty="0">
                <a:latin typeface="Georgia"/>
                <a:cs typeface="Georgia"/>
              </a:rPr>
              <a:t>qui traitent de la question des « fake news »</a:t>
            </a:r>
            <a:r>
              <a:rPr lang="fr-FR" sz="3200" dirty="0">
                <a:latin typeface="Georgia"/>
                <a:cs typeface="Georgia"/>
              </a:rPr>
              <a:t>. On se demande quels parcours de sens l’énonciation de la locution « fake news » travaille à faire valoir ou à discréditer. En prise avec la réalité sociale de laquelle elle émerge et qu’elle participe à engendrer, cette énonciation dessine les contours d’un rapport à l’information et aux médias, d’une approche du rationnel, de la connaissance, de l’espace public ou encore de la notion de critique. On parie donc que les manières de dire nous renseignent, mais aussi nous servent à penser les imaginaires au travers desquels une société se raconte, se sclérose ou se renouvelle. </a:t>
            </a:r>
            <a:endParaRPr lang="en-US" sz="3200" dirty="0">
              <a:latin typeface="Georgia"/>
              <a:cs typeface="Georgia"/>
            </a:endParaRPr>
          </a:p>
          <a:p>
            <a:endParaRPr lang="en-US" sz="3200" dirty="0">
              <a:latin typeface="Georgia"/>
              <a:cs typeface="Georgia"/>
            </a:endParaRPr>
          </a:p>
        </p:txBody>
      </p:sp>
      <p:sp>
        <p:nvSpPr>
          <p:cNvPr id="27" name="TextBox 26"/>
          <p:cNvSpPr txBox="1"/>
          <p:nvPr/>
        </p:nvSpPr>
        <p:spPr>
          <a:xfrm>
            <a:off x="11640772" y="18606870"/>
            <a:ext cx="17110527" cy="5956759"/>
          </a:xfrm>
          <a:prstGeom prst="rect">
            <a:avLst/>
          </a:prstGeom>
          <a:noFill/>
        </p:spPr>
        <p:txBody>
          <a:bodyPr wrap="square" rtlCol="0">
            <a:spAutoFit/>
          </a:bodyPr>
          <a:lstStyle/>
          <a:p>
            <a:pPr algn="just">
              <a:lnSpc>
                <a:spcPct val="107000"/>
              </a:lnSpc>
              <a:spcAft>
                <a:spcPts val="800"/>
              </a:spcAft>
            </a:pPr>
            <a:r>
              <a:rPr lang="fr-BE" sz="3200" dirty="0">
                <a:effectLst/>
                <a:latin typeface="Georgia" panose="02040502050405020303" pitchFamily="18" charset="0"/>
                <a:ea typeface="Calibri" panose="020F0502020204030204" pitchFamily="34" charset="0"/>
                <a:cs typeface="Times New Roman" panose="02020603050405020304" pitchFamily="18" charset="0"/>
              </a:rPr>
              <a:t>De manière générale, ce travail s’arrime aux méthodes et aux enjeux portés par l’analyse du discours, en particulier la fraction de la discipline influencée par la linguistique énonciative. La thèse s’articule autour de deux volets d’analyse principaux, traitant tous deux d’un corpus correspondant aux articles – tirés de six quotidiens généralistes traditionnels en France et en Belgique francophone – dans lesquels apparait la locution « fake news ». Le premier volet développe la proposition méthodologique et heuristique selon laquelle cette locution a récemment atteint le statut de </a:t>
            </a:r>
            <a:r>
              <a:rPr lang="fr-BE" sz="3200" i="1" dirty="0">
                <a:effectLst/>
                <a:latin typeface="Georgia" panose="02040502050405020303" pitchFamily="18" charset="0"/>
                <a:ea typeface="Calibri" panose="020F0502020204030204" pitchFamily="34" charset="0"/>
                <a:cs typeface="Times New Roman" panose="02020603050405020304" pitchFamily="18" charset="0"/>
              </a:rPr>
              <a:t>formule</a:t>
            </a:r>
            <a:r>
              <a:rPr lang="fr-BE" sz="3200" dirty="0">
                <a:latin typeface="Georgia" panose="02040502050405020303" pitchFamily="18" charset="0"/>
                <a:ea typeface="Calibri" panose="020F0502020204030204" pitchFamily="34" charset="0"/>
                <a:cs typeface="Times New Roman" panose="02020603050405020304" pitchFamily="18" charset="0"/>
              </a:rPr>
              <a:t> (Krieg-Planque). </a:t>
            </a:r>
            <a:r>
              <a:rPr lang="fr-BE" sz="3200" dirty="0">
                <a:effectLst/>
                <a:latin typeface="Georgia" panose="02040502050405020303" pitchFamily="18" charset="0"/>
                <a:ea typeface="Calibri" panose="020F0502020204030204" pitchFamily="34" charset="0"/>
                <a:cs typeface="Times New Roman" panose="02020603050405020304" pitchFamily="18" charset="0"/>
              </a:rPr>
              <a:t>Le deuxième volet cherche à établir une </a:t>
            </a:r>
            <a:r>
              <a:rPr lang="fr-BE" sz="3200" i="1" dirty="0">
                <a:effectLst/>
                <a:latin typeface="Georgia" panose="02040502050405020303" pitchFamily="18" charset="0"/>
                <a:ea typeface="Calibri" panose="020F0502020204030204" pitchFamily="34" charset="0"/>
                <a:cs typeface="Times New Roman" panose="02020603050405020304" pitchFamily="18" charset="0"/>
              </a:rPr>
              <a:t>modélisation rhétorique</a:t>
            </a:r>
            <a:r>
              <a:rPr lang="fr-BE" sz="3200" dirty="0">
                <a:effectLst/>
                <a:latin typeface="Georgia" panose="02040502050405020303" pitchFamily="18" charset="0"/>
                <a:ea typeface="Calibri" panose="020F0502020204030204" pitchFamily="34" charset="0"/>
                <a:cs typeface="Times New Roman" panose="02020603050405020304" pitchFamily="18" charset="0"/>
              </a:rPr>
              <a:t> du métadiscours de cette formule. On y étudie les effets d’</a:t>
            </a:r>
            <a:r>
              <a:rPr lang="fr-BE" sz="3200" i="1" dirty="0">
                <a:effectLst/>
                <a:latin typeface="Georgia" panose="02040502050405020303" pitchFamily="18" charset="0"/>
                <a:ea typeface="Calibri" panose="020F0502020204030204" pitchFamily="34" charset="0"/>
                <a:cs typeface="Times New Roman" panose="02020603050405020304" pitchFamily="18" charset="0"/>
              </a:rPr>
              <a:t>éthos</a:t>
            </a:r>
            <a:r>
              <a:rPr lang="fr-BE" sz="3200" dirty="0">
                <a:effectLst/>
                <a:latin typeface="Georgia" panose="02040502050405020303" pitchFamily="18" charset="0"/>
                <a:ea typeface="Calibri" panose="020F0502020204030204" pitchFamily="34" charset="0"/>
                <a:cs typeface="Times New Roman" panose="02020603050405020304" pitchFamily="18" charset="0"/>
              </a:rPr>
              <a:t> générés par la mise en scène des points-de-vue énonciatifs, l’efficace argumentative des figures et la sémiotisation des émotions en texte. </a:t>
            </a:r>
          </a:p>
          <a:p>
            <a:endParaRPr lang="en-US" sz="3200" dirty="0">
              <a:latin typeface="Georgia"/>
              <a:cs typeface="Georgia"/>
            </a:endParaRPr>
          </a:p>
        </p:txBody>
      </p:sp>
      <p:sp>
        <p:nvSpPr>
          <p:cNvPr id="29" name="Rectangle 28"/>
          <p:cNvSpPr/>
          <p:nvPr/>
        </p:nvSpPr>
        <p:spPr>
          <a:xfrm>
            <a:off x="10162144" y="24118729"/>
            <a:ext cx="12775286" cy="986902"/>
          </a:xfrm>
          <a:prstGeom prst="rect">
            <a:avLst/>
          </a:prstGeom>
          <a:solidFill>
            <a:schemeClr val="tx1">
              <a:lumMod val="50000"/>
              <a:lumOff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ight Triangle 29"/>
          <p:cNvSpPr/>
          <p:nvPr/>
        </p:nvSpPr>
        <p:spPr>
          <a:xfrm flipH="1" flipV="1">
            <a:off x="10160852" y="25109279"/>
            <a:ext cx="660364" cy="1092200"/>
          </a:xfrm>
          <a:prstGeom prst="rtTriangle">
            <a:avLst/>
          </a:prstGeom>
          <a:solidFill>
            <a:schemeClr val="tx1">
              <a:lumMod val="65000"/>
              <a:lumOff val="3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TextBox 27"/>
          <p:cNvSpPr txBox="1"/>
          <p:nvPr/>
        </p:nvSpPr>
        <p:spPr>
          <a:xfrm>
            <a:off x="10433884" y="24226361"/>
            <a:ext cx="13041917" cy="646331"/>
          </a:xfrm>
          <a:prstGeom prst="rect">
            <a:avLst/>
          </a:prstGeom>
          <a:noFill/>
        </p:spPr>
        <p:txBody>
          <a:bodyPr wrap="square" rtlCol="0">
            <a:spAutoFit/>
          </a:bodyPr>
          <a:lstStyle/>
          <a:p>
            <a:r>
              <a:rPr lang="en-US" sz="3600" dirty="0">
                <a:solidFill>
                  <a:schemeClr val="bg1"/>
                </a:solidFill>
                <a:latin typeface="Verdana"/>
                <a:cs typeface="Verdana"/>
              </a:rPr>
              <a:t>4/ </a:t>
            </a:r>
            <a:r>
              <a:rPr lang="en-US" sz="3600" b="1" dirty="0" err="1">
                <a:solidFill>
                  <a:schemeClr val="bg1"/>
                </a:solidFill>
                <a:latin typeface="Verdana"/>
                <a:cs typeface="Verdana"/>
              </a:rPr>
              <a:t>Défis</a:t>
            </a:r>
            <a:r>
              <a:rPr lang="en-US" sz="3600" b="1" dirty="0">
                <a:solidFill>
                  <a:schemeClr val="bg1"/>
                </a:solidFill>
                <a:latin typeface="Verdana"/>
                <a:cs typeface="Verdana"/>
              </a:rPr>
              <a:t> de la recherche</a:t>
            </a:r>
          </a:p>
        </p:txBody>
      </p:sp>
      <p:sp>
        <p:nvSpPr>
          <p:cNvPr id="31" name="TextBox 30"/>
          <p:cNvSpPr txBox="1"/>
          <p:nvPr/>
        </p:nvSpPr>
        <p:spPr>
          <a:xfrm>
            <a:off x="11668314" y="25212298"/>
            <a:ext cx="17110527" cy="12403395"/>
          </a:xfrm>
          <a:prstGeom prst="rect">
            <a:avLst/>
          </a:prstGeom>
          <a:noFill/>
        </p:spPr>
        <p:txBody>
          <a:bodyPr wrap="square" rtlCol="0">
            <a:spAutoFit/>
          </a:bodyPr>
          <a:lstStyle/>
          <a:p>
            <a:pPr algn="just"/>
            <a:r>
              <a:rPr lang="fr-FR" sz="3200" dirty="0">
                <a:latin typeface="Georgia"/>
                <a:cs typeface="Georgia"/>
              </a:rPr>
              <a:t>Notre angle d’approche souhaite éviter d’entrer dans le débat de la régulation de l’information et offrir la possibilité de prendre du recul par rapport à une série d’éléments préconstruits qui servent régulièrement de clés interprétatives (telles qu’elles se cristallisent dans les affirmations posant par exemple la crédulité d’un public naïf, le rôle fondamental du numérique ou la perte du goût pour la rationalité) pour diagnostiquer, dans ce phénomène, un « problème démocratique ». On ne cherche donc pas à observer le phénomène global – les questions de viralité, de manipulation, d’intention, de réception de ces fake news (approches majoritaires SIC, mais aussi en histoire ou en psychologie par exemple) –, ou même les textes qui se seraient vu assignés cette étiquette (approches rhétoriques et discursives). Ce sont bien les configurations langagières du</a:t>
            </a:r>
            <a:r>
              <a:rPr lang="fr-FR" sz="3200" i="1" dirty="0">
                <a:latin typeface="Georgia"/>
                <a:cs typeface="Georgia"/>
              </a:rPr>
              <a:t> discours de presse qui dit « fake news » </a:t>
            </a:r>
            <a:r>
              <a:rPr lang="fr-FR" sz="3200" dirty="0">
                <a:latin typeface="Georgia"/>
                <a:cs typeface="Georgia"/>
              </a:rPr>
              <a:t>qui constituent notre objet : on s’interroge sur ce que celles-là font, en énonçant la formule. </a:t>
            </a:r>
          </a:p>
          <a:p>
            <a:pPr algn="just"/>
            <a:endParaRPr lang="pt-BR" sz="3200" dirty="0">
              <a:latin typeface="Georgia"/>
              <a:cs typeface="Georgia"/>
            </a:endParaRPr>
          </a:p>
          <a:p>
            <a:r>
              <a:rPr lang="pt-BR" sz="3200" b="1" dirty="0">
                <a:latin typeface="Georgia"/>
                <a:cs typeface="Georgia"/>
              </a:rPr>
              <a:t>Un levier pragma-énonciatif ? </a:t>
            </a:r>
          </a:p>
          <a:p>
            <a:pPr algn="just"/>
            <a:r>
              <a:rPr lang="fr-FR" sz="3200" dirty="0">
                <a:latin typeface="Georgia"/>
                <a:cs typeface="Georgia"/>
              </a:rPr>
              <a:t>Unité </a:t>
            </a:r>
            <a:r>
              <a:rPr lang="fr-FR" sz="3200" dirty="0" err="1">
                <a:latin typeface="Georgia"/>
                <a:cs typeface="Georgia"/>
              </a:rPr>
              <a:t>métadiscursive</a:t>
            </a:r>
            <a:r>
              <a:rPr lang="fr-FR" sz="3200" dirty="0">
                <a:latin typeface="Georgia"/>
                <a:cs typeface="Georgia"/>
              </a:rPr>
              <a:t> labellisant un discours autre, une parole exogène, « fake news », en tant que formule, porte aussi un sujet à l’avant-plan de la scène médiatique et le fait exister, l’institue, selon un environnement formel donné, comme objet de débat. Quels sont alors les effets potentiels d’un discours labellisant sur sa propre énonciation, et ce lorsque cette labellisation relève du régime formulaire ? Il semble que la locution puisse correspondre à un sous-type formulaire, méta-énonciatif (à la manière de « politiquement correct »). Elle serait ainsi un levier pragma-énonciatif permettant au discours journalistique de créer les conditions d’une énonciation visant sa propre légitimation.</a:t>
            </a:r>
          </a:p>
          <a:p>
            <a:endParaRPr lang="fr-FR" sz="3200" dirty="0">
              <a:latin typeface="Georgia"/>
              <a:cs typeface="Georgia"/>
            </a:endParaRPr>
          </a:p>
          <a:p>
            <a:endParaRPr lang="pt-BR" sz="3200" dirty="0">
              <a:latin typeface="Georgia"/>
              <a:cs typeface="Georgia"/>
            </a:endParaRPr>
          </a:p>
          <a:p>
            <a:endParaRPr lang="pt-BR" sz="3200" dirty="0">
              <a:latin typeface="Georgia"/>
              <a:cs typeface="Georgia"/>
            </a:endParaRPr>
          </a:p>
          <a:p>
            <a:endParaRPr lang="en-US" sz="3200" dirty="0">
              <a:latin typeface="Georgia"/>
              <a:cs typeface="Georgia"/>
            </a:endParaRPr>
          </a:p>
        </p:txBody>
      </p:sp>
      <p:sp>
        <p:nvSpPr>
          <p:cNvPr id="33" name="TextBox 32"/>
          <p:cNvSpPr txBox="1"/>
          <p:nvPr/>
        </p:nvSpPr>
        <p:spPr>
          <a:xfrm>
            <a:off x="10429048" y="35627807"/>
            <a:ext cx="13041917" cy="646331"/>
          </a:xfrm>
          <a:prstGeom prst="rect">
            <a:avLst/>
          </a:prstGeom>
          <a:noFill/>
        </p:spPr>
        <p:txBody>
          <a:bodyPr wrap="square" rtlCol="0">
            <a:spAutoFit/>
          </a:bodyPr>
          <a:lstStyle/>
          <a:p>
            <a:r>
              <a:rPr lang="en-US" sz="3600" dirty="0">
                <a:latin typeface="Verdana"/>
                <a:cs typeface="Verdana"/>
              </a:rPr>
              <a:t>5/ </a:t>
            </a:r>
            <a:r>
              <a:rPr lang="en-US" sz="3600" b="1" dirty="0" err="1">
                <a:latin typeface="Verdana"/>
                <a:cs typeface="Verdana"/>
              </a:rPr>
              <a:t>Commentaires</a:t>
            </a:r>
            <a:r>
              <a:rPr lang="en-US" sz="3600" b="1" dirty="0">
                <a:latin typeface="Verdana"/>
                <a:cs typeface="Verdana"/>
              </a:rPr>
              <a:t> et </a:t>
            </a:r>
            <a:r>
              <a:rPr lang="en-US" sz="3600" b="1" dirty="0" err="1">
                <a:latin typeface="Verdana"/>
                <a:cs typeface="Verdana"/>
              </a:rPr>
              <a:t>prochaines</a:t>
            </a:r>
            <a:r>
              <a:rPr lang="en-US" sz="3600" b="1" dirty="0">
                <a:latin typeface="Verdana"/>
                <a:cs typeface="Verdana"/>
              </a:rPr>
              <a:t> </a:t>
            </a:r>
            <a:r>
              <a:rPr lang="en-US" sz="3600" b="1" dirty="0" err="1">
                <a:latin typeface="Verdana"/>
                <a:cs typeface="Verdana"/>
              </a:rPr>
              <a:t>étapes</a:t>
            </a:r>
            <a:endParaRPr lang="en-US" sz="3600" b="1" dirty="0">
              <a:latin typeface="Verdana"/>
              <a:cs typeface="Verdana"/>
            </a:endParaRPr>
          </a:p>
        </p:txBody>
      </p:sp>
      <p:sp>
        <p:nvSpPr>
          <p:cNvPr id="34" name="TextBox 33"/>
          <p:cNvSpPr txBox="1"/>
          <p:nvPr/>
        </p:nvSpPr>
        <p:spPr>
          <a:xfrm>
            <a:off x="11513359" y="35701064"/>
            <a:ext cx="17265481" cy="6494085"/>
          </a:xfrm>
          <a:prstGeom prst="rect">
            <a:avLst/>
          </a:prstGeom>
          <a:noFill/>
        </p:spPr>
        <p:txBody>
          <a:bodyPr wrap="square" rtlCol="0">
            <a:spAutoFit/>
          </a:bodyPr>
          <a:lstStyle/>
          <a:p>
            <a:endParaRPr lang="pt-BR" sz="3200" dirty="0">
              <a:latin typeface="Georgia"/>
              <a:cs typeface="Georgia"/>
            </a:endParaRPr>
          </a:p>
          <a:p>
            <a:pPr algn="just"/>
            <a:r>
              <a:rPr lang="pt-BR" sz="3200" dirty="0">
                <a:latin typeface="Georgia"/>
                <a:cs typeface="Georgia"/>
              </a:rPr>
              <a:t>La structure et les articulations de la thèse étant arrêtées, nous sommes dans la phase de concrétisation des analyses et de rédaction de la thèse. Ceci implique notamment la sélection arbitraire d’une série d’extraits jugés les plus pertinents pour mener à bien les microlectures du 2</a:t>
            </a:r>
            <a:r>
              <a:rPr lang="pt-BR" sz="3200" baseline="30000" dirty="0">
                <a:latin typeface="Georgia"/>
                <a:cs typeface="Georgia"/>
              </a:rPr>
              <a:t>e</a:t>
            </a:r>
            <a:r>
              <a:rPr lang="pt-BR" sz="3200" dirty="0">
                <a:latin typeface="Georgia"/>
                <a:cs typeface="Georgia"/>
              </a:rPr>
              <a:t> volet. En parallèle, nous continuons le recueil de données permettant la saturation du corpus (presse magazine, initiatives en éducation aux médias, rapports de commission, </a:t>
            </a:r>
            <a:r>
              <a:rPr lang="pt-BR" sz="3200" i="1" dirty="0">
                <a:latin typeface="Georgia"/>
                <a:cs typeface="Georgia"/>
              </a:rPr>
              <a:t>etc</a:t>
            </a:r>
            <a:r>
              <a:rPr lang="pt-BR" sz="3200" dirty="0">
                <a:latin typeface="Georgia"/>
                <a:cs typeface="Georgia"/>
              </a:rPr>
              <a:t>.). </a:t>
            </a:r>
          </a:p>
          <a:p>
            <a:pPr algn="just"/>
            <a:r>
              <a:rPr lang="pt-BR" sz="3200" dirty="0">
                <a:latin typeface="Georgia"/>
                <a:cs typeface="Georgia"/>
              </a:rPr>
              <a:t>Ce travail a aussi pour horizon un chapitre d’ouverture, se demandant si les effets produits par le métadiscours des fake news, porteur d’</a:t>
            </a:r>
            <a:r>
              <a:rPr lang="fr-BE" sz="3200" dirty="0">
                <a:latin typeface="Calisto MT" panose="02040603050505030304" pitchFamily="18" charset="0"/>
                <a:ea typeface="Calibri" panose="020F0502020204030204" pitchFamily="34" charset="0"/>
                <a:cs typeface="Times New Roman" panose="02020603050405020304" pitchFamily="18" charset="0"/>
              </a:rPr>
              <a:t>une série de partages trop rigidifiés (vrai/faux, lucidité objective et rationnelle/naïveté subjective et affectée), </a:t>
            </a:r>
            <a:r>
              <a:rPr lang="pt-BR" sz="3200" dirty="0">
                <a:latin typeface="Georgia"/>
                <a:cs typeface="Georgia"/>
              </a:rPr>
              <a:t>sont une réponse efficace à ce que ce même discours déplore</a:t>
            </a:r>
            <a:r>
              <a:rPr lang="pt-BR" sz="3200" dirty="0">
                <a:latin typeface="Georgia" panose="02040502050405020303" pitchFamily="18" charset="0"/>
                <a:cs typeface="Georgia"/>
              </a:rPr>
              <a:t>. </a:t>
            </a:r>
            <a:r>
              <a:rPr lang="fr-BE" sz="3200" dirty="0">
                <a:latin typeface="Georgia" panose="02040502050405020303" pitchFamily="18" charset="0"/>
                <a:ea typeface="Calibri" panose="020F0502020204030204" pitchFamily="34" charset="0"/>
                <a:cs typeface="Times New Roman" panose="02020603050405020304" pitchFamily="18" charset="0"/>
              </a:rPr>
              <a:t>On souhaite compliquer ces partages à l’aide des théories de la fiction et tenter de tirer les leçons critiques de ces complications en posant la question du </a:t>
            </a:r>
            <a:r>
              <a:rPr lang="fr-BE" sz="3200" dirty="0">
                <a:effectLst/>
                <a:latin typeface="Georgia" panose="02040502050405020303" pitchFamily="18" charset="0"/>
                <a:ea typeface="Calibri" panose="020F0502020204030204" pitchFamily="34" charset="0"/>
                <a:cs typeface="Times New Roman" panose="02020603050405020304" pitchFamily="18" charset="0"/>
              </a:rPr>
              <a:t>type de destinataire que l’on voudrait que les textes journalistiques construisent afin que soit attisée sa prise critique sur les phénomènes que la thématique des « </a:t>
            </a:r>
            <a:r>
              <a:rPr lang="fr-BE" sz="3200" i="1" dirty="0">
                <a:effectLst/>
                <a:latin typeface="Georgia" panose="02040502050405020303" pitchFamily="18" charset="0"/>
                <a:ea typeface="Calibri" panose="020F0502020204030204" pitchFamily="34" charset="0"/>
                <a:cs typeface="Times New Roman" panose="02020603050405020304" pitchFamily="18" charset="0"/>
              </a:rPr>
              <a:t>fake news</a:t>
            </a:r>
            <a:r>
              <a:rPr lang="fr-BE" sz="3200" dirty="0">
                <a:effectLst/>
                <a:latin typeface="Georgia" panose="02040502050405020303" pitchFamily="18" charset="0"/>
                <a:ea typeface="Calibri" panose="020F0502020204030204" pitchFamily="34" charset="0"/>
                <a:cs typeface="Times New Roman" panose="02020603050405020304" pitchFamily="18" charset="0"/>
              </a:rPr>
              <a:t> » met en branle.  </a:t>
            </a:r>
            <a:endParaRPr lang="en-US" sz="3200" dirty="0">
              <a:latin typeface="Georgia"/>
              <a:cs typeface="Georgia"/>
            </a:endParaRPr>
          </a:p>
        </p:txBody>
      </p:sp>
      <p:pic>
        <p:nvPicPr>
          <p:cNvPr id="2" name="Image 1" descr="Une image contenant Police, Graphique, capture d’écran, graphisme">
            <a:extLst>
              <a:ext uri="{FF2B5EF4-FFF2-40B4-BE49-F238E27FC236}">
                <a16:creationId xmlns:a16="http://schemas.microsoft.com/office/drawing/2014/main" id="{0C31E434-F689-D284-933B-DB9E9F5B40A3}"/>
              </a:ext>
            </a:extLst>
          </p:cNvPr>
          <p:cNvPicPr>
            <a:picLocks noChangeAspect="1"/>
          </p:cNvPicPr>
          <p:nvPr/>
        </p:nvPicPr>
        <p:blipFill>
          <a:blip r:embed="rId2"/>
          <a:stretch>
            <a:fillRect/>
          </a:stretch>
        </p:blipFill>
        <p:spPr>
          <a:xfrm>
            <a:off x="1684702" y="6928985"/>
            <a:ext cx="7563665" cy="1808932"/>
          </a:xfrm>
          <a:prstGeom prst="rect">
            <a:avLst/>
          </a:prstGeom>
        </p:spPr>
      </p:pic>
      <p:pic>
        <p:nvPicPr>
          <p:cNvPr id="5" name="Image 4">
            <a:extLst>
              <a:ext uri="{FF2B5EF4-FFF2-40B4-BE49-F238E27FC236}">
                <a16:creationId xmlns:a16="http://schemas.microsoft.com/office/drawing/2014/main" id="{EDCCC9B8-1378-8133-5AC1-9FE58713B898}"/>
              </a:ext>
            </a:extLst>
          </p:cNvPr>
          <p:cNvPicPr>
            <a:picLocks noChangeAspect="1"/>
          </p:cNvPicPr>
          <p:nvPr/>
        </p:nvPicPr>
        <p:blipFill>
          <a:blip r:embed="rId3"/>
          <a:stretch>
            <a:fillRect/>
          </a:stretch>
        </p:blipFill>
        <p:spPr>
          <a:xfrm>
            <a:off x="1684702" y="9854221"/>
            <a:ext cx="2598540" cy="3429314"/>
          </a:xfrm>
          <a:prstGeom prst="rect">
            <a:avLst/>
          </a:prstGeom>
        </p:spPr>
      </p:pic>
      <p:pic>
        <p:nvPicPr>
          <p:cNvPr id="18" name="Picture 2" descr="Manière de voir N° 172, août-septembre 2020.... de Benoît Bréville ...">
            <a:extLst>
              <a:ext uri="{FF2B5EF4-FFF2-40B4-BE49-F238E27FC236}">
                <a16:creationId xmlns:a16="http://schemas.microsoft.com/office/drawing/2014/main" id="{E5429004-941C-9705-3D2A-11584F977A7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30079" y="19912878"/>
            <a:ext cx="4962537" cy="6156994"/>
          </a:xfrm>
          <a:prstGeom prst="rect">
            <a:avLst/>
          </a:prstGeom>
          <a:noFill/>
          <a:extLst>
            <a:ext uri="{909E8E84-426E-40DD-AFC4-6F175D3DCCD1}">
              <a14:hiddenFill xmlns:a14="http://schemas.microsoft.com/office/drawing/2010/main">
                <a:solidFill>
                  <a:srgbClr val="FFFFFF"/>
                </a:solidFill>
              </a14:hiddenFill>
            </a:ext>
          </a:extLst>
        </p:spPr>
      </p:pic>
      <p:pic>
        <p:nvPicPr>
          <p:cNvPr id="21" name="Image 20">
            <a:extLst>
              <a:ext uri="{FF2B5EF4-FFF2-40B4-BE49-F238E27FC236}">
                <a16:creationId xmlns:a16="http://schemas.microsoft.com/office/drawing/2014/main" id="{9024E338-1B73-2214-1494-E6D7E00C1234}"/>
              </a:ext>
            </a:extLst>
          </p:cNvPr>
          <p:cNvPicPr>
            <a:picLocks noChangeAspect="1"/>
          </p:cNvPicPr>
          <p:nvPr/>
        </p:nvPicPr>
        <p:blipFill>
          <a:blip r:embed="rId5"/>
          <a:stretch>
            <a:fillRect/>
          </a:stretch>
        </p:blipFill>
        <p:spPr>
          <a:xfrm>
            <a:off x="3833933" y="26172735"/>
            <a:ext cx="4958683" cy="6116395"/>
          </a:xfrm>
          <a:prstGeom prst="rect">
            <a:avLst/>
          </a:prstGeom>
        </p:spPr>
      </p:pic>
      <p:pic>
        <p:nvPicPr>
          <p:cNvPr id="23" name="Image 22">
            <a:extLst>
              <a:ext uri="{FF2B5EF4-FFF2-40B4-BE49-F238E27FC236}">
                <a16:creationId xmlns:a16="http://schemas.microsoft.com/office/drawing/2014/main" id="{03A8A045-8C30-6ABC-A9F0-9952CD139B4A}"/>
              </a:ext>
            </a:extLst>
          </p:cNvPr>
          <p:cNvPicPr>
            <a:picLocks noChangeAspect="1"/>
          </p:cNvPicPr>
          <p:nvPr/>
        </p:nvPicPr>
        <p:blipFill>
          <a:blip r:embed="rId6"/>
          <a:stretch>
            <a:fillRect/>
          </a:stretch>
        </p:blipFill>
        <p:spPr>
          <a:xfrm>
            <a:off x="3897391" y="31005778"/>
            <a:ext cx="4030175" cy="2566703"/>
          </a:xfrm>
          <a:prstGeom prst="rect">
            <a:avLst/>
          </a:prstGeom>
        </p:spPr>
      </p:pic>
      <p:pic>
        <p:nvPicPr>
          <p:cNvPr id="24" name="Image 23">
            <a:extLst>
              <a:ext uri="{FF2B5EF4-FFF2-40B4-BE49-F238E27FC236}">
                <a16:creationId xmlns:a16="http://schemas.microsoft.com/office/drawing/2014/main" id="{911EA7F9-7A3E-7B01-BC25-A51FFB4F7416}"/>
              </a:ext>
            </a:extLst>
          </p:cNvPr>
          <p:cNvPicPr>
            <a:picLocks noChangeAspect="1"/>
          </p:cNvPicPr>
          <p:nvPr/>
        </p:nvPicPr>
        <p:blipFill>
          <a:blip r:embed="rId7"/>
          <a:stretch>
            <a:fillRect/>
          </a:stretch>
        </p:blipFill>
        <p:spPr>
          <a:xfrm>
            <a:off x="4198162" y="33710523"/>
            <a:ext cx="5345120" cy="1103129"/>
          </a:xfrm>
          <a:prstGeom prst="rect">
            <a:avLst/>
          </a:prstGeom>
        </p:spPr>
      </p:pic>
      <p:pic>
        <p:nvPicPr>
          <p:cNvPr id="35" name="Image 34">
            <a:extLst>
              <a:ext uri="{FF2B5EF4-FFF2-40B4-BE49-F238E27FC236}">
                <a16:creationId xmlns:a16="http://schemas.microsoft.com/office/drawing/2014/main" id="{5D9E7383-5838-A83B-0E22-23942AA5C497}"/>
              </a:ext>
            </a:extLst>
          </p:cNvPr>
          <p:cNvPicPr>
            <a:picLocks noChangeAspect="1"/>
          </p:cNvPicPr>
          <p:nvPr/>
        </p:nvPicPr>
        <p:blipFill>
          <a:blip r:embed="rId8"/>
          <a:stretch>
            <a:fillRect/>
          </a:stretch>
        </p:blipFill>
        <p:spPr>
          <a:xfrm>
            <a:off x="3869178" y="34978187"/>
            <a:ext cx="5345120" cy="1492462"/>
          </a:xfrm>
          <a:prstGeom prst="rect">
            <a:avLst/>
          </a:prstGeom>
        </p:spPr>
      </p:pic>
      <p:pic>
        <p:nvPicPr>
          <p:cNvPr id="36" name="Image 35">
            <a:extLst>
              <a:ext uri="{FF2B5EF4-FFF2-40B4-BE49-F238E27FC236}">
                <a16:creationId xmlns:a16="http://schemas.microsoft.com/office/drawing/2014/main" id="{FF5E04BD-BDD4-864B-977C-FA084411932A}"/>
              </a:ext>
            </a:extLst>
          </p:cNvPr>
          <p:cNvPicPr>
            <a:picLocks noChangeAspect="1"/>
          </p:cNvPicPr>
          <p:nvPr/>
        </p:nvPicPr>
        <p:blipFill>
          <a:blip r:embed="rId9"/>
          <a:stretch>
            <a:fillRect/>
          </a:stretch>
        </p:blipFill>
        <p:spPr>
          <a:xfrm>
            <a:off x="3702760" y="36595167"/>
            <a:ext cx="5666492" cy="794875"/>
          </a:xfrm>
          <a:prstGeom prst="rect">
            <a:avLst/>
          </a:prstGeom>
        </p:spPr>
      </p:pic>
      <p:pic>
        <p:nvPicPr>
          <p:cNvPr id="37" name="Image 36">
            <a:extLst>
              <a:ext uri="{FF2B5EF4-FFF2-40B4-BE49-F238E27FC236}">
                <a16:creationId xmlns:a16="http://schemas.microsoft.com/office/drawing/2014/main" id="{BC842A6A-3F53-1A2C-22F2-B82C0E84C499}"/>
              </a:ext>
            </a:extLst>
          </p:cNvPr>
          <p:cNvPicPr>
            <a:picLocks noChangeAspect="1"/>
          </p:cNvPicPr>
          <p:nvPr/>
        </p:nvPicPr>
        <p:blipFill>
          <a:blip r:embed="rId10"/>
          <a:stretch>
            <a:fillRect/>
          </a:stretch>
        </p:blipFill>
        <p:spPr>
          <a:xfrm>
            <a:off x="3673105" y="37368017"/>
            <a:ext cx="5696147" cy="1159919"/>
          </a:xfrm>
          <a:prstGeom prst="rect">
            <a:avLst/>
          </a:prstGeom>
        </p:spPr>
      </p:pic>
      <p:pic>
        <p:nvPicPr>
          <p:cNvPr id="38" name="Image 37">
            <a:extLst>
              <a:ext uri="{FF2B5EF4-FFF2-40B4-BE49-F238E27FC236}">
                <a16:creationId xmlns:a16="http://schemas.microsoft.com/office/drawing/2014/main" id="{A3163D10-1E4A-3EBC-D544-7550FD384EA8}"/>
              </a:ext>
            </a:extLst>
          </p:cNvPr>
          <p:cNvPicPr>
            <a:picLocks noChangeAspect="1"/>
          </p:cNvPicPr>
          <p:nvPr/>
        </p:nvPicPr>
        <p:blipFill>
          <a:blip r:embed="rId11"/>
          <a:stretch>
            <a:fillRect/>
          </a:stretch>
        </p:blipFill>
        <p:spPr>
          <a:xfrm>
            <a:off x="3673105" y="38661508"/>
            <a:ext cx="5696146" cy="1399314"/>
          </a:xfrm>
          <a:prstGeom prst="rect">
            <a:avLst/>
          </a:prstGeom>
        </p:spPr>
      </p:pic>
      <p:pic>
        <p:nvPicPr>
          <p:cNvPr id="39" name="Image 38" descr="Une image contenant texte, plante">
            <a:extLst>
              <a:ext uri="{FF2B5EF4-FFF2-40B4-BE49-F238E27FC236}">
                <a16:creationId xmlns:a16="http://schemas.microsoft.com/office/drawing/2014/main" id="{00C8ED8E-5073-6263-FBA1-AEC4C823C1E9}"/>
              </a:ext>
            </a:extLst>
          </p:cNvPr>
          <p:cNvPicPr>
            <a:picLocks noChangeAspect="1"/>
          </p:cNvPicPr>
          <p:nvPr/>
        </p:nvPicPr>
        <p:blipFill>
          <a:blip r:embed="rId12"/>
          <a:stretch>
            <a:fillRect/>
          </a:stretch>
        </p:blipFill>
        <p:spPr>
          <a:xfrm>
            <a:off x="3673105" y="40128532"/>
            <a:ext cx="5345121" cy="1302134"/>
          </a:xfrm>
          <a:prstGeom prst="rect">
            <a:avLst/>
          </a:prstGeom>
        </p:spPr>
      </p:pic>
    </p:spTree>
    <p:extLst>
      <p:ext uri="{BB962C8B-B14F-4D97-AF65-F5344CB8AC3E}">
        <p14:creationId xmlns:p14="http://schemas.microsoft.com/office/powerpoint/2010/main" val="20985562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1455</TotalTime>
  <Words>892</Words>
  <Application>Microsoft Office PowerPoint</Application>
  <PresentationFormat>Personnalisé</PresentationFormat>
  <Paragraphs>21</Paragraphs>
  <Slides>1</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vt:i4>
      </vt:variant>
    </vt:vector>
  </HeadingPairs>
  <TitlesOfParts>
    <vt:vector size="7" baseType="lpstr">
      <vt:lpstr>Arial</vt:lpstr>
      <vt:lpstr>Avenir Next Condensed Regular</vt:lpstr>
      <vt:lpstr>Calisto MT</vt:lpstr>
      <vt:lpstr>Georgia</vt:lpstr>
      <vt:lpstr>Verdana</vt:lpstr>
      <vt:lpstr>Office Theme</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Daniela Brisolara</dc:creator>
  <cp:lastModifiedBy>Schürgers Elise</cp:lastModifiedBy>
  <cp:revision>28</cp:revision>
  <dcterms:created xsi:type="dcterms:W3CDTF">2018-04-10T22:52:03Z</dcterms:created>
  <dcterms:modified xsi:type="dcterms:W3CDTF">2024-01-23T18:45:45Z</dcterms:modified>
</cp:coreProperties>
</file>