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  <p:sldMasterId id="2147483660" r:id="rId5"/>
  </p:sldMasterIdLst>
  <p:notesMasterIdLst>
    <p:notesMasterId r:id="rId38"/>
  </p:notesMasterIdLst>
  <p:sldIdLst>
    <p:sldId id="257" r:id="rId6"/>
    <p:sldId id="432" r:id="rId7"/>
    <p:sldId id="421" r:id="rId8"/>
    <p:sldId id="422" r:id="rId9"/>
    <p:sldId id="293" r:id="rId10"/>
    <p:sldId id="433" r:id="rId11"/>
    <p:sldId id="428" r:id="rId12"/>
    <p:sldId id="406" r:id="rId13"/>
    <p:sldId id="437" r:id="rId14"/>
    <p:sldId id="450" r:id="rId15"/>
    <p:sldId id="449" r:id="rId16"/>
    <p:sldId id="452" r:id="rId17"/>
    <p:sldId id="448" r:id="rId18"/>
    <p:sldId id="447" r:id="rId19"/>
    <p:sldId id="451" r:id="rId20"/>
    <p:sldId id="418" r:id="rId21"/>
    <p:sldId id="444" r:id="rId22"/>
    <p:sldId id="423" r:id="rId23"/>
    <p:sldId id="424" r:id="rId24"/>
    <p:sldId id="427" r:id="rId25"/>
    <p:sldId id="425" r:id="rId26"/>
    <p:sldId id="286" r:id="rId27"/>
    <p:sldId id="431" r:id="rId28"/>
    <p:sldId id="285" r:id="rId29"/>
    <p:sldId id="396" r:id="rId30"/>
    <p:sldId id="399" r:id="rId31"/>
    <p:sldId id="398" r:id="rId32"/>
    <p:sldId id="400" r:id="rId33"/>
    <p:sldId id="261" r:id="rId34"/>
    <p:sldId id="412" r:id="rId35"/>
    <p:sldId id="429" r:id="rId36"/>
    <p:sldId id="266" r:id="rId37"/>
  </p:sldIdLst>
  <p:sldSz cx="9144000" cy="6858000" type="screen4x3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647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58" autoAdjust="0"/>
    <p:restoredTop sz="96247" autoAdjust="0"/>
  </p:normalViewPr>
  <p:slideViewPr>
    <p:cSldViewPr>
      <p:cViewPr varScale="1">
        <p:scale>
          <a:sx n="82" d="100"/>
          <a:sy n="82" d="100"/>
        </p:scale>
        <p:origin x="170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8" d="100"/>
          <a:sy n="98" d="100"/>
        </p:scale>
        <p:origin x="-3552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tienne Elodie" userId="a9b41b26-436e-4edf-8f99-67f6714ffa67" providerId="ADAL" clId="{13E68125-DE3C-4E87-8B0B-0F03F6B0ABFE}"/>
    <pc:docChg chg="undo redo custSel addSld delSld modSld sldOrd">
      <pc:chgData name="Etienne Elodie" userId="a9b41b26-436e-4edf-8f99-67f6714ffa67" providerId="ADAL" clId="{13E68125-DE3C-4E87-8B0B-0F03F6B0ABFE}" dt="2023-06-20T05:11:27.111" v="1027" actId="47"/>
      <pc:docMkLst>
        <pc:docMk/>
      </pc:docMkLst>
      <pc:sldChg chg="delSp modSp mod">
        <pc:chgData name="Etienne Elodie" userId="a9b41b26-436e-4edf-8f99-67f6714ffa67" providerId="ADAL" clId="{13E68125-DE3C-4E87-8B0B-0F03F6B0ABFE}" dt="2023-06-19T20:42:17.085" v="779" actId="1076"/>
        <pc:sldMkLst>
          <pc:docMk/>
          <pc:sldMk cId="2816719169" sldId="257"/>
        </pc:sldMkLst>
        <pc:spChg chg="mod">
          <ac:chgData name="Etienne Elodie" userId="a9b41b26-436e-4edf-8f99-67f6714ffa67" providerId="ADAL" clId="{13E68125-DE3C-4E87-8B0B-0F03F6B0ABFE}" dt="2023-06-19T20:42:17.085" v="779" actId="1076"/>
          <ac:spMkLst>
            <pc:docMk/>
            <pc:sldMk cId="2816719169" sldId="257"/>
            <ac:spMk id="5" creationId="{CE915CAD-133F-4D78-978C-15CC8C2241F7}"/>
          </ac:spMkLst>
        </pc:spChg>
        <pc:spChg chg="mod">
          <ac:chgData name="Etienne Elodie" userId="a9b41b26-436e-4edf-8f99-67f6714ffa67" providerId="ADAL" clId="{13E68125-DE3C-4E87-8B0B-0F03F6B0ABFE}" dt="2023-06-19T18:51:57.486" v="76" actId="20577"/>
          <ac:spMkLst>
            <pc:docMk/>
            <pc:sldMk cId="2816719169" sldId="257"/>
            <ac:spMk id="7" creationId="{82228CF2-3CE7-4331-8A74-1DFDCB344943}"/>
          </ac:spMkLst>
        </pc:spChg>
        <pc:picChg chg="del">
          <ac:chgData name="Etienne Elodie" userId="a9b41b26-436e-4edf-8f99-67f6714ffa67" providerId="ADAL" clId="{13E68125-DE3C-4E87-8B0B-0F03F6B0ABFE}" dt="2023-06-19T18:46:27.763" v="0" actId="478"/>
          <ac:picMkLst>
            <pc:docMk/>
            <pc:sldMk cId="2816719169" sldId="257"/>
            <ac:picMk id="6" creationId="{A6E69F12-5282-DED6-8503-F5D1719670B5}"/>
          </ac:picMkLst>
        </pc:picChg>
      </pc:sldChg>
      <pc:sldChg chg="modSp mod ord">
        <pc:chgData name="Etienne Elodie" userId="a9b41b26-436e-4edf-8f99-67f6714ffa67" providerId="ADAL" clId="{13E68125-DE3C-4E87-8B0B-0F03F6B0ABFE}" dt="2023-06-19T21:30:07.209" v="1023" actId="20577"/>
        <pc:sldMkLst>
          <pc:docMk/>
          <pc:sldMk cId="1240066165" sldId="261"/>
        </pc:sldMkLst>
        <pc:spChg chg="mod">
          <ac:chgData name="Etienne Elodie" userId="a9b41b26-436e-4edf-8f99-67f6714ffa67" providerId="ADAL" clId="{13E68125-DE3C-4E87-8B0B-0F03F6B0ABFE}" dt="2023-06-19T21:30:07.209" v="1023" actId="20577"/>
          <ac:spMkLst>
            <pc:docMk/>
            <pc:sldMk cId="1240066165" sldId="261"/>
            <ac:spMk id="22" creationId="{FF5AF362-308D-4A36-BBA7-3EA4DA27224C}"/>
          </ac:spMkLst>
        </pc:spChg>
      </pc:sldChg>
      <pc:sldChg chg="addSp delSp modSp mod">
        <pc:chgData name="Etienne Elodie" userId="a9b41b26-436e-4edf-8f99-67f6714ffa67" providerId="ADAL" clId="{13E68125-DE3C-4E87-8B0B-0F03F6B0ABFE}" dt="2023-06-19T21:19:42.634" v="920" actId="1076"/>
        <pc:sldMkLst>
          <pc:docMk/>
          <pc:sldMk cId="586936715" sldId="262"/>
        </pc:sldMkLst>
        <pc:spChg chg="mod">
          <ac:chgData name="Etienne Elodie" userId="a9b41b26-436e-4edf-8f99-67f6714ffa67" providerId="ADAL" clId="{13E68125-DE3C-4E87-8B0B-0F03F6B0ABFE}" dt="2023-06-19T21:19:41.292" v="919" actId="1076"/>
          <ac:spMkLst>
            <pc:docMk/>
            <pc:sldMk cId="586936715" sldId="262"/>
            <ac:spMk id="11" creationId="{924ECB71-D907-4174-A7F1-7A77A9EF0F96}"/>
          </ac:spMkLst>
        </pc:spChg>
        <pc:spChg chg="mod">
          <ac:chgData name="Etienne Elodie" userId="a9b41b26-436e-4edf-8f99-67f6714ffa67" providerId="ADAL" clId="{13E68125-DE3C-4E87-8B0B-0F03F6B0ABFE}" dt="2023-06-19T21:19:38.596" v="918" actId="1076"/>
          <ac:spMkLst>
            <pc:docMk/>
            <pc:sldMk cId="586936715" sldId="262"/>
            <ac:spMk id="15" creationId="{1665553A-AD90-461B-96FA-05EDB5F5DE20}"/>
          </ac:spMkLst>
        </pc:spChg>
        <pc:picChg chg="add mod">
          <ac:chgData name="Etienne Elodie" userId="a9b41b26-436e-4edf-8f99-67f6714ffa67" providerId="ADAL" clId="{13E68125-DE3C-4E87-8B0B-0F03F6B0ABFE}" dt="2023-06-19T21:19:42.634" v="920" actId="1076"/>
          <ac:picMkLst>
            <pc:docMk/>
            <pc:sldMk cId="586936715" sldId="262"/>
            <ac:picMk id="2" creationId="{6DC242B2-1A2E-D93B-51EA-24F3F9DE1764}"/>
          </ac:picMkLst>
        </pc:picChg>
        <pc:picChg chg="del">
          <ac:chgData name="Etienne Elodie" userId="a9b41b26-436e-4edf-8f99-67f6714ffa67" providerId="ADAL" clId="{13E68125-DE3C-4E87-8B0B-0F03F6B0ABFE}" dt="2023-06-19T18:53:51.426" v="77" actId="478"/>
          <ac:picMkLst>
            <pc:docMk/>
            <pc:sldMk cId="586936715" sldId="262"/>
            <ac:picMk id="3" creationId="{6401207C-EC5B-024C-FA0C-53AF5C1833FA}"/>
          </ac:picMkLst>
        </pc:picChg>
      </pc:sldChg>
      <pc:sldChg chg="add">
        <pc:chgData name="Etienne Elodie" userId="a9b41b26-436e-4edf-8f99-67f6714ffa67" providerId="ADAL" clId="{13E68125-DE3C-4E87-8B0B-0F03F6B0ABFE}" dt="2023-06-19T21:22:41.631" v="931"/>
        <pc:sldMkLst>
          <pc:docMk/>
          <pc:sldMk cId="3722524457" sldId="268"/>
        </pc:sldMkLst>
      </pc:sldChg>
      <pc:sldChg chg="del ord">
        <pc:chgData name="Etienne Elodie" userId="a9b41b26-436e-4edf-8f99-67f6714ffa67" providerId="ADAL" clId="{13E68125-DE3C-4E87-8B0B-0F03F6B0ABFE}" dt="2023-06-20T05:09:53.226" v="1025" actId="47"/>
        <pc:sldMkLst>
          <pc:docMk/>
          <pc:sldMk cId="55785207" sldId="269"/>
        </pc:sldMkLst>
      </pc:sldChg>
      <pc:sldChg chg="add">
        <pc:chgData name="Etienne Elodie" userId="a9b41b26-436e-4edf-8f99-67f6714ffa67" providerId="ADAL" clId="{13E68125-DE3C-4E87-8B0B-0F03F6B0ABFE}" dt="2023-06-19T21:23:11.831" v="932"/>
        <pc:sldMkLst>
          <pc:docMk/>
          <pc:sldMk cId="684058589" sldId="272"/>
        </pc:sldMkLst>
      </pc:sldChg>
      <pc:sldChg chg="add del">
        <pc:chgData name="Etienne Elodie" userId="a9b41b26-436e-4edf-8f99-67f6714ffa67" providerId="ADAL" clId="{13E68125-DE3C-4E87-8B0B-0F03F6B0ABFE}" dt="2023-06-20T05:11:27.111" v="1027" actId="47"/>
        <pc:sldMkLst>
          <pc:docMk/>
          <pc:sldMk cId="1764286021" sldId="274"/>
        </pc:sldMkLst>
      </pc:sldChg>
      <pc:sldChg chg="delSp modSp mod">
        <pc:chgData name="Etienne Elodie" userId="a9b41b26-436e-4edf-8f99-67f6714ffa67" providerId="ADAL" clId="{13E68125-DE3C-4E87-8B0B-0F03F6B0ABFE}" dt="2023-06-19T21:27:38.291" v="997" actId="20577"/>
        <pc:sldMkLst>
          <pc:docMk/>
          <pc:sldMk cId="26454052" sldId="391"/>
        </pc:sldMkLst>
        <pc:spChg chg="del">
          <ac:chgData name="Etienne Elodie" userId="a9b41b26-436e-4edf-8f99-67f6714ffa67" providerId="ADAL" clId="{13E68125-DE3C-4E87-8B0B-0F03F6B0ABFE}" dt="2023-06-19T19:15:04.036" v="206" actId="478"/>
          <ac:spMkLst>
            <pc:docMk/>
            <pc:sldMk cId="26454052" sldId="391"/>
            <ac:spMk id="2" creationId="{7C6EC399-209B-43FF-AFDD-7F6582C0C986}"/>
          </ac:spMkLst>
        </pc:spChg>
        <pc:spChg chg="del">
          <ac:chgData name="Etienne Elodie" userId="a9b41b26-436e-4edf-8f99-67f6714ffa67" providerId="ADAL" clId="{13E68125-DE3C-4E87-8B0B-0F03F6B0ABFE}" dt="2023-06-19T19:15:04.036" v="206" actId="478"/>
          <ac:spMkLst>
            <pc:docMk/>
            <pc:sldMk cId="26454052" sldId="391"/>
            <ac:spMk id="5" creationId="{05E7A7D6-D1F4-492A-911D-EFFB0F2ED6A4}"/>
          </ac:spMkLst>
        </pc:spChg>
        <pc:spChg chg="mod">
          <ac:chgData name="Etienne Elodie" userId="a9b41b26-436e-4edf-8f99-67f6714ffa67" providerId="ADAL" clId="{13E68125-DE3C-4E87-8B0B-0F03F6B0ABFE}" dt="2023-06-19T21:27:38.291" v="997" actId="20577"/>
          <ac:spMkLst>
            <pc:docMk/>
            <pc:sldMk cId="26454052" sldId="391"/>
            <ac:spMk id="6" creationId="{196BABBD-662D-45A0-B110-BAB7BD90AB1D}"/>
          </ac:spMkLst>
        </pc:spChg>
        <pc:spChg chg="del">
          <ac:chgData name="Etienne Elodie" userId="a9b41b26-436e-4edf-8f99-67f6714ffa67" providerId="ADAL" clId="{13E68125-DE3C-4E87-8B0B-0F03F6B0ABFE}" dt="2023-06-19T19:15:04.036" v="206" actId="478"/>
          <ac:spMkLst>
            <pc:docMk/>
            <pc:sldMk cId="26454052" sldId="391"/>
            <ac:spMk id="15" creationId="{46CF4C9D-2312-4093-B95F-EFC6F250BCC4}"/>
          </ac:spMkLst>
        </pc:spChg>
        <pc:spChg chg="del">
          <ac:chgData name="Etienne Elodie" userId="a9b41b26-436e-4edf-8f99-67f6714ffa67" providerId="ADAL" clId="{13E68125-DE3C-4E87-8B0B-0F03F6B0ABFE}" dt="2023-06-19T19:15:04.036" v="206" actId="478"/>
          <ac:spMkLst>
            <pc:docMk/>
            <pc:sldMk cId="26454052" sldId="391"/>
            <ac:spMk id="17" creationId="{82EFC55A-8F76-4CDA-B51A-345D5A02FB8A}"/>
          </ac:spMkLst>
        </pc:spChg>
        <pc:spChg chg="del">
          <ac:chgData name="Etienne Elodie" userId="a9b41b26-436e-4edf-8f99-67f6714ffa67" providerId="ADAL" clId="{13E68125-DE3C-4E87-8B0B-0F03F6B0ABFE}" dt="2023-06-19T19:15:04.036" v="206" actId="478"/>
          <ac:spMkLst>
            <pc:docMk/>
            <pc:sldMk cId="26454052" sldId="391"/>
            <ac:spMk id="19" creationId="{3807A3A2-6EB7-42CD-9AC5-C32DCF880C0B}"/>
          </ac:spMkLst>
        </pc:spChg>
        <pc:spChg chg="del">
          <ac:chgData name="Etienne Elodie" userId="a9b41b26-436e-4edf-8f99-67f6714ffa67" providerId="ADAL" clId="{13E68125-DE3C-4E87-8B0B-0F03F6B0ABFE}" dt="2023-06-19T19:15:54.001" v="255" actId="478"/>
          <ac:spMkLst>
            <pc:docMk/>
            <pc:sldMk cId="26454052" sldId="391"/>
            <ac:spMk id="22" creationId="{DD471532-4C9F-4B45-8DE1-C44FAD4E7C80}"/>
          </ac:spMkLst>
        </pc:spChg>
        <pc:spChg chg="mod">
          <ac:chgData name="Etienne Elodie" userId="a9b41b26-436e-4edf-8f99-67f6714ffa67" providerId="ADAL" clId="{13E68125-DE3C-4E87-8B0B-0F03F6B0ABFE}" dt="2023-06-19T21:27:35.161" v="996" actId="20577"/>
          <ac:spMkLst>
            <pc:docMk/>
            <pc:sldMk cId="26454052" sldId="391"/>
            <ac:spMk id="23" creationId="{C6A037BF-65C7-4573-A097-014CC5E6078E}"/>
          </ac:spMkLst>
        </pc:spChg>
        <pc:spChg chg="del">
          <ac:chgData name="Etienne Elodie" userId="a9b41b26-436e-4edf-8f99-67f6714ffa67" providerId="ADAL" clId="{13E68125-DE3C-4E87-8B0B-0F03F6B0ABFE}" dt="2023-06-19T19:16:02.623" v="259" actId="478"/>
          <ac:spMkLst>
            <pc:docMk/>
            <pc:sldMk cId="26454052" sldId="391"/>
            <ac:spMk id="25" creationId="{714678C3-3437-4A9B-8ACA-C0D73D70FA4D}"/>
          </ac:spMkLst>
        </pc:spChg>
        <pc:spChg chg="mod">
          <ac:chgData name="Etienne Elodie" userId="a9b41b26-436e-4edf-8f99-67f6714ffa67" providerId="ADAL" clId="{13E68125-DE3C-4E87-8B0B-0F03F6B0ABFE}" dt="2023-06-19T21:16:24.771" v="907" actId="20577"/>
          <ac:spMkLst>
            <pc:docMk/>
            <pc:sldMk cId="26454052" sldId="391"/>
            <ac:spMk id="26" creationId="{CEAF550F-5C5F-44BB-9EE0-CEA119A0D14E}"/>
          </ac:spMkLst>
        </pc:spChg>
        <pc:spChg chg="mod">
          <ac:chgData name="Etienne Elodie" userId="a9b41b26-436e-4edf-8f99-67f6714ffa67" providerId="ADAL" clId="{13E68125-DE3C-4E87-8B0B-0F03F6B0ABFE}" dt="2023-06-19T21:14:59.095" v="905" actId="1076"/>
          <ac:spMkLst>
            <pc:docMk/>
            <pc:sldMk cId="26454052" sldId="391"/>
            <ac:spMk id="27" creationId="{75932178-4626-4630-B163-C7740488B98B}"/>
          </ac:spMkLst>
        </pc:spChg>
        <pc:picChg chg="del">
          <ac:chgData name="Etienne Elodie" userId="a9b41b26-436e-4edf-8f99-67f6714ffa67" providerId="ADAL" clId="{13E68125-DE3C-4E87-8B0B-0F03F6B0ABFE}" dt="2023-06-19T19:15:04.036" v="206" actId="478"/>
          <ac:picMkLst>
            <pc:docMk/>
            <pc:sldMk cId="26454052" sldId="391"/>
            <ac:picMk id="3" creationId="{D2DBC143-13A0-4AD0-A0CF-7250B1AEDB45}"/>
          </ac:picMkLst>
        </pc:picChg>
        <pc:picChg chg="del">
          <ac:chgData name="Etienne Elodie" userId="a9b41b26-436e-4edf-8f99-67f6714ffa67" providerId="ADAL" clId="{13E68125-DE3C-4E87-8B0B-0F03F6B0ABFE}" dt="2023-06-19T19:15:04.036" v="206" actId="478"/>
          <ac:picMkLst>
            <pc:docMk/>
            <pc:sldMk cId="26454052" sldId="391"/>
            <ac:picMk id="18" creationId="{0A3E0E33-BDBB-493F-83B2-E4FE7255F69E}"/>
          </ac:picMkLst>
        </pc:picChg>
      </pc:sldChg>
      <pc:sldChg chg="modSp mod">
        <pc:chgData name="Etienne Elodie" userId="a9b41b26-436e-4edf-8f99-67f6714ffa67" providerId="ADAL" clId="{13E68125-DE3C-4E87-8B0B-0F03F6B0ABFE}" dt="2023-06-19T21:12:19.416" v="897" actId="20577"/>
        <pc:sldMkLst>
          <pc:docMk/>
          <pc:sldMk cId="850653380" sldId="396"/>
        </pc:sldMkLst>
        <pc:spChg chg="mod">
          <ac:chgData name="Etienne Elodie" userId="a9b41b26-436e-4edf-8f99-67f6714ffa67" providerId="ADAL" clId="{13E68125-DE3C-4E87-8B0B-0F03F6B0ABFE}" dt="2023-06-19T21:12:19.416" v="897" actId="20577"/>
          <ac:spMkLst>
            <pc:docMk/>
            <pc:sldMk cId="850653380" sldId="396"/>
            <ac:spMk id="4" creationId="{B3FA9459-97D3-58E5-8C5F-60EA7DAD7B64}"/>
          </ac:spMkLst>
        </pc:spChg>
      </pc:sldChg>
      <pc:sldChg chg="addSp delSp modSp mod">
        <pc:chgData name="Etienne Elodie" userId="a9b41b26-436e-4edf-8f99-67f6714ffa67" providerId="ADAL" clId="{13E68125-DE3C-4E87-8B0B-0F03F6B0ABFE}" dt="2023-06-19T18:57:52.635" v="97" actId="1076"/>
        <pc:sldMkLst>
          <pc:docMk/>
          <pc:sldMk cId="2425440475" sldId="398"/>
        </pc:sldMkLst>
        <pc:picChg chg="add mod">
          <ac:chgData name="Etienne Elodie" userId="a9b41b26-436e-4edf-8f99-67f6714ffa67" providerId="ADAL" clId="{13E68125-DE3C-4E87-8B0B-0F03F6B0ABFE}" dt="2023-06-19T18:57:52.635" v="97" actId="1076"/>
          <ac:picMkLst>
            <pc:docMk/>
            <pc:sldMk cId="2425440475" sldId="398"/>
            <ac:picMk id="2" creationId="{38023B27-A6F6-8823-1520-6423F6CCD43A}"/>
          </ac:picMkLst>
        </pc:picChg>
        <pc:picChg chg="del">
          <ac:chgData name="Etienne Elodie" userId="a9b41b26-436e-4edf-8f99-67f6714ffa67" providerId="ADAL" clId="{13E68125-DE3C-4E87-8B0B-0F03F6B0ABFE}" dt="2023-06-19T18:57:45.531" v="92" actId="478"/>
          <ac:picMkLst>
            <pc:docMk/>
            <pc:sldMk cId="2425440475" sldId="398"/>
            <ac:picMk id="3074" creationId="{E6C69393-53C7-8F34-C19C-D4C530E5FF14}"/>
          </ac:picMkLst>
        </pc:picChg>
      </pc:sldChg>
      <pc:sldChg chg="addSp delSp modSp mod">
        <pc:chgData name="Etienne Elodie" userId="a9b41b26-436e-4edf-8f99-67f6714ffa67" providerId="ADAL" clId="{13E68125-DE3C-4E87-8B0B-0F03F6B0ABFE}" dt="2023-06-19T21:25:44.927" v="973" actId="20577"/>
        <pc:sldMkLst>
          <pc:docMk/>
          <pc:sldMk cId="2284230484" sldId="399"/>
        </pc:sldMkLst>
        <pc:spChg chg="add mod">
          <ac:chgData name="Etienne Elodie" userId="a9b41b26-436e-4edf-8f99-67f6714ffa67" providerId="ADAL" clId="{13E68125-DE3C-4E87-8B0B-0F03F6B0ABFE}" dt="2023-06-19T20:59:58.719" v="826" actId="14100"/>
          <ac:spMkLst>
            <pc:docMk/>
            <pc:sldMk cId="2284230484" sldId="399"/>
            <ac:spMk id="2" creationId="{D8AEC221-CA2C-C8B5-7069-FE0FE07C74EC}"/>
          </ac:spMkLst>
        </pc:spChg>
        <pc:spChg chg="mod">
          <ac:chgData name="Etienne Elodie" userId="a9b41b26-436e-4edf-8f99-67f6714ffa67" providerId="ADAL" clId="{13E68125-DE3C-4E87-8B0B-0F03F6B0ABFE}" dt="2023-06-19T20:43:51.570" v="787" actId="1076"/>
          <ac:spMkLst>
            <pc:docMk/>
            <pc:sldMk cId="2284230484" sldId="399"/>
            <ac:spMk id="5" creationId="{05E7A7D6-D1F4-492A-911D-EFFB0F2ED6A4}"/>
          </ac:spMkLst>
        </pc:spChg>
        <pc:spChg chg="mod">
          <ac:chgData name="Etienne Elodie" userId="a9b41b26-436e-4edf-8f99-67f6714ffa67" providerId="ADAL" clId="{13E68125-DE3C-4E87-8B0B-0F03F6B0ABFE}" dt="2023-06-19T20:43:54.690" v="789" actId="1076"/>
          <ac:spMkLst>
            <pc:docMk/>
            <pc:sldMk cId="2284230484" sldId="399"/>
            <ac:spMk id="6" creationId="{196BABBD-662D-45A0-B110-BAB7BD90AB1D}"/>
          </ac:spMkLst>
        </pc:spChg>
        <pc:spChg chg="add mod">
          <ac:chgData name="Etienne Elodie" userId="a9b41b26-436e-4edf-8f99-67f6714ffa67" providerId="ADAL" clId="{13E68125-DE3C-4E87-8B0B-0F03F6B0ABFE}" dt="2023-06-19T21:25:44.927" v="973" actId="20577"/>
          <ac:spMkLst>
            <pc:docMk/>
            <pc:sldMk cId="2284230484" sldId="399"/>
            <ac:spMk id="10" creationId="{9CED0AFB-9ACD-D7D5-4798-CDCA85CA7322}"/>
          </ac:spMkLst>
        </pc:spChg>
        <pc:spChg chg="mod">
          <ac:chgData name="Etienne Elodie" userId="a9b41b26-436e-4edf-8f99-67f6714ffa67" providerId="ADAL" clId="{13E68125-DE3C-4E87-8B0B-0F03F6B0ABFE}" dt="2023-06-19T20:44:39.794" v="799" actId="255"/>
          <ac:spMkLst>
            <pc:docMk/>
            <pc:sldMk cId="2284230484" sldId="399"/>
            <ac:spMk id="14" creationId="{0582DDF5-022E-4E5D-B76E-0734B0578D36}"/>
          </ac:spMkLst>
        </pc:spChg>
        <pc:spChg chg="mod">
          <ac:chgData name="Etienne Elodie" userId="a9b41b26-436e-4edf-8f99-67f6714ffa67" providerId="ADAL" clId="{13E68125-DE3C-4E87-8B0B-0F03F6B0ABFE}" dt="2023-06-19T20:44:43.584" v="800" actId="1076"/>
          <ac:spMkLst>
            <pc:docMk/>
            <pc:sldMk cId="2284230484" sldId="399"/>
            <ac:spMk id="22" creationId="{644031DD-C068-6986-63C3-5D72186A85BE}"/>
          </ac:spMkLst>
        </pc:spChg>
        <pc:spChg chg="del mod">
          <ac:chgData name="Etienne Elodie" userId="a9b41b26-436e-4edf-8f99-67f6714ffa67" providerId="ADAL" clId="{13E68125-DE3C-4E87-8B0B-0F03F6B0ABFE}" dt="2023-06-19T20:44:49.308" v="803" actId="478"/>
          <ac:spMkLst>
            <pc:docMk/>
            <pc:sldMk cId="2284230484" sldId="399"/>
            <ac:spMk id="24" creationId="{2FA1ADBF-0FD5-A5C4-5CEC-D75E6E4BBB51}"/>
          </ac:spMkLst>
        </pc:spChg>
        <pc:picChg chg="add mod modCrop">
          <ac:chgData name="Etienne Elodie" userId="a9b41b26-436e-4edf-8f99-67f6714ffa67" providerId="ADAL" clId="{13E68125-DE3C-4E87-8B0B-0F03F6B0ABFE}" dt="2023-06-19T21:25:30.318" v="955" actId="1076"/>
          <ac:picMkLst>
            <pc:docMk/>
            <pc:sldMk cId="2284230484" sldId="399"/>
            <ac:picMk id="4" creationId="{25C14E1C-2113-C0B8-9169-778B063C654A}"/>
          </ac:picMkLst>
        </pc:picChg>
        <pc:picChg chg="mod">
          <ac:chgData name="Etienne Elodie" userId="a9b41b26-436e-4edf-8f99-67f6714ffa67" providerId="ADAL" clId="{13E68125-DE3C-4E87-8B0B-0F03F6B0ABFE}" dt="2023-06-19T20:44:45.925" v="801" actId="1076"/>
          <ac:picMkLst>
            <pc:docMk/>
            <pc:sldMk cId="2284230484" sldId="399"/>
            <ac:picMk id="7" creationId="{0F5ECD7C-5FDE-FCC8-3804-DBBB22F53ECD}"/>
          </ac:picMkLst>
        </pc:picChg>
        <pc:picChg chg="add mod">
          <ac:chgData name="Etienne Elodie" userId="a9b41b26-436e-4edf-8f99-67f6714ffa67" providerId="ADAL" clId="{13E68125-DE3C-4E87-8B0B-0F03F6B0ABFE}" dt="2023-06-19T21:25:29.019" v="954" actId="1076"/>
          <ac:picMkLst>
            <pc:docMk/>
            <pc:sldMk cId="2284230484" sldId="399"/>
            <ac:picMk id="9" creationId="{9CD3FDE6-1CF9-DE4C-B789-70E2BA9A5621}"/>
          </ac:picMkLst>
        </pc:picChg>
      </pc:sldChg>
      <pc:sldChg chg="addSp delSp modSp mod">
        <pc:chgData name="Etienne Elodie" userId="a9b41b26-436e-4edf-8f99-67f6714ffa67" providerId="ADAL" clId="{13E68125-DE3C-4E87-8B0B-0F03F6B0ABFE}" dt="2023-06-19T21:29:09.312" v="1007" actId="1076"/>
        <pc:sldMkLst>
          <pc:docMk/>
          <pc:sldMk cId="2254864232" sldId="400"/>
        </pc:sldMkLst>
        <pc:spChg chg="mod">
          <ac:chgData name="Etienne Elodie" userId="a9b41b26-436e-4edf-8f99-67f6714ffa67" providerId="ADAL" clId="{13E68125-DE3C-4E87-8B0B-0F03F6B0ABFE}" dt="2023-06-19T21:28:48.507" v="998" actId="14100"/>
          <ac:spMkLst>
            <pc:docMk/>
            <pc:sldMk cId="2254864232" sldId="400"/>
            <ac:spMk id="5" creationId="{05E7A7D6-D1F4-492A-911D-EFFB0F2ED6A4}"/>
          </ac:spMkLst>
        </pc:spChg>
        <pc:spChg chg="mod">
          <ac:chgData name="Etienne Elodie" userId="a9b41b26-436e-4edf-8f99-67f6714ffa67" providerId="ADAL" clId="{13E68125-DE3C-4E87-8B0B-0F03F6B0ABFE}" dt="2023-06-19T21:29:07.812" v="1006" actId="1076"/>
          <ac:spMkLst>
            <pc:docMk/>
            <pc:sldMk cId="2254864232" sldId="400"/>
            <ac:spMk id="17" creationId="{1509197F-0207-0C0C-2C87-3ADFD2E3FF0B}"/>
          </ac:spMkLst>
        </pc:spChg>
        <pc:spChg chg="mod">
          <ac:chgData name="Etienne Elodie" userId="a9b41b26-436e-4edf-8f99-67f6714ffa67" providerId="ADAL" clId="{13E68125-DE3C-4E87-8B0B-0F03F6B0ABFE}" dt="2023-06-19T21:29:09.312" v="1007" actId="1076"/>
          <ac:spMkLst>
            <pc:docMk/>
            <pc:sldMk cId="2254864232" sldId="400"/>
            <ac:spMk id="20" creationId="{54E83EE6-EE83-47E5-9B76-F96261C19979}"/>
          </ac:spMkLst>
        </pc:spChg>
        <pc:picChg chg="mod">
          <ac:chgData name="Etienne Elodie" userId="a9b41b26-436e-4edf-8f99-67f6714ffa67" providerId="ADAL" clId="{13E68125-DE3C-4E87-8B0B-0F03F6B0ABFE}" dt="2023-06-19T21:28:53.710" v="1002" actId="1076"/>
          <ac:picMkLst>
            <pc:docMk/>
            <pc:sldMk cId="2254864232" sldId="400"/>
            <ac:picMk id="11" creationId="{99483755-BDD0-B4FD-F14E-668486075ED1}"/>
          </ac:picMkLst>
        </pc:picChg>
        <pc:picChg chg="del">
          <ac:chgData name="Etienne Elodie" userId="a9b41b26-436e-4edf-8f99-67f6714ffa67" providerId="ADAL" clId="{13E68125-DE3C-4E87-8B0B-0F03F6B0ABFE}" dt="2023-06-19T21:06:47.721" v="837" actId="478"/>
          <ac:picMkLst>
            <pc:docMk/>
            <pc:sldMk cId="2254864232" sldId="400"/>
            <ac:picMk id="13" creationId="{9AB0008F-CAFB-F4BB-1E4A-0DFDB5A64925}"/>
          </ac:picMkLst>
        </pc:picChg>
        <pc:picChg chg="add mod">
          <ac:chgData name="Etienne Elodie" userId="a9b41b26-436e-4edf-8f99-67f6714ffa67" providerId="ADAL" clId="{13E68125-DE3C-4E87-8B0B-0F03F6B0ABFE}" dt="2023-06-19T21:28:54.999" v="1003" actId="1076"/>
          <ac:picMkLst>
            <pc:docMk/>
            <pc:sldMk cId="2254864232" sldId="400"/>
            <ac:picMk id="2050" creationId="{FB861D61-5CAC-1FE9-73F8-0C2E05621C07}"/>
          </ac:picMkLst>
        </pc:picChg>
      </pc:sldChg>
      <pc:sldChg chg="modSp mod">
        <pc:chgData name="Etienne Elodie" userId="a9b41b26-436e-4edf-8f99-67f6714ffa67" providerId="ADAL" clId="{13E68125-DE3C-4E87-8B0B-0F03F6B0ABFE}" dt="2023-06-19T21:13:40.585" v="902" actId="20577"/>
        <pc:sldMkLst>
          <pc:docMk/>
          <pc:sldMk cId="3566331227" sldId="401"/>
        </pc:sldMkLst>
        <pc:spChg chg="mod">
          <ac:chgData name="Etienne Elodie" userId="a9b41b26-436e-4edf-8f99-67f6714ffa67" providerId="ADAL" clId="{13E68125-DE3C-4E87-8B0B-0F03F6B0ABFE}" dt="2023-06-19T21:13:40.585" v="902" actId="20577"/>
          <ac:spMkLst>
            <pc:docMk/>
            <pc:sldMk cId="3566331227" sldId="401"/>
            <ac:spMk id="6" creationId="{C5465321-A8E5-F8E6-FE82-BBB46C83BA32}"/>
          </ac:spMkLst>
        </pc:spChg>
      </pc:sldChg>
      <pc:sldChg chg="modSp mod">
        <pc:chgData name="Etienne Elodie" userId="a9b41b26-436e-4edf-8f99-67f6714ffa67" providerId="ADAL" clId="{13E68125-DE3C-4E87-8B0B-0F03F6B0ABFE}" dt="2023-06-19T21:20:01.873" v="930" actId="20577"/>
        <pc:sldMkLst>
          <pc:docMk/>
          <pc:sldMk cId="593267851" sldId="406"/>
        </pc:sldMkLst>
        <pc:spChg chg="mod">
          <ac:chgData name="Etienne Elodie" userId="a9b41b26-436e-4edf-8f99-67f6714ffa67" providerId="ADAL" clId="{13E68125-DE3C-4E87-8B0B-0F03F6B0ABFE}" dt="2023-06-19T21:20:01.873" v="930" actId="20577"/>
          <ac:spMkLst>
            <pc:docMk/>
            <pc:sldMk cId="593267851" sldId="406"/>
            <ac:spMk id="2" creationId="{94C704E2-6B68-400C-B055-D4BDB649BBC4}"/>
          </ac:spMkLst>
        </pc:spChg>
      </pc:sldChg>
      <pc:sldChg chg="del">
        <pc:chgData name="Etienne Elodie" userId="a9b41b26-436e-4edf-8f99-67f6714ffa67" providerId="ADAL" clId="{13E68125-DE3C-4E87-8B0B-0F03F6B0ABFE}" dt="2023-06-19T21:23:42.238" v="935" actId="47"/>
        <pc:sldMkLst>
          <pc:docMk/>
          <pc:sldMk cId="3276754659" sldId="407"/>
        </pc:sldMkLst>
      </pc:sldChg>
      <pc:sldChg chg="modSp add mod">
        <pc:chgData name="Etienne Elodie" userId="a9b41b26-436e-4edf-8f99-67f6714ffa67" providerId="ADAL" clId="{13E68125-DE3C-4E87-8B0B-0F03F6B0ABFE}" dt="2023-06-19T21:29:31.699" v="1012" actId="20577"/>
        <pc:sldMkLst>
          <pc:docMk/>
          <pc:sldMk cId="2863797939" sldId="411"/>
        </pc:sldMkLst>
        <pc:spChg chg="mod">
          <ac:chgData name="Etienne Elodie" userId="a9b41b26-436e-4edf-8f99-67f6714ffa67" providerId="ADAL" clId="{13E68125-DE3C-4E87-8B0B-0F03F6B0ABFE}" dt="2023-06-19T21:29:31.699" v="1012" actId="20577"/>
          <ac:spMkLst>
            <pc:docMk/>
            <pc:sldMk cId="2863797939" sldId="411"/>
            <ac:spMk id="5" creationId="{919EE81D-4E2D-9671-F990-26EA595A5760}"/>
          </ac:spMkLst>
        </pc:spChg>
      </pc:sldChg>
      <pc:sldChg chg="addSp delSp modSp add mod ord">
        <pc:chgData name="Etienne Elodie" userId="a9b41b26-436e-4edf-8f99-67f6714ffa67" providerId="ADAL" clId="{13E68125-DE3C-4E87-8B0B-0F03F6B0ABFE}" dt="2023-06-19T21:08:01.475" v="881" actId="208"/>
        <pc:sldMkLst>
          <pc:docMk/>
          <pc:sldMk cId="3126789569" sldId="412"/>
        </pc:sldMkLst>
        <pc:spChg chg="mod">
          <ac:chgData name="Etienne Elodie" userId="a9b41b26-436e-4edf-8f99-67f6714ffa67" providerId="ADAL" clId="{13E68125-DE3C-4E87-8B0B-0F03F6B0ABFE}" dt="2023-06-19T21:07:31.816" v="873" actId="20577"/>
          <ac:spMkLst>
            <pc:docMk/>
            <pc:sldMk cId="3126789569" sldId="412"/>
            <ac:spMk id="2" creationId="{6264F842-ECAF-838C-465D-C992C698B346}"/>
          </ac:spMkLst>
        </pc:spChg>
        <pc:spChg chg="del">
          <ac:chgData name="Etienne Elodie" userId="a9b41b26-436e-4edf-8f99-67f6714ffa67" providerId="ADAL" clId="{13E68125-DE3C-4E87-8B0B-0F03F6B0ABFE}" dt="2023-06-19T21:07:37.050" v="874" actId="478"/>
          <ac:spMkLst>
            <pc:docMk/>
            <pc:sldMk cId="3126789569" sldId="412"/>
            <ac:spMk id="3" creationId="{0CC2E3BD-065D-21C7-7C10-4F344E2F102E}"/>
          </ac:spMkLst>
        </pc:spChg>
        <pc:picChg chg="mod">
          <ac:chgData name="Etienne Elodie" userId="a9b41b26-436e-4edf-8f99-67f6714ffa67" providerId="ADAL" clId="{13E68125-DE3C-4E87-8B0B-0F03F6B0ABFE}" dt="2023-06-19T21:07:53.981" v="880" actId="1076"/>
          <ac:picMkLst>
            <pc:docMk/>
            <pc:sldMk cId="3126789569" sldId="412"/>
            <ac:picMk id="5" creationId="{C39E5451-F6B8-5E0F-63E3-8D104DE739C0}"/>
          </ac:picMkLst>
        </pc:picChg>
        <pc:picChg chg="mod">
          <ac:chgData name="Etienne Elodie" userId="a9b41b26-436e-4edf-8f99-67f6714ffa67" providerId="ADAL" clId="{13E68125-DE3C-4E87-8B0B-0F03F6B0ABFE}" dt="2023-06-19T21:07:52.541" v="879" actId="1076"/>
          <ac:picMkLst>
            <pc:docMk/>
            <pc:sldMk cId="3126789569" sldId="412"/>
            <ac:picMk id="7" creationId="{080C7A87-DF86-284A-6BEA-A4710B7A74C3}"/>
          </ac:picMkLst>
        </pc:picChg>
        <pc:picChg chg="mod">
          <ac:chgData name="Etienne Elodie" userId="a9b41b26-436e-4edf-8f99-67f6714ffa67" providerId="ADAL" clId="{13E68125-DE3C-4E87-8B0B-0F03F6B0ABFE}" dt="2023-06-19T21:07:38.973" v="875" actId="1076"/>
          <ac:picMkLst>
            <pc:docMk/>
            <pc:sldMk cId="3126789569" sldId="412"/>
            <ac:picMk id="9" creationId="{B0C82A3F-ACB3-C942-5B48-1FC3300A2966}"/>
          </ac:picMkLst>
        </pc:picChg>
        <pc:cxnChg chg="add mod">
          <ac:chgData name="Etienne Elodie" userId="a9b41b26-436e-4edf-8f99-67f6714ffa67" providerId="ADAL" clId="{13E68125-DE3C-4E87-8B0B-0F03F6B0ABFE}" dt="2023-06-19T21:08:01.475" v="881" actId="208"/>
          <ac:cxnSpMkLst>
            <pc:docMk/>
            <pc:sldMk cId="3126789569" sldId="412"/>
            <ac:cxnSpMk id="6" creationId="{00CB21B6-AB4E-F14C-896F-167C7FD8DA15}"/>
          </ac:cxnSpMkLst>
        </pc:cxnChg>
      </pc:sldChg>
      <pc:sldChg chg="new del">
        <pc:chgData name="Etienne Elodie" userId="a9b41b26-436e-4edf-8f99-67f6714ffa67" providerId="ADAL" clId="{13E68125-DE3C-4E87-8B0B-0F03F6B0ABFE}" dt="2023-06-19T19:03:18.395" v="118" actId="47"/>
        <pc:sldMkLst>
          <pc:docMk/>
          <pc:sldMk cId="4086974690" sldId="413"/>
        </pc:sldMkLst>
      </pc:sldChg>
      <pc:sldChg chg="addSp delSp modSp add mod">
        <pc:chgData name="Etienne Elodie" userId="a9b41b26-436e-4edf-8f99-67f6714ffa67" providerId="ADAL" clId="{13E68125-DE3C-4E87-8B0B-0F03F6B0ABFE}" dt="2023-06-19T19:04:02.508" v="131" actId="1076"/>
        <pc:sldMkLst>
          <pc:docMk/>
          <pc:sldMk cId="3197079207" sldId="414"/>
        </pc:sldMkLst>
        <pc:picChg chg="add mod modCrop">
          <ac:chgData name="Etienne Elodie" userId="a9b41b26-436e-4edf-8f99-67f6714ffa67" providerId="ADAL" clId="{13E68125-DE3C-4E87-8B0B-0F03F6B0ABFE}" dt="2023-06-19T19:04:02.508" v="131" actId="1076"/>
          <ac:picMkLst>
            <pc:docMk/>
            <pc:sldMk cId="3197079207" sldId="414"/>
            <ac:picMk id="3" creationId="{1F141079-7A14-369C-88FE-128A8A243CAF}"/>
          </ac:picMkLst>
        </pc:picChg>
        <pc:picChg chg="del">
          <ac:chgData name="Etienne Elodie" userId="a9b41b26-436e-4edf-8f99-67f6714ffa67" providerId="ADAL" clId="{13E68125-DE3C-4E87-8B0B-0F03F6B0ABFE}" dt="2023-06-19T19:03:22.992" v="119" actId="478"/>
          <ac:picMkLst>
            <pc:docMk/>
            <pc:sldMk cId="3197079207" sldId="414"/>
            <ac:picMk id="7" creationId="{DAF8E669-01C7-ACEC-AED0-7E6C8686492E}"/>
          </ac:picMkLst>
        </pc:picChg>
      </pc:sldChg>
      <pc:sldChg chg="add del">
        <pc:chgData name="Etienne Elodie" userId="a9b41b26-436e-4edf-8f99-67f6714ffa67" providerId="ADAL" clId="{13E68125-DE3C-4E87-8B0B-0F03F6B0ABFE}" dt="2023-06-19T19:03:24.994" v="121"/>
        <pc:sldMkLst>
          <pc:docMk/>
          <pc:sldMk cId="1078576435" sldId="415"/>
        </pc:sldMkLst>
      </pc:sldChg>
      <pc:sldChg chg="modSp new del mod">
        <pc:chgData name="Etienne Elodie" userId="a9b41b26-436e-4edf-8f99-67f6714ffa67" providerId="ADAL" clId="{13E68125-DE3C-4E87-8B0B-0F03F6B0ABFE}" dt="2023-06-19T19:20:48.411" v="544" actId="47"/>
        <pc:sldMkLst>
          <pc:docMk/>
          <pc:sldMk cId="3907746671" sldId="415"/>
        </pc:sldMkLst>
        <pc:spChg chg="mod">
          <ac:chgData name="Etienne Elodie" userId="a9b41b26-436e-4edf-8f99-67f6714ffa67" providerId="ADAL" clId="{13E68125-DE3C-4E87-8B0B-0F03F6B0ABFE}" dt="2023-06-19T19:14:35.390" v="198" actId="21"/>
          <ac:spMkLst>
            <pc:docMk/>
            <pc:sldMk cId="3907746671" sldId="415"/>
            <ac:spMk id="2" creationId="{204A5E99-F31C-5F02-B0D5-A8D4A3C5C586}"/>
          </ac:spMkLst>
        </pc:spChg>
        <pc:spChg chg="mod">
          <ac:chgData name="Etienne Elodie" userId="a9b41b26-436e-4edf-8f99-67f6714ffa67" providerId="ADAL" clId="{13E68125-DE3C-4E87-8B0B-0F03F6B0ABFE}" dt="2023-06-19T19:12:54.975" v="195" actId="20577"/>
          <ac:spMkLst>
            <pc:docMk/>
            <pc:sldMk cId="3907746671" sldId="415"/>
            <ac:spMk id="3" creationId="{8F99CE54-559F-F48F-168B-AD2754A0450B}"/>
          </ac:spMkLst>
        </pc:spChg>
      </pc:sldChg>
      <pc:sldChg chg="add del ord">
        <pc:chgData name="Etienne Elodie" userId="a9b41b26-436e-4edf-8f99-67f6714ffa67" providerId="ADAL" clId="{13E68125-DE3C-4E87-8B0B-0F03F6B0ABFE}" dt="2023-06-19T21:27:34.563" v="995" actId="20578"/>
        <pc:sldMkLst>
          <pc:docMk/>
          <pc:sldMk cId="424170937" sldId="416"/>
        </pc:sldMkLst>
      </pc:sldChg>
      <pc:sldChg chg="addSp delSp modSp add mod">
        <pc:chgData name="Etienne Elodie" userId="a9b41b26-436e-4edf-8f99-67f6714ffa67" providerId="ADAL" clId="{13E68125-DE3C-4E87-8B0B-0F03F6B0ABFE}" dt="2023-06-19T21:16:42.975" v="916" actId="1076"/>
        <pc:sldMkLst>
          <pc:docMk/>
          <pc:sldMk cId="1819026213" sldId="417"/>
        </pc:sldMkLst>
        <pc:spChg chg="add mod">
          <ac:chgData name="Etienne Elodie" userId="a9b41b26-436e-4edf-8f99-67f6714ffa67" providerId="ADAL" clId="{13E68125-DE3C-4E87-8B0B-0F03F6B0ABFE}" dt="2023-06-19T21:16:40.849" v="915" actId="20577"/>
          <ac:spMkLst>
            <pc:docMk/>
            <pc:sldMk cId="1819026213" sldId="417"/>
            <ac:spMk id="5" creationId="{3E37CACD-D5B2-CE60-B88B-8FDAAC1462BD}"/>
          </ac:spMkLst>
        </pc:spChg>
        <pc:spChg chg="del mod">
          <ac:chgData name="Etienne Elodie" userId="a9b41b26-436e-4edf-8f99-67f6714ffa67" providerId="ADAL" clId="{13E68125-DE3C-4E87-8B0B-0F03F6B0ABFE}" dt="2023-06-19T20:55:47.897" v="807" actId="478"/>
          <ac:spMkLst>
            <pc:docMk/>
            <pc:sldMk cId="1819026213" sldId="417"/>
            <ac:spMk id="6" creationId="{196BABBD-662D-45A0-B110-BAB7BD90AB1D}"/>
          </ac:spMkLst>
        </pc:spChg>
        <pc:spChg chg="add del">
          <ac:chgData name="Etienne Elodie" userId="a9b41b26-436e-4edf-8f99-67f6714ffa67" providerId="ADAL" clId="{13E68125-DE3C-4E87-8B0B-0F03F6B0ABFE}" dt="2023-06-19T20:31:34.608" v="761" actId="11529"/>
          <ac:spMkLst>
            <pc:docMk/>
            <pc:sldMk cId="1819026213" sldId="417"/>
            <ac:spMk id="7" creationId="{B636CD5C-4002-3F0A-B422-C4165F69F177}"/>
          </ac:spMkLst>
        </pc:spChg>
        <pc:spChg chg="mod">
          <ac:chgData name="Etienne Elodie" userId="a9b41b26-436e-4edf-8f99-67f6714ffa67" providerId="ADAL" clId="{13E68125-DE3C-4E87-8B0B-0F03F6B0ABFE}" dt="2023-06-19T20:56:00.399" v="809" actId="1076"/>
          <ac:spMkLst>
            <pc:docMk/>
            <pc:sldMk cId="1819026213" sldId="417"/>
            <ac:spMk id="26" creationId="{CEAF550F-5C5F-44BB-9EE0-CEA119A0D14E}"/>
          </ac:spMkLst>
        </pc:spChg>
        <pc:spChg chg="mod">
          <ac:chgData name="Etienne Elodie" userId="a9b41b26-436e-4edf-8f99-67f6714ffa67" providerId="ADAL" clId="{13E68125-DE3C-4E87-8B0B-0F03F6B0ABFE}" dt="2023-06-19T20:55:51.414" v="808" actId="1076"/>
          <ac:spMkLst>
            <pc:docMk/>
            <pc:sldMk cId="1819026213" sldId="417"/>
            <ac:spMk id="27" creationId="{75932178-4626-4630-B163-C7740488B98B}"/>
          </ac:spMkLst>
        </pc:spChg>
        <pc:picChg chg="add mod">
          <ac:chgData name="Etienne Elodie" userId="a9b41b26-436e-4edf-8f99-67f6714ffa67" providerId="ADAL" clId="{13E68125-DE3C-4E87-8B0B-0F03F6B0ABFE}" dt="2023-06-19T21:16:42.975" v="916" actId="1076"/>
          <ac:picMkLst>
            <pc:docMk/>
            <pc:sldMk cId="1819026213" sldId="417"/>
            <ac:picMk id="1026" creationId="{293C51B1-11FD-AB78-1F6D-00D1EC7A4D53}"/>
          </ac:picMkLst>
        </pc:picChg>
        <pc:cxnChg chg="add del mod">
          <ac:chgData name="Etienne Elodie" userId="a9b41b26-436e-4edf-8f99-67f6714ffa67" providerId="ADAL" clId="{13E68125-DE3C-4E87-8B0B-0F03F6B0ABFE}" dt="2023-06-19T20:57:25.242" v="821" actId="478"/>
          <ac:cxnSpMkLst>
            <pc:docMk/>
            <pc:sldMk cId="1819026213" sldId="417"/>
            <ac:cxnSpMk id="3" creationId="{881F6969-E1B8-FD92-A2CF-B809D5861F16}"/>
          </ac:cxnSpMkLst>
        </pc:cxnChg>
        <pc:cxnChg chg="add del mod">
          <ac:chgData name="Etienne Elodie" userId="a9b41b26-436e-4edf-8f99-67f6714ffa67" providerId="ADAL" clId="{13E68125-DE3C-4E87-8B0B-0F03F6B0ABFE}" dt="2023-06-19T20:57:22.638" v="820" actId="478"/>
          <ac:cxnSpMkLst>
            <pc:docMk/>
            <pc:sldMk cId="1819026213" sldId="417"/>
            <ac:cxnSpMk id="8" creationId="{B149B578-ED9D-A47F-0E90-C4CCC491CE07}"/>
          </ac:cxnSpMkLst>
        </pc:cxnChg>
      </pc:sldChg>
      <pc:sldChg chg="modSp add mod">
        <pc:chgData name="Etienne Elodie" userId="a9b41b26-436e-4edf-8f99-67f6714ffa67" providerId="ADAL" clId="{13E68125-DE3C-4E87-8B0B-0F03F6B0ABFE}" dt="2023-06-19T21:24:09.594" v="953" actId="20577"/>
        <pc:sldMkLst>
          <pc:docMk/>
          <pc:sldMk cId="3704553206" sldId="418"/>
        </pc:sldMkLst>
        <pc:spChg chg="mod">
          <ac:chgData name="Etienne Elodie" userId="a9b41b26-436e-4edf-8f99-67f6714ffa67" providerId="ADAL" clId="{13E68125-DE3C-4E87-8B0B-0F03F6B0ABFE}" dt="2023-06-19T21:24:09.594" v="953" actId="20577"/>
          <ac:spMkLst>
            <pc:docMk/>
            <pc:sldMk cId="3704553206" sldId="418"/>
            <ac:spMk id="22" creationId="{FF5AF362-308D-4A36-BBA7-3EA4DA27224C}"/>
          </ac:spMkLst>
        </pc:spChg>
      </pc:sldChg>
      <pc:sldChg chg="add">
        <pc:chgData name="Etienne Elodie" userId="a9b41b26-436e-4edf-8f99-67f6714ffa67" providerId="ADAL" clId="{13E68125-DE3C-4E87-8B0B-0F03F6B0ABFE}" dt="2023-06-20T05:09:48.787" v="1024"/>
        <pc:sldMkLst>
          <pc:docMk/>
          <pc:sldMk cId="632092712" sldId="419"/>
        </pc:sldMkLst>
      </pc:sldChg>
      <pc:sldChg chg="add">
        <pc:chgData name="Etienne Elodie" userId="a9b41b26-436e-4edf-8f99-67f6714ffa67" providerId="ADAL" clId="{13E68125-DE3C-4E87-8B0B-0F03F6B0ABFE}" dt="2023-06-20T05:11:21.775" v="1026"/>
        <pc:sldMkLst>
          <pc:docMk/>
          <pc:sldMk cId="827228710" sldId="420"/>
        </pc:sldMkLst>
      </pc:sldChg>
    </pc:docChg>
  </pc:docChgLst>
  <pc:docChgLst>
    <pc:chgData name="Elodie Etienne" userId="15a21c51-94ef-4add-b1d1-3e3944aac4b1" providerId="ADAL" clId="{E514023A-999A-46C0-9F87-87410AA00E5E}"/>
    <pc:docChg chg="modSld">
      <pc:chgData name="Elodie Etienne" userId="15a21c51-94ef-4add-b1d1-3e3944aac4b1" providerId="ADAL" clId="{E514023A-999A-46C0-9F87-87410AA00E5E}" dt="2023-07-04T09:33:37.753" v="8" actId="20577"/>
      <pc:docMkLst>
        <pc:docMk/>
      </pc:docMkLst>
      <pc:sldChg chg="modSp mod">
        <pc:chgData name="Elodie Etienne" userId="15a21c51-94ef-4add-b1d1-3e3944aac4b1" providerId="ADAL" clId="{E514023A-999A-46C0-9F87-87410AA00E5E}" dt="2023-07-04T09:33:37.753" v="8" actId="20577"/>
        <pc:sldMkLst>
          <pc:docMk/>
          <pc:sldMk cId="1764286021" sldId="447"/>
        </pc:sldMkLst>
        <pc:spChg chg="mod">
          <ac:chgData name="Elodie Etienne" userId="15a21c51-94ef-4add-b1d1-3e3944aac4b1" providerId="ADAL" clId="{E514023A-999A-46C0-9F87-87410AA00E5E}" dt="2023-07-04T09:33:37.753" v="8" actId="20577"/>
          <ac:spMkLst>
            <pc:docMk/>
            <pc:sldMk cId="1764286021" sldId="447"/>
            <ac:spMk id="2" creationId="{097E42FD-210B-40CC-8054-12033F9C0451}"/>
          </ac:spMkLst>
        </pc:spChg>
      </pc:sldChg>
    </pc:docChg>
  </pc:docChgLst>
  <pc:docChgLst>
    <pc:chgData name="Elodie Etienne" userId="15a21c51-94ef-4add-b1d1-3e3944aac4b1" providerId="ADAL" clId="{57A2BCDD-3E3F-4A7B-BEE1-84A0D325E01F}"/>
    <pc:docChg chg="undo custSel addSld delSld modSld sldOrd addMainMaster">
      <pc:chgData name="Elodie Etienne" userId="15a21c51-94ef-4add-b1d1-3e3944aac4b1" providerId="ADAL" clId="{57A2BCDD-3E3F-4A7B-BEE1-84A0D325E01F}" dt="2023-07-03T06:36:01.440" v="672" actId="20577"/>
      <pc:docMkLst>
        <pc:docMk/>
      </pc:docMkLst>
      <pc:sldChg chg="modSp mod">
        <pc:chgData name="Elodie Etienne" userId="15a21c51-94ef-4add-b1d1-3e3944aac4b1" providerId="ADAL" clId="{57A2BCDD-3E3F-4A7B-BEE1-84A0D325E01F}" dt="2023-07-03T06:24:21.959" v="68" actId="20577"/>
        <pc:sldMkLst>
          <pc:docMk/>
          <pc:sldMk cId="2816719169" sldId="257"/>
        </pc:sldMkLst>
        <pc:spChg chg="mod">
          <ac:chgData name="Elodie Etienne" userId="15a21c51-94ef-4add-b1d1-3e3944aac4b1" providerId="ADAL" clId="{57A2BCDD-3E3F-4A7B-BEE1-84A0D325E01F}" dt="2023-07-03T06:24:21.959" v="68" actId="20577"/>
          <ac:spMkLst>
            <pc:docMk/>
            <pc:sldMk cId="2816719169" sldId="257"/>
            <ac:spMk id="7" creationId="{82228CF2-3CE7-4331-8A74-1DFDCB344943}"/>
          </ac:spMkLst>
        </pc:spChg>
      </pc:sldChg>
      <pc:sldChg chg="del">
        <pc:chgData name="Elodie Etienne" userId="15a21c51-94ef-4add-b1d1-3e3944aac4b1" providerId="ADAL" clId="{57A2BCDD-3E3F-4A7B-BEE1-84A0D325E01F}" dt="2023-07-03T06:29:14.103" v="398" actId="47"/>
        <pc:sldMkLst>
          <pc:docMk/>
          <pc:sldMk cId="586936715" sldId="262"/>
        </pc:sldMkLst>
      </pc:sldChg>
      <pc:sldChg chg="modSp mod">
        <pc:chgData name="Elodie Etienne" userId="15a21c51-94ef-4add-b1d1-3e3944aac4b1" providerId="ADAL" clId="{57A2BCDD-3E3F-4A7B-BEE1-84A0D325E01F}" dt="2023-07-03T06:31:44.710" v="421" actId="20577"/>
        <pc:sldMkLst>
          <pc:docMk/>
          <pc:sldMk cId="860839465" sldId="266"/>
        </pc:sldMkLst>
        <pc:spChg chg="mod">
          <ac:chgData name="Elodie Etienne" userId="15a21c51-94ef-4add-b1d1-3e3944aac4b1" providerId="ADAL" clId="{57A2BCDD-3E3F-4A7B-BEE1-84A0D325E01F}" dt="2023-07-03T06:31:44.710" v="421" actId="20577"/>
          <ac:spMkLst>
            <pc:docMk/>
            <pc:sldMk cId="860839465" sldId="266"/>
            <ac:spMk id="2" creationId="{2F5F9E27-DE25-4DCF-ADE7-116118DB496D}"/>
          </ac:spMkLst>
        </pc:spChg>
      </pc:sldChg>
      <pc:sldChg chg="modSp mod">
        <pc:chgData name="Elodie Etienne" userId="15a21c51-94ef-4add-b1d1-3e3944aac4b1" providerId="ADAL" clId="{57A2BCDD-3E3F-4A7B-BEE1-84A0D325E01F}" dt="2023-07-03T06:29:36.069" v="399" actId="1076"/>
        <pc:sldMkLst>
          <pc:docMk/>
          <pc:sldMk cId="985511440" sldId="293"/>
        </pc:sldMkLst>
        <pc:picChg chg="mod">
          <ac:chgData name="Elodie Etienne" userId="15a21c51-94ef-4add-b1d1-3e3944aac4b1" providerId="ADAL" clId="{57A2BCDD-3E3F-4A7B-BEE1-84A0D325E01F}" dt="2023-07-03T06:29:36.069" v="399" actId="1076"/>
          <ac:picMkLst>
            <pc:docMk/>
            <pc:sldMk cId="985511440" sldId="293"/>
            <ac:picMk id="3" creationId="{60816569-FF34-F70A-E763-009E5EABF7C2}"/>
          </ac:picMkLst>
        </pc:picChg>
      </pc:sldChg>
      <pc:sldChg chg="del">
        <pc:chgData name="Elodie Etienne" userId="15a21c51-94ef-4add-b1d1-3e3944aac4b1" providerId="ADAL" clId="{57A2BCDD-3E3F-4A7B-BEE1-84A0D325E01F}" dt="2023-07-03T06:28:52.772" v="391" actId="47"/>
        <pc:sldMkLst>
          <pc:docMk/>
          <pc:sldMk cId="3886068379" sldId="295"/>
        </pc:sldMkLst>
      </pc:sldChg>
      <pc:sldChg chg="del">
        <pc:chgData name="Elodie Etienne" userId="15a21c51-94ef-4add-b1d1-3e3944aac4b1" providerId="ADAL" clId="{57A2BCDD-3E3F-4A7B-BEE1-84A0D325E01F}" dt="2023-07-03T06:28:53.616" v="392" actId="47"/>
        <pc:sldMkLst>
          <pc:docMk/>
          <pc:sldMk cId="3410131389" sldId="390"/>
        </pc:sldMkLst>
      </pc:sldChg>
      <pc:sldChg chg="del">
        <pc:chgData name="Elodie Etienne" userId="15a21c51-94ef-4add-b1d1-3e3944aac4b1" providerId="ADAL" clId="{57A2BCDD-3E3F-4A7B-BEE1-84A0D325E01F}" dt="2023-07-03T06:28:57.707" v="393" actId="47"/>
        <pc:sldMkLst>
          <pc:docMk/>
          <pc:sldMk cId="26454052" sldId="391"/>
        </pc:sldMkLst>
      </pc:sldChg>
      <pc:sldChg chg="modSp mod">
        <pc:chgData name="Elodie Etienne" userId="15a21c51-94ef-4add-b1d1-3e3944aac4b1" providerId="ADAL" clId="{57A2BCDD-3E3F-4A7B-BEE1-84A0D325E01F}" dt="2023-07-03T06:33:54.452" v="640" actId="20577"/>
        <pc:sldMkLst>
          <pc:docMk/>
          <pc:sldMk cId="2425440475" sldId="398"/>
        </pc:sldMkLst>
        <pc:spChg chg="mod">
          <ac:chgData name="Elodie Etienne" userId="15a21c51-94ef-4add-b1d1-3e3944aac4b1" providerId="ADAL" clId="{57A2BCDD-3E3F-4A7B-BEE1-84A0D325E01F}" dt="2023-07-03T06:33:54.452" v="640" actId="20577"/>
          <ac:spMkLst>
            <pc:docMk/>
            <pc:sldMk cId="2425440475" sldId="398"/>
            <ac:spMk id="3" creationId="{AE83F5D9-3DDC-3505-E16A-0171BB577B9C}"/>
          </ac:spMkLst>
        </pc:spChg>
      </pc:sldChg>
      <pc:sldChg chg="modSp mod">
        <pc:chgData name="Elodie Etienne" userId="15a21c51-94ef-4add-b1d1-3e3944aac4b1" providerId="ADAL" clId="{57A2BCDD-3E3F-4A7B-BEE1-84A0D325E01F}" dt="2023-07-03T06:33:00.148" v="595" actId="20577"/>
        <pc:sldMkLst>
          <pc:docMk/>
          <pc:sldMk cId="2254864232" sldId="400"/>
        </pc:sldMkLst>
        <pc:spChg chg="mod">
          <ac:chgData name="Elodie Etienne" userId="15a21c51-94ef-4add-b1d1-3e3944aac4b1" providerId="ADAL" clId="{57A2BCDD-3E3F-4A7B-BEE1-84A0D325E01F}" dt="2023-07-03T06:32:15.959" v="463" actId="14100"/>
          <ac:spMkLst>
            <pc:docMk/>
            <pc:sldMk cId="2254864232" sldId="400"/>
            <ac:spMk id="6" creationId="{196BABBD-662D-45A0-B110-BAB7BD90AB1D}"/>
          </ac:spMkLst>
        </pc:spChg>
        <pc:spChg chg="mod">
          <ac:chgData name="Elodie Etienne" userId="15a21c51-94ef-4add-b1d1-3e3944aac4b1" providerId="ADAL" clId="{57A2BCDD-3E3F-4A7B-BEE1-84A0D325E01F}" dt="2023-07-03T06:33:00.148" v="595" actId="20577"/>
          <ac:spMkLst>
            <pc:docMk/>
            <pc:sldMk cId="2254864232" sldId="400"/>
            <ac:spMk id="17" creationId="{1509197F-0207-0C0C-2C87-3ADFD2E3FF0B}"/>
          </ac:spMkLst>
        </pc:spChg>
      </pc:sldChg>
      <pc:sldChg chg="del">
        <pc:chgData name="Elodie Etienne" userId="15a21c51-94ef-4add-b1d1-3e3944aac4b1" providerId="ADAL" clId="{57A2BCDD-3E3F-4A7B-BEE1-84A0D325E01F}" dt="2023-07-03T06:27:39.971" v="384" actId="47"/>
        <pc:sldMkLst>
          <pc:docMk/>
          <pc:sldMk cId="3566331227" sldId="401"/>
        </pc:sldMkLst>
      </pc:sldChg>
      <pc:sldChg chg="del">
        <pc:chgData name="Elodie Etienne" userId="15a21c51-94ef-4add-b1d1-3e3944aac4b1" providerId="ADAL" clId="{57A2BCDD-3E3F-4A7B-BEE1-84A0D325E01F}" dt="2023-07-03T06:29:09.174" v="395" actId="47"/>
        <pc:sldMkLst>
          <pc:docMk/>
          <pc:sldMk cId="3446420832" sldId="402"/>
        </pc:sldMkLst>
      </pc:sldChg>
      <pc:sldChg chg="del">
        <pc:chgData name="Elodie Etienne" userId="15a21c51-94ef-4add-b1d1-3e3944aac4b1" providerId="ADAL" clId="{57A2BCDD-3E3F-4A7B-BEE1-84A0D325E01F}" dt="2023-07-03T06:29:11.400" v="397" actId="47"/>
        <pc:sldMkLst>
          <pc:docMk/>
          <pc:sldMk cId="1938152352" sldId="404"/>
        </pc:sldMkLst>
      </pc:sldChg>
      <pc:sldChg chg="del">
        <pc:chgData name="Elodie Etienne" userId="15a21c51-94ef-4add-b1d1-3e3944aac4b1" providerId="ADAL" clId="{57A2BCDD-3E3F-4A7B-BEE1-84A0D325E01F}" dt="2023-07-03T06:28:12.283" v="390" actId="47"/>
        <pc:sldMkLst>
          <pc:docMk/>
          <pc:sldMk cId="2863797939" sldId="411"/>
        </pc:sldMkLst>
      </pc:sldChg>
      <pc:sldChg chg="modSp mod">
        <pc:chgData name="Elodie Etienne" userId="15a21c51-94ef-4add-b1d1-3e3944aac4b1" providerId="ADAL" clId="{57A2BCDD-3E3F-4A7B-BEE1-84A0D325E01F}" dt="2023-07-03T06:32:00.530" v="447" actId="20577"/>
        <pc:sldMkLst>
          <pc:docMk/>
          <pc:sldMk cId="3126789569" sldId="412"/>
        </pc:sldMkLst>
        <pc:spChg chg="mod">
          <ac:chgData name="Elodie Etienne" userId="15a21c51-94ef-4add-b1d1-3e3944aac4b1" providerId="ADAL" clId="{57A2BCDD-3E3F-4A7B-BEE1-84A0D325E01F}" dt="2023-07-03T06:32:00.530" v="447" actId="20577"/>
          <ac:spMkLst>
            <pc:docMk/>
            <pc:sldMk cId="3126789569" sldId="412"/>
            <ac:spMk id="2" creationId="{6264F842-ECAF-838C-465D-C992C698B346}"/>
          </ac:spMkLst>
        </pc:spChg>
      </pc:sldChg>
      <pc:sldChg chg="del">
        <pc:chgData name="Elodie Etienne" userId="15a21c51-94ef-4add-b1d1-3e3944aac4b1" providerId="ADAL" clId="{57A2BCDD-3E3F-4A7B-BEE1-84A0D325E01F}" dt="2023-07-03T06:29:10.455" v="396" actId="47"/>
        <pc:sldMkLst>
          <pc:docMk/>
          <pc:sldMk cId="3197079207" sldId="414"/>
        </pc:sldMkLst>
      </pc:sldChg>
      <pc:sldChg chg="modSp mod">
        <pc:chgData name="Elodie Etienne" userId="15a21c51-94ef-4add-b1d1-3e3944aac4b1" providerId="ADAL" clId="{57A2BCDD-3E3F-4A7B-BEE1-84A0D325E01F}" dt="2023-07-03T06:29:52.436" v="403" actId="1076"/>
        <pc:sldMkLst>
          <pc:docMk/>
          <pc:sldMk cId="424170937" sldId="416"/>
        </pc:sldMkLst>
        <pc:spChg chg="mod">
          <ac:chgData name="Elodie Etienne" userId="15a21c51-94ef-4add-b1d1-3e3944aac4b1" providerId="ADAL" clId="{57A2BCDD-3E3F-4A7B-BEE1-84A0D325E01F}" dt="2023-07-03T06:29:52.283" v="402" actId="1076"/>
          <ac:spMkLst>
            <pc:docMk/>
            <pc:sldMk cId="424170937" sldId="416"/>
            <ac:spMk id="27" creationId="{75932178-4626-4630-B163-C7740488B98B}"/>
          </ac:spMkLst>
        </pc:spChg>
        <pc:picChg chg="mod">
          <ac:chgData name="Elodie Etienne" userId="15a21c51-94ef-4add-b1d1-3e3944aac4b1" providerId="ADAL" clId="{57A2BCDD-3E3F-4A7B-BEE1-84A0D325E01F}" dt="2023-07-03T06:29:52.436" v="403" actId="1076"/>
          <ac:picMkLst>
            <pc:docMk/>
            <pc:sldMk cId="424170937" sldId="416"/>
            <ac:picMk id="13" creationId="{B22F9610-3CF9-49B0-A227-E7BAF249BCBE}"/>
          </ac:picMkLst>
        </pc:picChg>
      </pc:sldChg>
      <pc:sldChg chg="del">
        <pc:chgData name="Elodie Etienne" userId="15a21c51-94ef-4add-b1d1-3e3944aac4b1" providerId="ADAL" clId="{57A2BCDD-3E3F-4A7B-BEE1-84A0D325E01F}" dt="2023-07-03T06:29:01.891" v="394" actId="47"/>
        <pc:sldMkLst>
          <pc:docMk/>
          <pc:sldMk cId="1819026213" sldId="417"/>
        </pc:sldMkLst>
      </pc:sldChg>
      <pc:sldChg chg="modSp mod">
        <pc:chgData name="Elodie Etienne" userId="15a21c51-94ef-4add-b1d1-3e3944aac4b1" providerId="ADAL" clId="{57A2BCDD-3E3F-4A7B-BEE1-84A0D325E01F}" dt="2023-07-03T06:30:14.611" v="415" actId="20577"/>
        <pc:sldMkLst>
          <pc:docMk/>
          <pc:sldMk cId="632092712" sldId="419"/>
        </pc:sldMkLst>
        <pc:spChg chg="mod">
          <ac:chgData name="Elodie Etienne" userId="15a21c51-94ef-4add-b1d1-3e3944aac4b1" providerId="ADAL" clId="{57A2BCDD-3E3F-4A7B-BEE1-84A0D325E01F}" dt="2023-07-03T06:30:14.611" v="415" actId="20577"/>
          <ac:spMkLst>
            <pc:docMk/>
            <pc:sldMk cId="632092712" sldId="419"/>
            <ac:spMk id="7" creationId="{1B029284-0499-48D7-8016-69541C1091A7}"/>
          </ac:spMkLst>
        </pc:spChg>
      </pc:sldChg>
      <pc:sldChg chg="modSp add mod">
        <pc:chgData name="Elodie Etienne" userId="15a21c51-94ef-4add-b1d1-3e3944aac4b1" providerId="ADAL" clId="{57A2BCDD-3E3F-4A7B-BEE1-84A0D325E01F}" dt="2023-07-03T06:25:35.285" v="247" actId="20577"/>
        <pc:sldMkLst>
          <pc:docMk/>
          <pc:sldMk cId="2487720221" sldId="421"/>
        </pc:sldMkLst>
        <pc:spChg chg="mod">
          <ac:chgData name="Elodie Etienne" userId="15a21c51-94ef-4add-b1d1-3e3944aac4b1" providerId="ADAL" clId="{57A2BCDD-3E3F-4A7B-BEE1-84A0D325E01F}" dt="2023-07-03T06:25:35.285" v="247" actId="20577"/>
          <ac:spMkLst>
            <pc:docMk/>
            <pc:sldMk cId="2487720221" sldId="421"/>
            <ac:spMk id="12" creationId="{276CF79B-AD32-486E-8DBC-FFA4AC685E72}"/>
          </ac:spMkLst>
        </pc:spChg>
      </pc:sldChg>
      <pc:sldChg chg="modSp add mod">
        <pc:chgData name="Elodie Etienne" userId="15a21c51-94ef-4add-b1d1-3e3944aac4b1" providerId="ADAL" clId="{57A2BCDD-3E3F-4A7B-BEE1-84A0D325E01F}" dt="2023-07-03T06:25:57.777" v="298" actId="20577"/>
        <pc:sldMkLst>
          <pc:docMk/>
          <pc:sldMk cId="881323846" sldId="422"/>
        </pc:sldMkLst>
        <pc:spChg chg="mod">
          <ac:chgData name="Elodie Etienne" userId="15a21c51-94ef-4add-b1d1-3e3944aac4b1" providerId="ADAL" clId="{57A2BCDD-3E3F-4A7B-BEE1-84A0D325E01F}" dt="2023-07-03T06:25:57.777" v="298" actId="20577"/>
          <ac:spMkLst>
            <pc:docMk/>
            <pc:sldMk cId="881323846" sldId="422"/>
            <ac:spMk id="23" creationId="{C6A037BF-65C7-4573-A097-014CC5E6078E}"/>
          </ac:spMkLst>
        </pc:spChg>
      </pc:sldChg>
      <pc:sldChg chg="modSp add mod">
        <pc:chgData name="Elodie Etienne" userId="15a21c51-94ef-4add-b1d1-3e3944aac4b1" providerId="ADAL" clId="{57A2BCDD-3E3F-4A7B-BEE1-84A0D325E01F}" dt="2023-07-03T06:26:08.750" v="327" actId="20577"/>
        <pc:sldMkLst>
          <pc:docMk/>
          <pc:sldMk cId="154059684" sldId="423"/>
        </pc:sldMkLst>
        <pc:spChg chg="mod">
          <ac:chgData name="Elodie Etienne" userId="15a21c51-94ef-4add-b1d1-3e3944aac4b1" providerId="ADAL" clId="{57A2BCDD-3E3F-4A7B-BEE1-84A0D325E01F}" dt="2023-07-03T06:26:08.750" v="327" actId="20577"/>
          <ac:spMkLst>
            <pc:docMk/>
            <pc:sldMk cId="154059684" sldId="423"/>
            <ac:spMk id="23" creationId="{C6A037BF-65C7-4573-A097-014CC5E6078E}"/>
          </ac:spMkLst>
        </pc:spChg>
      </pc:sldChg>
      <pc:sldChg chg="modSp add mod">
        <pc:chgData name="Elodie Etienne" userId="15a21c51-94ef-4add-b1d1-3e3944aac4b1" providerId="ADAL" clId="{57A2BCDD-3E3F-4A7B-BEE1-84A0D325E01F}" dt="2023-07-03T06:26:42.091" v="377" actId="20577"/>
        <pc:sldMkLst>
          <pc:docMk/>
          <pc:sldMk cId="4167304434" sldId="424"/>
        </pc:sldMkLst>
        <pc:spChg chg="mod">
          <ac:chgData name="Elodie Etienne" userId="15a21c51-94ef-4add-b1d1-3e3944aac4b1" providerId="ADAL" clId="{57A2BCDD-3E3F-4A7B-BEE1-84A0D325E01F}" dt="2023-07-03T06:26:42.091" v="377" actId="20577"/>
          <ac:spMkLst>
            <pc:docMk/>
            <pc:sldMk cId="4167304434" sldId="424"/>
            <ac:spMk id="23" creationId="{C6A037BF-65C7-4573-A097-014CC5E6078E}"/>
          </ac:spMkLst>
        </pc:spChg>
      </pc:sldChg>
      <pc:sldChg chg="add">
        <pc:chgData name="Elodie Etienne" userId="15a21c51-94ef-4add-b1d1-3e3944aac4b1" providerId="ADAL" clId="{57A2BCDD-3E3F-4A7B-BEE1-84A0D325E01F}" dt="2023-07-03T06:20:15.247" v="9"/>
        <pc:sldMkLst>
          <pc:docMk/>
          <pc:sldMk cId="4033541112" sldId="425"/>
        </pc:sldMkLst>
      </pc:sldChg>
      <pc:sldChg chg="add">
        <pc:chgData name="Elodie Etienne" userId="15a21c51-94ef-4add-b1d1-3e3944aac4b1" providerId="ADAL" clId="{57A2BCDD-3E3F-4A7B-BEE1-84A0D325E01F}" dt="2023-07-03T06:20:18.297" v="11"/>
        <pc:sldMkLst>
          <pc:docMk/>
          <pc:sldMk cId="3749070169" sldId="426"/>
        </pc:sldMkLst>
      </pc:sldChg>
      <pc:sldChg chg="modSp add mod ord">
        <pc:chgData name="Elodie Etienne" userId="15a21c51-94ef-4add-b1d1-3e3944aac4b1" providerId="ADAL" clId="{57A2BCDD-3E3F-4A7B-BEE1-84A0D325E01F}" dt="2023-07-03T06:36:01.440" v="672" actId="20577"/>
        <pc:sldMkLst>
          <pc:docMk/>
          <pc:sldMk cId="3891947216" sldId="427"/>
        </pc:sldMkLst>
        <pc:spChg chg="mod">
          <ac:chgData name="Elodie Etienne" userId="15a21c51-94ef-4add-b1d1-3e3944aac4b1" providerId="ADAL" clId="{57A2BCDD-3E3F-4A7B-BEE1-84A0D325E01F}" dt="2023-07-03T06:35:29.534" v="650" actId="20577"/>
          <ac:spMkLst>
            <pc:docMk/>
            <pc:sldMk cId="3891947216" sldId="427"/>
            <ac:spMk id="10" creationId="{E791AB0E-4109-D13D-46E4-50D0148C528C}"/>
          </ac:spMkLst>
        </pc:spChg>
        <pc:spChg chg="mod">
          <ac:chgData name="Elodie Etienne" userId="15a21c51-94ef-4add-b1d1-3e3944aac4b1" providerId="ADAL" clId="{57A2BCDD-3E3F-4A7B-BEE1-84A0D325E01F}" dt="2023-07-03T06:35:34.914" v="652" actId="20577"/>
          <ac:spMkLst>
            <pc:docMk/>
            <pc:sldMk cId="3891947216" sldId="427"/>
            <ac:spMk id="11" creationId="{A35AEA8B-712B-424B-F964-816DADEB2920}"/>
          </ac:spMkLst>
        </pc:spChg>
        <pc:spChg chg="mod">
          <ac:chgData name="Elodie Etienne" userId="15a21c51-94ef-4add-b1d1-3e3944aac4b1" providerId="ADAL" clId="{57A2BCDD-3E3F-4A7B-BEE1-84A0D325E01F}" dt="2023-07-03T06:35:39.715" v="658" actId="20577"/>
          <ac:spMkLst>
            <pc:docMk/>
            <pc:sldMk cId="3891947216" sldId="427"/>
            <ac:spMk id="13" creationId="{A1FECB26-972F-E683-4842-2C399749DCC6}"/>
          </ac:spMkLst>
        </pc:spChg>
        <pc:spChg chg="mod">
          <ac:chgData name="Elodie Etienne" userId="15a21c51-94ef-4add-b1d1-3e3944aac4b1" providerId="ADAL" clId="{57A2BCDD-3E3F-4A7B-BEE1-84A0D325E01F}" dt="2023-07-03T06:36:01.440" v="672" actId="20577"/>
          <ac:spMkLst>
            <pc:docMk/>
            <pc:sldMk cId="3891947216" sldId="427"/>
            <ac:spMk id="23" creationId="{C6A037BF-65C7-4573-A097-014CC5E6078E}"/>
          </ac:spMkLst>
        </pc:spChg>
      </pc:sldChg>
      <pc:sldChg chg="add">
        <pc:chgData name="Elodie Etienne" userId="15a21c51-94ef-4add-b1d1-3e3944aac4b1" providerId="ADAL" clId="{57A2BCDD-3E3F-4A7B-BEE1-84A0D325E01F}" dt="2023-07-03T06:20:29.414" v="15"/>
        <pc:sldMkLst>
          <pc:docMk/>
          <pc:sldMk cId="3575003809" sldId="428"/>
        </pc:sldMkLst>
      </pc:sldChg>
      <pc:sldChg chg="add">
        <pc:chgData name="Elodie Etienne" userId="15a21c51-94ef-4add-b1d1-3e3944aac4b1" providerId="ADAL" clId="{57A2BCDD-3E3F-4A7B-BEE1-84A0D325E01F}" dt="2023-07-03T06:20:33.041" v="17"/>
        <pc:sldMkLst>
          <pc:docMk/>
          <pc:sldMk cId="364492597" sldId="429"/>
        </pc:sldMkLst>
      </pc:sldChg>
      <pc:sldChg chg="modSp add ord">
        <pc:chgData name="Elodie Etienne" userId="15a21c51-94ef-4add-b1d1-3e3944aac4b1" providerId="ADAL" clId="{57A2BCDD-3E3F-4A7B-BEE1-84A0D325E01F}" dt="2023-07-03T06:34:16.917" v="643" actId="1036"/>
        <pc:sldMkLst>
          <pc:docMk/>
          <pc:sldMk cId="770631591" sldId="430"/>
        </pc:sldMkLst>
        <pc:picChg chg="mod">
          <ac:chgData name="Elodie Etienne" userId="15a21c51-94ef-4add-b1d1-3e3944aac4b1" providerId="ADAL" clId="{57A2BCDD-3E3F-4A7B-BEE1-84A0D325E01F}" dt="2023-07-03T06:34:16.917" v="643" actId="1036"/>
          <ac:picMkLst>
            <pc:docMk/>
            <pc:sldMk cId="770631591" sldId="430"/>
            <ac:picMk id="1026" creationId="{197C2C6C-5A5A-9778-38D7-BD45481DC737}"/>
          </ac:picMkLst>
        </pc:picChg>
      </pc:sldChg>
      <pc:sldChg chg="add">
        <pc:chgData name="Elodie Etienne" userId="15a21c51-94ef-4add-b1d1-3e3944aac4b1" providerId="ADAL" clId="{57A2BCDD-3E3F-4A7B-BEE1-84A0D325E01F}" dt="2023-07-03T06:23:33.545" v="21"/>
        <pc:sldMkLst>
          <pc:docMk/>
          <pc:sldMk cId="1093125314" sldId="431"/>
        </pc:sldMkLst>
      </pc:sldChg>
      <pc:sldChg chg="modSp add mod ord">
        <pc:chgData name="Elodie Etienne" userId="15a21c51-94ef-4add-b1d1-3e3944aac4b1" providerId="ADAL" clId="{57A2BCDD-3E3F-4A7B-BEE1-84A0D325E01F}" dt="2023-07-03T06:28:00.448" v="389" actId="2710"/>
        <pc:sldMkLst>
          <pc:docMk/>
          <pc:sldMk cId="1923365528" sldId="432"/>
        </pc:sldMkLst>
        <pc:spChg chg="mod">
          <ac:chgData name="Elodie Etienne" userId="15a21c51-94ef-4add-b1d1-3e3944aac4b1" providerId="ADAL" clId="{57A2BCDD-3E3F-4A7B-BEE1-84A0D325E01F}" dt="2023-07-03T06:28:00.448" v="389" actId="2710"/>
          <ac:spMkLst>
            <pc:docMk/>
            <pc:sldMk cId="1923365528" sldId="432"/>
            <ac:spMk id="6" creationId="{C5465321-A8E5-F8E6-FE82-BBB46C83BA32}"/>
          </ac:spMkLst>
        </pc:spChg>
      </pc:sldChg>
      <pc:sldChg chg="add">
        <pc:chgData name="Elodie Etienne" userId="15a21c51-94ef-4add-b1d1-3e3944aac4b1" providerId="ADAL" clId="{57A2BCDD-3E3F-4A7B-BEE1-84A0D325E01F}" dt="2023-07-03T06:34:33.548" v="644" actId="2890"/>
        <pc:sldMkLst>
          <pc:docMk/>
          <pc:sldMk cId="1283611425" sldId="433"/>
        </pc:sldMkLst>
      </pc:sldChg>
      <pc:sldMasterChg chg="add addSldLayout">
        <pc:chgData name="Elodie Etienne" userId="15a21c51-94ef-4add-b1d1-3e3944aac4b1" providerId="ADAL" clId="{57A2BCDD-3E3F-4A7B-BEE1-84A0D325E01F}" dt="2023-07-03T06:23:27.526" v="18" actId="27028"/>
        <pc:sldMasterMkLst>
          <pc:docMk/>
          <pc:sldMasterMk cId="1614702412" sldId="2147483648"/>
        </pc:sldMasterMkLst>
        <pc:sldLayoutChg chg="add">
          <pc:chgData name="Elodie Etienne" userId="15a21c51-94ef-4add-b1d1-3e3944aac4b1" providerId="ADAL" clId="{57A2BCDD-3E3F-4A7B-BEE1-84A0D325E01F}" dt="2023-07-03T06:23:27.526" v="18" actId="27028"/>
          <pc:sldLayoutMkLst>
            <pc:docMk/>
            <pc:sldMasterMk cId="1614702412" sldId="2147483648"/>
            <pc:sldLayoutMk cId="3810499474" sldId="2147483674"/>
          </pc:sldLayoutMkLst>
        </pc:sldLayoutChg>
      </pc:sldMasterChg>
      <pc:sldMasterChg chg="add addSldLayout">
        <pc:chgData name="Elodie Etienne" userId="15a21c51-94ef-4add-b1d1-3e3944aac4b1" providerId="ADAL" clId="{57A2BCDD-3E3F-4A7B-BEE1-84A0D325E01F}" dt="2023-07-03T06:23:39.875" v="22" actId="27028"/>
        <pc:sldMasterMkLst>
          <pc:docMk/>
          <pc:sldMasterMk cId="2274913225" sldId="2147483660"/>
        </pc:sldMasterMkLst>
        <pc:sldLayoutChg chg="add">
          <pc:chgData name="Elodie Etienne" userId="15a21c51-94ef-4add-b1d1-3e3944aac4b1" providerId="ADAL" clId="{57A2BCDD-3E3F-4A7B-BEE1-84A0D325E01F}" dt="2023-07-03T06:23:33.545" v="20" actId="27028"/>
          <pc:sldLayoutMkLst>
            <pc:docMk/>
            <pc:sldMasterMk cId="2274913225" sldId="2147483660"/>
            <pc:sldLayoutMk cId="1844437324" sldId="2147483672"/>
          </pc:sldLayoutMkLst>
        </pc:sldLayoutChg>
        <pc:sldLayoutChg chg="add">
          <pc:chgData name="Elodie Etienne" userId="15a21c51-94ef-4add-b1d1-3e3944aac4b1" providerId="ADAL" clId="{57A2BCDD-3E3F-4A7B-BEE1-84A0D325E01F}" dt="2023-07-03T06:23:39.875" v="22" actId="27028"/>
          <pc:sldLayoutMkLst>
            <pc:docMk/>
            <pc:sldMasterMk cId="2274913225" sldId="2147483660"/>
            <pc:sldLayoutMk cId="448398470" sldId="2147483673"/>
          </pc:sldLayoutMkLst>
        </pc:sldLayoutChg>
      </pc:sldMasterChg>
    </pc:docChg>
  </pc:docChgLst>
  <pc:docChgLst>
    <pc:chgData name="Etienne Elodie" userId="a9b41b26-436e-4edf-8f99-67f6714ffa67" providerId="ADAL" clId="{F99A95F0-D2EA-41FD-81B5-EA7C25924437}"/>
    <pc:docChg chg="modSld">
      <pc:chgData name="Etienne Elodie" userId="a9b41b26-436e-4edf-8f99-67f6714ffa67" providerId="ADAL" clId="{F99A95F0-D2EA-41FD-81B5-EA7C25924437}" dt="2023-07-04T06:51:19.181" v="18" actId="20577"/>
      <pc:docMkLst>
        <pc:docMk/>
      </pc:docMkLst>
      <pc:sldChg chg="modSp mod">
        <pc:chgData name="Etienne Elodie" userId="a9b41b26-436e-4edf-8f99-67f6714ffa67" providerId="ADAL" clId="{F99A95F0-D2EA-41FD-81B5-EA7C25924437}" dt="2023-07-04T06:51:19.181" v="18" actId="20577"/>
        <pc:sldMkLst>
          <pc:docMk/>
          <pc:sldMk cId="593267851" sldId="406"/>
        </pc:sldMkLst>
        <pc:spChg chg="mod">
          <ac:chgData name="Etienne Elodie" userId="a9b41b26-436e-4edf-8f99-67f6714ffa67" providerId="ADAL" clId="{F99A95F0-D2EA-41FD-81B5-EA7C25924437}" dt="2023-07-04T06:51:19.181" v="18" actId="20577"/>
          <ac:spMkLst>
            <pc:docMk/>
            <pc:sldMk cId="593267851" sldId="406"/>
            <ac:spMk id="2" creationId="{94C704E2-6B68-400C-B055-D4BDB649BBC4}"/>
          </ac:spMkLst>
        </pc:spChg>
        <pc:picChg chg="mod">
          <ac:chgData name="Etienne Elodie" userId="a9b41b26-436e-4edf-8f99-67f6714ffa67" providerId="ADAL" clId="{F99A95F0-D2EA-41FD-81B5-EA7C25924437}" dt="2023-07-04T06:51:02.886" v="0" actId="1076"/>
          <ac:picMkLst>
            <pc:docMk/>
            <pc:sldMk cId="593267851" sldId="406"/>
            <ac:picMk id="3" creationId="{B9B7CCAD-FFE7-2850-49A8-62F143D795B5}"/>
          </ac:picMkLst>
        </pc:picChg>
      </pc:sldChg>
    </pc:docChg>
  </pc:docChgLst>
  <pc:docChgLst>
    <pc:chgData name="Etienne Elodie" userId="a9b41b26-436e-4edf-8f99-67f6714ffa67" providerId="ADAL" clId="{F0D8E14B-998D-4BF9-8BBC-017C8D124B82}"/>
    <pc:docChg chg="modSld">
      <pc:chgData name="Etienne Elodie" userId="a9b41b26-436e-4edf-8f99-67f6714ffa67" providerId="ADAL" clId="{F0D8E14B-998D-4BF9-8BBC-017C8D124B82}" dt="2023-07-11T13:25:30.741" v="0"/>
      <pc:docMkLst>
        <pc:docMk/>
      </pc:docMkLst>
      <pc:sldChg chg="modSp mod">
        <pc:chgData name="Etienne Elodie" userId="a9b41b26-436e-4edf-8f99-67f6714ffa67" providerId="ADAL" clId="{F0D8E14B-998D-4BF9-8BBC-017C8D124B82}" dt="2023-07-11T13:25:30.741" v="0"/>
        <pc:sldMkLst>
          <pc:docMk/>
          <pc:sldMk cId="2816719169" sldId="257"/>
        </pc:sldMkLst>
        <pc:spChg chg="mod">
          <ac:chgData name="Etienne Elodie" userId="a9b41b26-436e-4edf-8f99-67f6714ffa67" providerId="ADAL" clId="{F0D8E14B-998D-4BF9-8BBC-017C8D124B82}" dt="2023-07-11T13:25:30.741" v="0"/>
          <ac:spMkLst>
            <pc:docMk/>
            <pc:sldMk cId="2816719169" sldId="257"/>
            <ac:spMk id="5" creationId="{CE915CAD-133F-4D78-978C-15CC8C2241F7}"/>
          </ac:spMkLst>
        </pc:spChg>
      </pc:sldChg>
    </pc:docChg>
  </pc:docChgLst>
  <pc:docChgLst>
    <pc:chgData name="Etienne Elodie" userId="a9b41b26-436e-4edf-8f99-67f6714ffa67" providerId="ADAL" clId="{57A2BCDD-3E3F-4A7B-BEE1-84A0D325E01F}"/>
    <pc:docChg chg="custSel modSld">
      <pc:chgData name="Etienne Elodie" userId="a9b41b26-436e-4edf-8f99-67f6714ffa67" providerId="ADAL" clId="{57A2BCDD-3E3F-4A7B-BEE1-84A0D325E01F}" dt="2023-07-04T03:14:53.041" v="134" actId="20577"/>
      <pc:docMkLst>
        <pc:docMk/>
      </pc:docMkLst>
      <pc:sldChg chg="modSp mod">
        <pc:chgData name="Etienne Elodie" userId="a9b41b26-436e-4edf-8f99-67f6714ffa67" providerId="ADAL" clId="{57A2BCDD-3E3F-4A7B-BEE1-84A0D325E01F}" dt="2023-07-04T03:14:53.041" v="134" actId="20577"/>
        <pc:sldMkLst>
          <pc:docMk/>
          <pc:sldMk cId="2816719169" sldId="257"/>
        </pc:sldMkLst>
        <pc:spChg chg="mod">
          <ac:chgData name="Etienne Elodie" userId="a9b41b26-436e-4edf-8f99-67f6714ffa67" providerId="ADAL" clId="{57A2BCDD-3E3F-4A7B-BEE1-84A0D325E01F}" dt="2023-07-04T03:14:53.041" v="134" actId="20577"/>
          <ac:spMkLst>
            <pc:docMk/>
            <pc:sldMk cId="2816719169" sldId="257"/>
            <ac:spMk id="7" creationId="{82228CF2-3CE7-4331-8A74-1DFDCB344943}"/>
          </ac:spMkLst>
        </pc:spChg>
      </pc:sldChg>
    </pc:docChg>
  </pc:docChgLst>
  <pc:docChgLst>
    <pc:chgData name="Etienne Elodie" userId="a9b41b26-436e-4edf-8f99-67f6714ffa67" providerId="ADAL" clId="{6308ADBD-934A-445B-9C3E-0E0BB210FECE}"/>
    <pc:docChg chg="undo custSel addSld delSld modSld sldOrd delMainMaster">
      <pc:chgData name="Etienne Elodie" userId="a9b41b26-436e-4edf-8f99-67f6714ffa67" providerId="ADAL" clId="{6308ADBD-934A-445B-9C3E-0E0BB210FECE}" dt="2023-07-04T04:51:20.143" v="1730" actId="478"/>
      <pc:docMkLst>
        <pc:docMk/>
      </pc:docMkLst>
      <pc:sldChg chg="del">
        <pc:chgData name="Etienne Elodie" userId="a9b41b26-436e-4edf-8f99-67f6714ffa67" providerId="ADAL" clId="{6308ADBD-934A-445B-9C3E-0E0BB210FECE}" dt="2023-07-04T04:37:55.648" v="1018" actId="47"/>
        <pc:sldMkLst>
          <pc:docMk/>
          <pc:sldMk cId="2680699038" sldId="260"/>
        </pc:sldMkLst>
      </pc:sldChg>
      <pc:sldChg chg="modSp mod">
        <pc:chgData name="Etienne Elodie" userId="a9b41b26-436e-4edf-8f99-67f6714ffa67" providerId="ADAL" clId="{6308ADBD-934A-445B-9C3E-0E0BB210FECE}" dt="2023-07-04T04:49:25.115" v="1688" actId="20577"/>
        <pc:sldMkLst>
          <pc:docMk/>
          <pc:sldMk cId="1240066165" sldId="261"/>
        </pc:sldMkLst>
        <pc:spChg chg="mod">
          <ac:chgData name="Etienne Elodie" userId="a9b41b26-436e-4edf-8f99-67f6714ffa67" providerId="ADAL" clId="{6308ADBD-934A-445B-9C3E-0E0BB210FECE}" dt="2023-07-04T04:49:15.538" v="1666" actId="20577"/>
          <ac:spMkLst>
            <pc:docMk/>
            <pc:sldMk cId="1240066165" sldId="261"/>
            <ac:spMk id="19" creationId="{F11A9FCD-7775-4F74-9E22-7ACBC02D8BD2}"/>
          </ac:spMkLst>
        </pc:spChg>
        <pc:spChg chg="mod">
          <ac:chgData name="Etienne Elodie" userId="a9b41b26-436e-4edf-8f99-67f6714ffa67" providerId="ADAL" clId="{6308ADBD-934A-445B-9C3E-0E0BB210FECE}" dt="2023-07-04T04:49:25.115" v="1688" actId="20577"/>
          <ac:spMkLst>
            <pc:docMk/>
            <pc:sldMk cId="1240066165" sldId="261"/>
            <ac:spMk id="22" creationId="{FF5AF362-308D-4A36-BBA7-3EA4DA27224C}"/>
          </ac:spMkLst>
        </pc:spChg>
      </pc:sldChg>
      <pc:sldChg chg="delSp mod">
        <pc:chgData name="Etienne Elodie" userId="a9b41b26-436e-4edf-8f99-67f6714ffa67" providerId="ADAL" clId="{6308ADBD-934A-445B-9C3E-0E0BB210FECE}" dt="2023-07-04T04:51:20.143" v="1730" actId="478"/>
        <pc:sldMkLst>
          <pc:docMk/>
          <pc:sldMk cId="860839465" sldId="266"/>
        </pc:sldMkLst>
        <pc:picChg chg="del">
          <ac:chgData name="Etienne Elodie" userId="a9b41b26-436e-4edf-8f99-67f6714ffa67" providerId="ADAL" clId="{6308ADBD-934A-445B-9C3E-0E0BB210FECE}" dt="2023-07-04T04:51:20.143" v="1730" actId="478"/>
          <ac:picMkLst>
            <pc:docMk/>
            <pc:sldMk cId="860839465" sldId="266"/>
            <ac:picMk id="6" creationId="{6E2B9B23-F6B3-4B60-9FB3-AABA2F328387}"/>
          </ac:picMkLst>
        </pc:picChg>
      </pc:sldChg>
      <pc:sldChg chg="del">
        <pc:chgData name="Etienne Elodie" userId="a9b41b26-436e-4edf-8f99-67f6714ffa67" providerId="ADAL" clId="{6308ADBD-934A-445B-9C3E-0E0BB210FECE}" dt="2023-07-04T04:38:50.014" v="1043" actId="47"/>
        <pc:sldMkLst>
          <pc:docMk/>
          <pc:sldMk cId="3722524457" sldId="268"/>
        </pc:sldMkLst>
      </pc:sldChg>
      <pc:sldChg chg="del">
        <pc:chgData name="Etienne Elodie" userId="a9b41b26-436e-4edf-8f99-67f6714ffa67" providerId="ADAL" clId="{6308ADBD-934A-445B-9C3E-0E0BB210FECE}" dt="2023-07-04T04:38:50.583" v="1044" actId="47"/>
        <pc:sldMkLst>
          <pc:docMk/>
          <pc:sldMk cId="684058589" sldId="272"/>
        </pc:sldMkLst>
      </pc:sldChg>
      <pc:sldChg chg="del">
        <pc:chgData name="Etienne Elodie" userId="a9b41b26-436e-4edf-8f99-67f6714ffa67" providerId="ADAL" clId="{6308ADBD-934A-445B-9C3E-0E0BB210FECE}" dt="2023-07-04T04:36:41.995" v="814" actId="47"/>
        <pc:sldMkLst>
          <pc:docMk/>
          <pc:sldMk cId="4201751635" sldId="284"/>
        </pc:sldMkLst>
      </pc:sldChg>
      <pc:sldChg chg="addSp delSp modSp mod">
        <pc:chgData name="Etienne Elodie" userId="a9b41b26-436e-4edf-8f99-67f6714ffa67" providerId="ADAL" clId="{6308ADBD-934A-445B-9C3E-0E0BB210FECE}" dt="2023-07-04T04:44:53.290" v="1336" actId="20577"/>
        <pc:sldMkLst>
          <pc:docMk/>
          <pc:sldMk cId="2304236305" sldId="285"/>
        </pc:sldMkLst>
        <pc:spChg chg="mod">
          <ac:chgData name="Etienne Elodie" userId="a9b41b26-436e-4edf-8f99-67f6714ffa67" providerId="ADAL" clId="{6308ADBD-934A-445B-9C3E-0E0BB210FECE}" dt="2023-07-04T04:42:30.809" v="1237" actId="20577"/>
          <ac:spMkLst>
            <pc:docMk/>
            <pc:sldMk cId="2304236305" sldId="285"/>
            <ac:spMk id="2" creationId="{097E42FD-210B-40CC-8054-12033F9C0451}"/>
          </ac:spMkLst>
        </pc:spChg>
        <pc:spChg chg="del">
          <ac:chgData name="Etienne Elodie" userId="a9b41b26-436e-4edf-8f99-67f6714ffa67" providerId="ADAL" clId="{6308ADBD-934A-445B-9C3E-0E0BB210FECE}" dt="2023-07-04T04:43:27.281" v="1255" actId="478"/>
          <ac:spMkLst>
            <pc:docMk/>
            <pc:sldMk cId="2304236305" sldId="285"/>
            <ac:spMk id="3" creationId="{994847E3-A699-9267-3F51-3F0FD1B313C9}"/>
          </ac:spMkLst>
        </pc:spChg>
        <pc:spChg chg="mod">
          <ac:chgData name="Etienne Elodie" userId="a9b41b26-436e-4edf-8f99-67f6714ffa67" providerId="ADAL" clId="{6308ADBD-934A-445B-9C3E-0E0BB210FECE}" dt="2023-07-04T04:42:11.154" v="1173" actId="20577"/>
          <ac:spMkLst>
            <pc:docMk/>
            <pc:sldMk cId="2304236305" sldId="285"/>
            <ac:spMk id="5" creationId="{9ED971FE-408C-485A-904C-E7250429B566}"/>
          </ac:spMkLst>
        </pc:spChg>
        <pc:spChg chg="mod">
          <ac:chgData name="Etienne Elodie" userId="a9b41b26-436e-4edf-8f99-67f6714ffa67" providerId="ADAL" clId="{6308ADBD-934A-445B-9C3E-0E0BB210FECE}" dt="2023-07-04T04:44:38.819" v="1313" actId="1076"/>
          <ac:spMkLst>
            <pc:docMk/>
            <pc:sldMk cId="2304236305" sldId="285"/>
            <ac:spMk id="6" creationId="{1E523A3A-8DF0-4176-B4AA-BEE67089317F}"/>
          </ac:spMkLst>
        </pc:spChg>
        <pc:spChg chg="del mod">
          <ac:chgData name="Etienne Elodie" userId="a9b41b26-436e-4edf-8f99-67f6714ffa67" providerId="ADAL" clId="{6308ADBD-934A-445B-9C3E-0E0BB210FECE}" dt="2023-07-04T04:42:46.091" v="1240"/>
          <ac:spMkLst>
            <pc:docMk/>
            <pc:sldMk cId="2304236305" sldId="285"/>
            <ac:spMk id="9" creationId="{E31C404B-2021-4640-A03C-D7ED0AB6D392}"/>
          </ac:spMkLst>
        </pc:spChg>
        <pc:spChg chg="add mod">
          <ac:chgData name="Etienne Elodie" userId="a9b41b26-436e-4edf-8f99-67f6714ffa67" providerId="ADAL" clId="{6308ADBD-934A-445B-9C3E-0E0BB210FECE}" dt="2023-07-04T04:44:53.290" v="1336" actId="20577"/>
          <ac:spMkLst>
            <pc:docMk/>
            <pc:sldMk cId="2304236305" sldId="285"/>
            <ac:spMk id="12" creationId="{3CD58C51-55C4-51A3-077F-6C4B6F0C5208}"/>
          </ac:spMkLst>
        </pc:spChg>
        <pc:spChg chg="add del mod">
          <ac:chgData name="Etienne Elodie" userId="a9b41b26-436e-4edf-8f99-67f6714ffa67" providerId="ADAL" clId="{6308ADBD-934A-445B-9C3E-0E0BB210FECE}" dt="2023-07-04T04:44:43.539" v="1316"/>
          <ac:spMkLst>
            <pc:docMk/>
            <pc:sldMk cId="2304236305" sldId="285"/>
            <ac:spMk id="13" creationId="{B2D931BD-83FA-39CC-43BC-893E9BC24B26}"/>
          </ac:spMkLst>
        </pc:spChg>
      </pc:sldChg>
      <pc:sldChg chg="modSp mod">
        <pc:chgData name="Etienne Elodie" userId="a9b41b26-436e-4edf-8f99-67f6714ffa67" providerId="ADAL" clId="{6308ADBD-934A-445B-9C3E-0E0BB210FECE}" dt="2023-07-04T04:41:44.830" v="1150" actId="20577"/>
        <pc:sldMkLst>
          <pc:docMk/>
          <pc:sldMk cId="4284633767" sldId="286"/>
        </pc:sldMkLst>
        <pc:spChg chg="mod">
          <ac:chgData name="Etienne Elodie" userId="a9b41b26-436e-4edf-8f99-67f6714ffa67" providerId="ADAL" clId="{6308ADBD-934A-445B-9C3E-0E0BB210FECE}" dt="2023-07-04T04:41:44.830" v="1150" actId="20577"/>
          <ac:spMkLst>
            <pc:docMk/>
            <pc:sldMk cId="4284633767" sldId="286"/>
            <ac:spMk id="2" creationId="{94C704E2-6B68-400C-B055-D4BDB649BBC4}"/>
          </ac:spMkLst>
        </pc:spChg>
      </pc:sldChg>
      <pc:sldChg chg="del">
        <pc:chgData name="Etienne Elodie" userId="a9b41b26-436e-4edf-8f99-67f6714ffa67" providerId="ADAL" clId="{6308ADBD-934A-445B-9C3E-0E0BB210FECE}" dt="2023-07-04T04:38:48.923" v="1041" actId="47"/>
        <pc:sldMkLst>
          <pc:docMk/>
          <pc:sldMk cId="1569760314" sldId="291"/>
        </pc:sldMkLst>
      </pc:sldChg>
      <pc:sldChg chg="ord">
        <pc:chgData name="Etienne Elodie" userId="a9b41b26-436e-4edf-8f99-67f6714ffa67" providerId="ADAL" clId="{6308ADBD-934A-445B-9C3E-0E0BB210FECE}" dt="2023-07-04T04:26:05.861" v="12"/>
        <pc:sldMkLst>
          <pc:docMk/>
          <pc:sldMk cId="985511440" sldId="293"/>
        </pc:sldMkLst>
      </pc:sldChg>
      <pc:sldChg chg="modSp mod">
        <pc:chgData name="Etienne Elodie" userId="a9b41b26-436e-4edf-8f99-67f6714ffa67" providerId="ADAL" clId="{6308ADBD-934A-445B-9C3E-0E0BB210FECE}" dt="2023-07-04T04:45:55.529" v="1482" actId="20577"/>
        <pc:sldMkLst>
          <pc:docMk/>
          <pc:sldMk cId="850653380" sldId="396"/>
        </pc:sldMkLst>
        <pc:spChg chg="mod">
          <ac:chgData name="Etienne Elodie" userId="a9b41b26-436e-4edf-8f99-67f6714ffa67" providerId="ADAL" clId="{6308ADBD-934A-445B-9C3E-0E0BB210FECE}" dt="2023-07-04T04:45:10.732" v="1391" actId="20577"/>
          <ac:spMkLst>
            <pc:docMk/>
            <pc:sldMk cId="850653380" sldId="396"/>
            <ac:spMk id="4" creationId="{B3FA9459-97D3-58E5-8C5F-60EA7DAD7B64}"/>
          </ac:spMkLst>
        </pc:spChg>
        <pc:spChg chg="mod">
          <ac:chgData name="Etienne Elodie" userId="a9b41b26-436e-4edf-8f99-67f6714ffa67" providerId="ADAL" clId="{6308ADBD-934A-445B-9C3E-0E0BB210FECE}" dt="2023-07-04T04:45:39.232" v="1460" actId="20577"/>
          <ac:spMkLst>
            <pc:docMk/>
            <pc:sldMk cId="850653380" sldId="396"/>
            <ac:spMk id="9" creationId="{E4F05A28-E98B-8C1C-DB55-2F53DA47C0B4}"/>
          </ac:spMkLst>
        </pc:spChg>
        <pc:spChg chg="mod">
          <ac:chgData name="Etienne Elodie" userId="a9b41b26-436e-4edf-8f99-67f6714ffa67" providerId="ADAL" clId="{6308ADBD-934A-445B-9C3E-0E0BB210FECE}" dt="2023-07-04T04:45:44.295" v="1468" actId="20577"/>
          <ac:spMkLst>
            <pc:docMk/>
            <pc:sldMk cId="850653380" sldId="396"/>
            <ac:spMk id="13" creationId="{1FCCC1FE-9C59-BAF4-005A-17B53EAC93C6}"/>
          </ac:spMkLst>
        </pc:spChg>
        <pc:spChg chg="mod">
          <ac:chgData name="Etienne Elodie" userId="a9b41b26-436e-4edf-8f99-67f6714ffa67" providerId="ADAL" clId="{6308ADBD-934A-445B-9C3E-0E0BB210FECE}" dt="2023-07-04T04:45:55.529" v="1482" actId="20577"/>
          <ac:spMkLst>
            <pc:docMk/>
            <pc:sldMk cId="850653380" sldId="396"/>
            <ac:spMk id="15" creationId="{DB284A44-1D9D-B9C0-ED36-E582ACB3CAED}"/>
          </ac:spMkLst>
        </pc:spChg>
        <pc:spChg chg="mod">
          <ac:chgData name="Etienne Elodie" userId="a9b41b26-436e-4edf-8f99-67f6714ffa67" providerId="ADAL" clId="{6308ADBD-934A-445B-9C3E-0E0BB210FECE}" dt="2023-07-04T04:45:21.671" v="1417" actId="20577"/>
          <ac:spMkLst>
            <pc:docMk/>
            <pc:sldMk cId="850653380" sldId="396"/>
            <ac:spMk id="18" creationId="{6DFE5C12-6E58-2291-50F2-5809F7DEA3ED}"/>
          </ac:spMkLst>
        </pc:spChg>
        <pc:spChg chg="mod">
          <ac:chgData name="Etienne Elodie" userId="a9b41b26-436e-4edf-8f99-67f6714ffa67" providerId="ADAL" clId="{6308ADBD-934A-445B-9C3E-0E0BB210FECE}" dt="2023-07-04T04:45:30.683" v="1454" actId="20577"/>
          <ac:spMkLst>
            <pc:docMk/>
            <pc:sldMk cId="850653380" sldId="396"/>
            <ac:spMk id="19" creationId="{83485604-5D6B-8D39-7C8E-F030D8400A0B}"/>
          </ac:spMkLst>
        </pc:spChg>
      </pc:sldChg>
      <pc:sldChg chg="delSp del mod">
        <pc:chgData name="Etienne Elodie" userId="a9b41b26-436e-4edf-8f99-67f6714ffa67" providerId="ADAL" clId="{6308ADBD-934A-445B-9C3E-0E0BB210FECE}" dt="2023-07-04T04:44:56.151" v="1337" actId="47"/>
        <pc:sldMkLst>
          <pc:docMk/>
          <pc:sldMk cId="1455574281" sldId="397"/>
        </pc:sldMkLst>
        <pc:spChg chg="del">
          <ac:chgData name="Etienne Elodie" userId="a9b41b26-436e-4edf-8f99-67f6714ffa67" providerId="ADAL" clId="{6308ADBD-934A-445B-9C3E-0E0BB210FECE}" dt="2023-07-04T04:44:35.443" v="1312" actId="21"/>
          <ac:spMkLst>
            <pc:docMk/>
            <pc:sldMk cId="1455574281" sldId="397"/>
            <ac:spMk id="5" creationId="{EE0BAC00-BA59-D498-4799-54BB9D9497D7}"/>
          </ac:spMkLst>
        </pc:spChg>
      </pc:sldChg>
      <pc:sldChg chg="modSp mod">
        <pc:chgData name="Etienne Elodie" userId="a9b41b26-436e-4edf-8f99-67f6714ffa67" providerId="ADAL" clId="{6308ADBD-934A-445B-9C3E-0E0BB210FECE}" dt="2023-07-04T04:50:17.327" v="1698" actId="1076"/>
        <pc:sldMkLst>
          <pc:docMk/>
          <pc:sldMk cId="2425440475" sldId="398"/>
        </pc:sldMkLst>
        <pc:spChg chg="mod">
          <ac:chgData name="Etienne Elodie" userId="a9b41b26-436e-4edf-8f99-67f6714ffa67" providerId="ADAL" clId="{6308ADBD-934A-445B-9C3E-0E0BB210FECE}" dt="2023-07-04T04:50:07.825" v="1695" actId="1076"/>
          <ac:spMkLst>
            <pc:docMk/>
            <pc:sldMk cId="2425440475" sldId="398"/>
            <ac:spMk id="10" creationId="{79B85213-8937-4368-B36E-B90D0DE27820}"/>
          </ac:spMkLst>
        </pc:spChg>
        <pc:spChg chg="mod">
          <ac:chgData name="Etienne Elodie" userId="a9b41b26-436e-4edf-8f99-67f6714ffa67" providerId="ADAL" clId="{6308ADBD-934A-445B-9C3E-0E0BB210FECE}" dt="2023-07-04T04:49:49.489" v="1689" actId="14100"/>
          <ac:spMkLst>
            <pc:docMk/>
            <pc:sldMk cId="2425440475" sldId="398"/>
            <ac:spMk id="16" creationId="{DD7102CC-97A2-1BC2-FDAD-13832FFE4CCA}"/>
          </ac:spMkLst>
        </pc:spChg>
        <pc:spChg chg="mod">
          <ac:chgData name="Etienne Elodie" userId="a9b41b26-436e-4edf-8f99-67f6714ffa67" providerId="ADAL" clId="{6308ADBD-934A-445B-9C3E-0E0BB210FECE}" dt="2023-07-04T04:50:05.725" v="1694" actId="14100"/>
          <ac:spMkLst>
            <pc:docMk/>
            <pc:sldMk cId="2425440475" sldId="398"/>
            <ac:spMk id="17" creationId="{88E0D841-7A8D-412A-7D7D-BD83C5D17402}"/>
          </ac:spMkLst>
        </pc:spChg>
        <pc:spChg chg="mod">
          <ac:chgData name="Etienne Elodie" userId="a9b41b26-436e-4edf-8f99-67f6714ffa67" providerId="ADAL" clId="{6308ADBD-934A-445B-9C3E-0E0BB210FECE}" dt="2023-07-04T04:49:52.474" v="1690" actId="1076"/>
          <ac:spMkLst>
            <pc:docMk/>
            <pc:sldMk cId="2425440475" sldId="398"/>
            <ac:spMk id="18" creationId="{6DFE5C12-6E58-2291-50F2-5809F7DEA3ED}"/>
          </ac:spMkLst>
        </pc:spChg>
        <pc:picChg chg="mod">
          <ac:chgData name="Etienne Elodie" userId="a9b41b26-436e-4edf-8f99-67f6714ffa67" providerId="ADAL" clId="{6308ADBD-934A-445B-9C3E-0E0BB210FECE}" dt="2023-07-04T04:50:17.327" v="1698" actId="1076"/>
          <ac:picMkLst>
            <pc:docMk/>
            <pc:sldMk cId="2425440475" sldId="398"/>
            <ac:picMk id="2" creationId="{38023B27-A6F6-8823-1520-6423F6CCD43A}"/>
          </ac:picMkLst>
        </pc:picChg>
        <pc:picChg chg="mod">
          <ac:chgData name="Etienne Elodie" userId="a9b41b26-436e-4edf-8f99-67f6714ffa67" providerId="ADAL" clId="{6308ADBD-934A-445B-9C3E-0E0BB210FECE}" dt="2023-07-04T04:49:56.161" v="1693" actId="1076"/>
          <ac:picMkLst>
            <pc:docMk/>
            <pc:sldMk cId="2425440475" sldId="398"/>
            <ac:picMk id="7" creationId="{1373F041-56F1-3162-E292-9B633975F647}"/>
          </ac:picMkLst>
        </pc:picChg>
      </pc:sldChg>
      <pc:sldChg chg="addSp delSp modSp mod">
        <pc:chgData name="Etienne Elodie" userId="a9b41b26-436e-4edf-8f99-67f6714ffa67" providerId="ADAL" clId="{6308ADBD-934A-445B-9C3E-0E0BB210FECE}" dt="2023-07-04T04:48:15.737" v="1639" actId="20577"/>
        <pc:sldMkLst>
          <pc:docMk/>
          <pc:sldMk cId="2284230484" sldId="399"/>
        </pc:sldMkLst>
        <pc:spChg chg="mod">
          <ac:chgData name="Etienne Elodie" userId="a9b41b26-436e-4edf-8f99-67f6714ffa67" providerId="ADAL" clId="{6308ADBD-934A-445B-9C3E-0E0BB210FECE}" dt="2023-07-04T04:48:12.940" v="1638" actId="14100"/>
          <ac:spMkLst>
            <pc:docMk/>
            <pc:sldMk cId="2284230484" sldId="399"/>
            <ac:spMk id="2" creationId="{D8AEC221-CA2C-C8B5-7069-FE0FE07C74EC}"/>
          </ac:spMkLst>
        </pc:spChg>
        <pc:spChg chg="add mod">
          <ac:chgData name="Etienne Elodie" userId="a9b41b26-436e-4edf-8f99-67f6714ffa67" providerId="ADAL" clId="{6308ADBD-934A-445B-9C3E-0E0BB210FECE}" dt="2023-07-04T04:47:29.838" v="1629" actId="571"/>
          <ac:spMkLst>
            <pc:docMk/>
            <pc:sldMk cId="2284230484" sldId="399"/>
            <ac:spMk id="3" creationId="{FD555832-DCDB-4ED1-6050-541842458553}"/>
          </ac:spMkLst>
        </pc:spChg>
        <pc:spChg chg="mod">
          <ac:chgData name="Etienne Elodie" userId="a9b41b26-436e-4edf-8f99-67f6714ffa67" providerId="ADAL" clId="{6308ADBD-934A-445B-9C3E-0E0BB210FECE}" dt="2023-07-04T04:48:10.455" v="1637" actId="14100"/>
          <ac:spMkLst>
            <pc:docMk/>
            <pc:sldMk cId="2284230484" sldId="399"/>
            <ac:spMk id="5" creationId="{05E7A7D6-D1F4-492A-911D-EFFB0F2ED6A4}"/>
          </ac:spMkLst>
        </pc:spChg>
        <pc:spChg chg="mod">
          <ac:chgData name="Etienne Elodie" userId="a9b41b26-436e-4edf-8f99-67f6714ffa67" providerId="ADAL" clId="{6308ADBD-934A-445B-9C3E-0E0BB210FECE}" dt="2023-07-04T04:48:01.953" v="1634" actId="1076"/>
          <ac:spMkLst>
            <pc:docMk/>
            <pc:sldMk cId="2284230484" sldId="399"/>
            <ac:spMk id="6" creationId="{196BABBD-662D-45A0-B110-BAB7BD90AB1D}"/>
          </ac:spMkLst>
        </pc:spChg>
        <pc:spChg chg="add mod">
          <ac:chgData name="Etienne Elodie" userId="a9b41b26-436e-4edf-8f99-67f6714ffa67" providerId="ADAL" clId="{6308ADBD-934A-445B-9C3E-0E0BB210FECE}" dt="2023-07-04T04:47:29.838" v="1629" actId="571"/>
          <ac:spMkLst>
            <pc:docMk/>
            <pc:sldMk cId="2284230484" sldId="399"/>
            <ac:spMk id="8" creationId="{F3E7D787-BAE3-404D-074D-9B446D5A73FB}"/>
          </ac:spMkLst>
        </pc:spChg>
        <pc:spChg chg="mod">
          <ac:chgData name="Etienne Elodie" userId="a9b41b26-436e-4edf-8f99-67f6714ffa67" providerId="ADAL" clId="{6308ADBD-934A-445B-9C3E-0E0BB210FECE}" dt="2023-07-04T04:48:01.953" v="1634" actId="1076"/>
          <ac:spMkLst>
            <pc:docMk/>
            <pc:sldMk cId="2284230484" sldId="399"/>
            <ac:spMk id="10" creationId="{9CED0AFB-9ACD-D7D5-4798-CDCA85CA7322}"/>
          </ac:spMkLst>
        </pc:spChg>
        <pc:spChg chg="mod">
          <ac:chgData name="Etienne Elodie" userId="a9b41b26-436e-4edf-8f99-67f6714ffa67" providerId="ADAL" clId="{6308ADBD-934A-445B-9C3E-0E0BB210FECE}" dt="2023-07-04T04:48:01.953" v="1634" actId="1076"/>
          <ac:spMkLst>
            <pc:docMk/>
            <pc:sldMk cId="2284230484" sldId="399"/>
            <ac:spMk id="14" creationId="{0582DDF5-022E-4E5D-B76E-0734B0578D36}"/>
          </ac:spMkLst>
        </pc:spChg>
        <pc:spChg chg="del mod">
          <ac:chgData name="Etienne Elodie" userId="a9b41b26-436e-4edf-8f99-67f6714ffa67" providerId="ADAL" clId="{6308ADBD-934A-445B-9C3E-0E0BB210FECE}" dt="2023-07-04T04:48:07.453" v="1636" actId="478"/>
          <ac:spMkLst>
            <pc:docMk/>
            <pc:sldMk cId="2284230484" sldId="399"/>
            <ac:spMk id="22" creationId="{644031DD-C068-6986-63C3-5D72186A85BE}"/>
          </ac:spMkLst>
        </pc:spChg>
        <pc:spChg chg="mod">
          <ac:chgData name="Etienne Elodie" userId="a9b41b26-436e-4edf-8f99-67f6714ffa67" providerId="ADAL" clId="{6308ADBD-934A-445B-9C3E-0E0BB210FECE}" dt="2023-07-04T04:48:15.737" v="1639" actId="20577"/>
          <ac:spMkLst>
            <pc:docMk/>
            <pc:sldMk cId="2284230484" sldId="399"/>
            <ac:spMk id="23" creationId="{C6A037BF-65C7-4573-A097-014CC5E6078E}"/>
          </ac:spMkLst>
        </pc:spChg>
        <pc:picChg chg="mod">
          <ac:chgData name="Etienne Elodie" userId="a9b41b26-436e-4edf-8f99-67f6714ffa67" providerId="ADAL" clId="{6308ADBD-934A-445B-9C3E-0E0BB210FECE}" dt="2023-07-04T04:48:01.953" v="1634" actId="1076"/>
          <ac:picMkLst>
            <pc:docMk/>
            <pc:sldMk cId="2284230484" sldId="399"/>
            <ac:picMk id="4" creationId="{25C14E1C-2113-C0B8-9169-778B063C654A}"/>
          </ac:picMkLst>
        </pc:picChg>
        <pc:picChg chg="mod">
          <ac:chgData name="Etienne Elodie" userId="a9b41b26-436e-4edf-8f99-67f6714ffa67" providerId="ADAL" clId="{6308ADBD-934A-445B-9C3E-0E0BB210FECE}" dt="2023-07-04T04:48:01.953" v="1634" actId="1076"/>
          <ac:picMkLst>
            <pc:docMk/>
            <pc:sldMk cId="2284230484" sldId="399"/>
            <ac:picMk id="7" creationId="{0F5ECD7C-5FDE-FCC8-3804-DBBB22F53ECD}"/>
          </ac:picMkLst>
        </pc:picChg>
        <pc:picChg chg="mod">
          <ac:chgData name="Etienne Elodie" userId="a9b41b26-436e-4edf-8f99-67f6714ffa67" providerId="ADAL" clId="{6308ADBD-934A-445B-9C3E-0E0BB210FECE}" dt="2023-07-04T04:48:05.375" v="1635" actId="1076"/>
          <ac:picMkLst>
            <pc:docMk/>
            <pc:sldMk cId="2284230484" sldId="399"/>
            <ac:picMk id="9" creationId="{9CD3FDE6-1CF9-DE4C-B789-70E2BA9A5621}"/>
          </ac:picMkLst>
        </pc:picChg>
        <pc:picChg chg="add mod">
          <ac:chgData name="Etienne Elodie" userId="a9b41b26-436e-4edf-8f99-67f6714ffa67" providerId="ADAL" clId="{6308ADBD-934A-445B-9C3E-0E0BB210FECE}" dt="2023-07-04T04:47:29.838" v="1629" actId="571"/>
          <ac:picMkLst>
            <pc:docMk/>
            <pc:sldMk cId="2284230484" sldId="399"/>
            <ac:picMk id="11" creationId="{F183917D-A863-928D-8347-75AA79BDFE7C}"/>
          </ac:picMkLst>
        </pc:picChg>
      </pc:sldChg>
      <pc:sldChg chg="del">
        <pc:chgData name="Etienne Elodie" userId="a9b41b26-436e-4edf-8f99-67f6714ffa67" providerId="ADAL" clId="{6308ADBD-934A-445B-9C3E-0E0BB210FECE}" dt="2023-07-04T04:38:47.937" v="1040" actId="47"/>
        <pc:sldMkLst>
          <pc:docMk/>
          <pc:sldMk cId="3911507903" sldId="405"/>
        </pc:sldMkLst>
      </pc:sldChg>
      <pc:sldChg chg="modSp mod ord">
        <pc:chgData name="Etienne Elodie" userId="a9b41b26-436e-4edf-8f99-67f6714ffa67" providerId="ADAL" clId="{6308ADBD-934A-445B-9C3E-0E0BB210FECE}" dt="2023-07-04T04:38:03.341" v="1020"/>
        <pc:sldMkLst>
          <pc:docMk/>
          <pc:sldMk cId="593267851" sldId="406"/>
        </pc:sldMkLst>
        <pc:spChg chg="mod">
          <ac:chgData name="Etienne Elodie" userId="a9b41b26-436e-4edf-8f99-67f6714ffa67" providerId="ADAL" clId="{6308ADBD-934A-445B-9C3E-0E0BB210FECE}" dt="2023-07-04T04:37:45.402" v="1015" actId="20577"/>
          <ac:spMkLst>
            <pc:docMk/>
            <pc:sldMk cId="593267851" sldId="406"/>
            <ac:spMk id="2" creationId="{94C704E2-6B68-400C-B055-D4BDB649BBC4}"/>
          </ac:spMkLst>
        </pc:spChg>
        <pc:spChg chg="mod">
          <ac:chgData name="Etienne Elodie" userId="a9b41b26-436e-4edf-8f99-67f6714ffa67" providerId="ADAL" clId="{6308ADBD-934A-445B-9C3E-0E0BB210FECE}" dt="2023-07-04T04:37:51.069" v="1017" actId="1076"/>
          <ac:spMkLst>
            <pc:docMk/>
            <pc:sldMk cId="593267851" sldId="406"/>
            <ac:spMk id="5" creationId="{124B4FD9-8A02-F418-621F-5FE635C930E2}"/>
          </ac:spMkLst>
        </pc:spChg>
      </pc:sldChg>
      <pc:sldChg chg="del">
        <pc:chgData name="Etienne Elodie" userId="a9b41b26-436e-4edf-8f99-67f6714ffa67" providerId="ADAL" clId="{6308ADBD-934A-445B-9C3E-0E0BB210FECE}" dt="2023-07-04T04:36:43.158" v="815" actId="47"/>
        <pc:sldMkLst>
          <pc:docMk/>
          <pc:sldMk cId="424170937" sldId="416"/>
        </pc:sldMkLst>
      </pc:sldChg>
      <pc:sldChg chg="modSp mod ord">
        <pc:chgData name="Etienne Elodie" userId="a9b41b26-436e-4edf-8f99-67f6714ffa67" providerId="ADAL" clId="{6308ADBD-934A-445B-9C3E-0E0BB210FECE}" dt="2023-07-04T04:51:09.599" v="1729" actId="20577"/>
        <pc:sldMkLst>
          <pc:docMk/>
          <pc:sldMk cId="3704553206" sldId="418"/>
        </pc:sldMkLst>
        <pc:spChg chg="mod">
          <ac:chgData name="Etienne Elodie" userId="a9b41b26-436e-4edf-8f99-67f6714ffa67" providerId="ADAL" clId="{6308ADBD-934A-445B-9C3E-0E0BB210FECE}" dt="2023-07-04T04:41:10.565" v="1110" actId="114"/>
          <ac:spMkLst>
            <pc:docMk/>
            <pc:sldMk cId="3704553206" sldId="418"/>
            <ac:spMk id="19" creationId="{F11A9FCD-7775-4F74-9E22-7ACBC02D8BD2}"/>
          </ac:spMkLst>
        </pc:spChg>
        <pc:spChg chg="mod">
          <ac:chgData name="Etienne Elodie" userId="a9b41b26-436e-4edf-8f99-67f6714ffa67" providerId="ADAL" clId="{6308ADBD-934A-445B-9C3E-0E0BB210FECE}" dt="2023-07-04T04:51:09.599" v="1729" actId="20577"/>
          <ac:spMkLst>
            <pc:docMk/>
            <pc:sldMk cId="3704553206" sldId="418"/>
            <ac:spMk id="22" creationId="{FF5AF362-308D-4A36-BBA7-3EA4DA27224C}"/>
          </ac:spMkLst>
        </pc:spChg>
      </pc:sldChg>
      <pc:sldChg chg="del">
        <pc:chgData name="Etienne Elodie" userId="a9b41b26-436e-4edf-8f99-67f6714ffa67" providerId="ADAL" clId="{6308ADBD-934A-445B-9C3E-0E0BB210FECE}" dt="2023-07-04T04:38:49.546" v="1042" actId="47"/>
        <pc:sldMkLst>
          <pc:docMk/>
          <pc:sldMk cId="632092712" sldId="419"/>
        </pc:sldMkLst>
      </pc:sldChg>
      <pc:sldChg chg="del">
        <pc:chgData name="Etienne Elodie" userId="a9b41b26-436e-4edf-8f99-67f6714ffa67" providerId="ADAL" clId="{6308ADBD-934A-445B-9C3E-0E0BB210FECE}" dt="2023-07-04T04:38:51.096" v="1045" actId="47"/>
        <pc:sldMkLst>
          <pc:docMk/>
          <pc:sldMk cId="827228710" sldId="420"/>
        </pc:sldMkLst>
      </pc:sldChg>
      <pc:sldChg chg="modSp mod">
        <pc:chgData name="Etienne Elodie" userId="a9b41b26-436e-4edf-8f99-67f6714ffa67" providerId="ADAL" clId="{6308ADBD-934A-445B-9C3E-0E0BB210FECE}" dt="2023-07-04T04:28:36.516" v="196" actId="313"/>
        <pc:sldMkLst>
          <pc:docMk/>
          <pc:sldMk cId="4033541112" sldId="425"/>
        </pc:sldMkLst>
        <pc:spChg chg="mod">
          <ac:chgData name="Etienne Elodie" userId="a9b41b26-436e-4edf-8f99-67f6714ffa67" providerId="ADAL" clId="{6308ADBD-934A-445B-9C3E-0E0BB210FECE}" dt="2023-07-04T04:28:36.516" v="196" actId="313"/>
          <ac:spMkLst>
            <pc:docMk/>
            <pc:sldMk cId="4033541112" sldId="425"/>
            <ac:spMk id="23" creationId="{C6A037BF-65C7-4573-A097-014CC5E6078E}"/>
          </ac:spMkLst>
        </pc:spChg>
      </pc:sldChg>
      <pc:sldChg chg="del">
        <pc:chgData name="Etienne Elodie" userId="a9b41b26-436e-4edf-8f99-67f6714ffa67" providerId="ADAL" clId="{6308ADBD-934A-445B-9C3E-0E0BB210FECE}" dt="2023-07-04T04:28:46.213" v="197" actId="2696"/>
        <pc:sldMkLst>
          <pc:docMk/>
          <pc:sldMk cId="3749070169" sldId="426"/>
        </pc:sldMkLst>
      </pc:sldChg>
      <pc:sldChg chg="modSp mod ord">
        <pc:chgData name="Etienne Elodie" userId="a9b41b26-436e-4edf-8f99-67f6714ffa67" providerId="ADAL" clId="{6308ADBD-934A-445B-9C3E-0E0BB210FECE}" dt="2023-07-04T04:31:33.290" v="383" actId="20577"/>
        <pc:sldMkLst>
          <pc:docMk/>
          <pc:sldMk cId="3575003809" sldId="428"/>
        </pc:sldMkLst>
        <pc:spChg chg="mod">
          <ac:chgData name="Etienne Elodie" userId="a9b41b26-436e-4edf-8f99-67f6714ffa67" providerId="ADAL" clId="{6308ADBD-934A-445B-9C3E-0E0BB210FECE}" dt="2023-07-04T04:27:18.176" v="80" actId="20577"/>
          <ac:spMkLst>
            <pc:docMk/>
            <pc:sldMk cId="3575003809" sldId="428"/>
            <ac:spMk id="6" creationId="{196BABBD-662D-45A0-B110-BAB7BD90AB1D}"/>
          </ac:spMkLst>
        </pc:spChg>
        <pc:spChg chg="mod">
          <ac:chgData name="Etienne Elodie" userId="a9b41b26-436e-4edf-8f99-67f6714ffa67" providerId="ADAL" clId="{6308ADBD-934A-445B-9C3E-0E0BB210FECE}" dt="2023-07-04T04:27:36.210" v="134" actId="20577"/>
          <ac:spMkLst>
            <pc:docMk/>
            <pc:sldMk cId="3575003809" sldId="428"/>
            <ac:spMk id="14" creationId="{0582DDF5-022E-4E5D-B76E-0734B0578D36}"/>
          </ac:spMkLst>
        </pc:spChg>
        <pc:spChg chg="mod">
          <ac:chgData name="Etienne Elodie" userId="a9b41b26-436e-4edf-8f99-67f6714ffa67" providerId="ADAL" clId="{6308ADBD-934A-445B-9C3E-0E0BB210FECE}" dt="2023-07-04T04:27:45.822" v="154" actId="20577"/>
          <ac:spMkLst>
            <pc:docMk/>
            <pc:sldMk cId="3575003809" sldId="428"/>
            <ac:spMk id="15" creationId="{1665553A-AD90-461B-96FA-05EDB5F5DE20}"/>
          </ac:spMkLst>
        </pc:spChg>
        <pc:spChg chg="mod">
          <ac:chgData name="Etienne Elodie" userId="a9b41b26-436e-4edf-8f99-67f6714ffa67" providerId="ADAL" clId="{6308ADBD-934A-445B-9C3E-0E0BB210FECE}" dt="2023-07-04T04:31:33.290" v="383" actId="20577"/>
          <ac:spMkLst>
            <pc:docMk/>
            <pc:sldMk cId="3575003809" sldId="428"/>
            <ac:spMk id="23" creationId="{C6A037BF-65C7-4573-A097-014CC5E6078E}"/>
          </ac:spMkLst>
        </pc:spChg>
      </pc:sldChg>
      <pc:sldChg chg="modSp mod ord">
        <pc:chgData name="Etienne Elodie" userId="a9b41b26-436e-4edf-8f99-67f6714ffa67" providerId="ADAL" clId="{6308ADBD-934A-445B-9C3E-0E0BB210FECE}" dt="2023-07-04T04:41:22.458" v="1112"/>
        <pc:sldMkLst>
          <pc:docMk/>
          <pc:sldMk cId="364492597" sldId="429"/>
        </pc:sldMkLst>
        <pc:spChg chg="mod">
          <ac:chgData name="Etienne Elodie" userId="a9b41b26-436e-4edf-8f99-67f6714ffa67" providerId="ADAL" clId="{6308ADBD-934A-445B-9C3E-0E0BB210FECE}" dt="2023-07-04T04:35:37.324" v="771" actId="14100"/>
          <ac:spMkLst>
            <pc:docMk/>
            <pc:sldMk cId="364492597" sldId="429"/>
            <ac:spMk id="22" creationId="{DD471532-4C9F-4B45-8DE1-C44FAD4E7C80}"/>
          </ac:spMkLst>
        </pc:spChg>
        <pc:spChg chg="mod">
          <ac:chgData name="Etienne Elodie" userId="a9b41b26-436e-4edf-8f99-67f6714ffa67" providerId="ADAL" clId="{6308ADBD-934A-445B-9C3E-0E0BB210FECE}" dt="2023-07-04T04:35:16.119" v="765" actId="313"/>
          <ac:spMkLst>
            <pc:docMk/>
            <pc:sldMk cId="364492597" sldId="429"/>
            <ac:spMk id="23" creationId="{C6A037BF-65C7-4573-A097-014CC5E6078E}"/>
          </ac:spMkLst>
        </pc:spChg>
        <pc:spChg chg="mod">
          <ac:chgData name="Etienne Elodie" userId="a9b41b26-436e-4edf-8f99-67f6714ffa67" providerId="ADAL" clId="{6308ADBD-934A-445B-9C3E-0E0BB210FECE}" dt="2023-07-04T04:36:14.417" v="805" actId="20577"/>
          <ac:spMkLst>
            <pc:docMk/>
            <pc:sldMk cId="364492597" sldId="429"/>
            <ac:spMk id="25" creationId="{714678C3-3437-4A9B-8ACA-C0D73D70FA4D}"/>
          </ac:spMkLst>
        </pc:spChg>
      </pc:sldChg>
      <pc:sldChg chg="del">
        <pc:chgData name="Etienne Elodie" userId="a9b41b26-436e-4edf-8f99-67f6714ffa67" providerId="ADAL" clId="{6308ADBD-934A-445B-9C3E-0E0BB210FECE}" dt="2023-07-04T04:25:31.419" v="8" actId="47"/>
        <pc:sldMkLst>
          <pc:docMk/>
          <pc:sldMk cId="770631591" sldId="430"/>
        </pc:sldMkLst>
      </pc:sldChg>
      <pc:sldChg chg="addSp delSp modSp mod">
        <pc:chgData name="Etienne Elodie" userId="a9b41b26-436e-4edf-8f99-67f6714ffa67" providerId="ADAL" clId="{6308ADBD-934A-445B-9C3E-0E0BB210FECE}" dt="2023-07-04T04:36:38.100" v="813" actId="1076"/>
        <pc:sldMkLst>
          <pc:docMk/>
          <pc:sldMk cId="1093125314" sldId="431"/>
        </pc:sldMkLst>
        <pc:spChg chg="add mod">
          <ac:chgData name="Etienne Elodie" userId="a9b41b26-436e-4edf-8f99-67f6714ffa67" providerId="ADAL" clId="{6308ADBD-934A-445B-9C3E-0E0BB210FECE}" dt="2023-07-04T04:36:31.841" v="810" actId="20577"/>
          <ac:spMkLst>
            <pc:docMk/>
            <pc:sldMk cId="1093125314" sldId="431"/>
            <ac:spMk id="4" creationId="{FC8A262C-1538-81D6-0333-B51C460354D0}"/>
          </ac:spMkLst>
        </pc:spChg>
        <pc:spChg chg="del mod">
          <ac:chgData name="Etienne Elodie" userId="a9b41b26-436e-4edf-8f99-67f6714ffa67" providerId="ADAL" clId="{6308ADBD-934A-445B-9C3E-0E0BB210FECE}" dt="2023-07-04T04:36:27.260" v="808" actId="478"/>
          <ac:spMkLst>
            <pc:docMk/>
            <pc:sldMk cId="1093125314" sldId="431"/>
            <ac:spMk id="22" creationId="{FF5AF362-308D-4A36-BBA7-3EA4DA27224C}"/>
          </ac:spMkLst>
        </pc:spChg>
        <pc:picChg chg="mod">
          <ac:chgData name="Etienne Elodie" userId="a9b41b26-436e-4edf-8f99-67f6714ffa67" providerId="ADAL" clId="{6308ADBD-934A-445B-9C3E-0E0BB210FECE}" dt="2023-07-04T04:36:38.100" v="813" actId="1076"/>
          <ac:picMkLst>
            <pc:docMk/>
            <pc:sldMk cId="1093125314" sldId="431"/>
            <ac:picMk id="1028" creationId="{4C564F42-E575-0A00-380D-5AB2D3176C4E}"/>
          </ac:picMkLst>
        </pc:picChg>
        <pc:picChg chg="mod">
          <ac:chgData name="Etienne Elodie" userId="a9b41b26-436e-4edf-8f99-67f6714ffa67" providerId="ADAL" clId="{6308ADBD-934A-445B-9C3E-0E0BB210FECE}" dt="2023-07-04T04:36:38.100" v="813" actId="1076"/>
          <ac:picMkLst>
            <pc:docMk/>
            <pc:sldMk cId="1093125314" sldId="431"/>
            <ac:picMk id="1030" creationId="{06354FAF-CAE0-9661-92CA-4B6AB929C12B}"/>
          </ac:picMkLst>
        </pc:picChg>
        <pc:picChg chg="mod">
          <ac:chgData name="Etienne Elodie" userId="a9b41b26-436e-4edf-8f99-67f6714ffa67" providerId="ADAL" clId="{6308ADBD-934A-445B-9C3E-0E0BB210FECE}" dt="2023-07-04T04:36:38.100" v="813" actId="1076"/>
          <ac:picMkLst>
            <pc:docMk/>
            <pc:sldMk cId="1093125314" sldId="431"/>
            <ac:picMk id="1032" creationId="{B7A845DC-E757-0ADC-30E0-A762F3B58D68}"/>
          </ac:picMkLst>
        </pc:picChg>
        <pc:picChg chg="mod">
          <ac:chgData name="Etienne Elodie" userId="a9b41b26-436e-4edf-8f99-67f6714ffa67" providerId="ADAL" clId="{6308ADBD-934A-445B-9C3E-0E0BB210FECE}" dt="2023-07-04T04:36:38.100" v="813" actId="1076"/>
          <ac:picMkLst>
            <pc:docMk/>
            <pc:sldMk cId="1093125314" sldId="431"/>
            <ac:picMk id="6148" creationId="{DEBEF7FE-8066-7B5A-5020-2C0753635668}"/>
          </ac:picMkLst>
        </pc:picChg>
      </pc:sldChg>
      <pc:sldChg chg="addSp delSp modSp mod">
        <pc:chgData name="Etienne Elodie" userId="a9b41b26-436e-4edf-8f99-67f6714ffa67" providerId="ADAL" clId="{6308ADBD-934A-445B-9C3E-0E0BB210FECE}" dt="2023-07-04T04:27:05.391" v="44" actId="1076"/>
        <pc:sldMkLst>
          <pc:docMk/>
          <pc:sldMk cId="1923365528" sldId="432"/>
        </pc:sldMkLst>
        <pc:spChg chg="mod">
          <ac:chgData name="Etienne Elodie" userId="a9b41b26-436e-4edf-8f99-67f6714ffa67" providerId="ADAL" clId="{6308ADBD-934A-445B-9C3E-0E0BB210FECE}" dt="2023-07-04T04:27:03.969" v="43" actId="1076"/>
          <ac:spMkLst>
            <pc:docMk/>
            <pc:sldMk cId="1923365528" sldId="432"/>
            <ac:spMk id="2" creationId="{15B9A3E6-4FC0-2365-0138-73EEF57AFA9B}"/>
          </ac:spMkLst>
        </pc:spChg>
        <pc:spChg chg="del mod">
          <ac:chgData name="Etienne Elodie" userId="a9b41b26-436e-4edf-8f99-67f6714ffa67" providerId="ADAL" clId="{6308ADBD-934A-445B-9C3E-0E0BB210FECE}" dt="2023-07-04T04:26:43.648" v="16" actId="478"/>
          <ac:spMkLst>
            <pc:docMk/>
            <pc:sldMk cId="1923365528" sldId="432"/>
            <ac:spMk id="4" creationId="{9F58BD03-3754-07B6-39F1-107F0C97CA36}"/>
          </ac:spMkLst>
        </pc:spChg>
        <pc:spChg chg="mod">
          <ac:chgData name="Etienne Elodie" userId="a9b41b26-436e-4edf-8f99-67f6714ffa67" providerId="ADAL" clId="{6308ADBD-934A-445B-9C3E-0E0BB210FECE}" dt="2023-07-04T04:27:02" v="42" actId="1076"/>
          <ac:spMkLst>
            <pc:docMk/>
            <pc:sldMk cId="1923365528" sldId="432"/>
            <ac:spMk id="6" creationId="{C5465321-A8E5-F8E6-FE82-BBB46C83BA32}"/>
          </ac:spMkLst>
        </pc:spChg>
        <pc:spChg chg="mod">
          <ac:chgData name="Etienne Elodie" userId="a9b41b26-436e-4edf-8f99-67f6714ffa67" providerId="ADAL" clId="{6308ADBD-934A-445B-9C3E-0E0BB210FECE}" dt="2023-07-04T04:27:05.391" v="44" actId="1076"/>
          <ac:spMkLst>
            <pc:docMk/>
            <pc:sldMk cId="1923365528" sldId="432"/>
            <ac:spMk id="7" creationId="{764AC0B5-2D8A-2DF4-ACEB-22EA65580DFA}"/>
          </ac:spMkLst>
        </pc:spChg>
        <pc:spChg chg="add del mod">
          <ac:chgData name="Etienne Elodie" userId="a9b41b26-436e-4edf-8f99-67f6714ffa67" providerId="ADAL" clId="{6308ADBD-934A-445B-9C3E-0E0BB210FECE}" dt="2023-07-04T04:26:54.931" v="39" actId="20577"/>
          <ac:spMkLst>
            <pc:docMk/>
            <pc:sldMk cId="1923365528" sldId="432"/>
            <ac:spMk id="8" creationId="{874B0392-BB19-C705-E937-57B91EF029AA}"/>
          </ac:spMkLst>
        </pc:spChg>
      </pc:sldChg>
      <pc:sldChg chg="addSp delSp modSp del mod">
        <pc:chgData name="Etienne Elodie" userId="a9b41b26-436e-4edf-8f99-67f6714ffa67" providerId="ADAL" clId="{6308ADBD-934A-445B-9C3E-0E0BB210FECE}" dt="2023-07-04T04:25:30.481" v="7" actId="47"/>
        <pc:sldMkLst>
          <pc:docMk/>
          <pc:sldMk cId="1283611425" sldId="433"/>
        </pc:sldMkLst>
        <pc:spChg chg="del mod">
          <ac:chgData name="Etienne Elodie" userId="a9b41b26-436e-4edf-8f99-67f6714ffa67" providerId="ADAL" clId="{6308ADBD-934A-445B-9C3E-0E0BB210FECE}" dt="2023-07-04T04:25:24.495" v="5"/>
          <ac:spMkLst>
            <pc:docMk/>
            <pc:sldMk cId="1283611425" sldId="433"/>
            <ac:spMk id="3" creationId="{1012D8FF-EA32-CBBA-1F3C-04EDE4A3F740}"/>
          </ac:spMkLst>
        </pc:spChg>
        <pc:spChg chg="del mod">
          <ac:chgData name="Etienne Elodie" userId="a9b41b26-436e-4edf-8f99-67f6714ffa67" providerId="ADAL" clId="{6308ADBD-934A-445B-9C3E-0E0BB210FECE}" dt="2023-07-04T04:25:24.495" v="3" actId="478"/>
          <ac:spMkLst>
            <pc:docMk/>
            <pc:sldMk cId="1283611425" sldId="433"/>
            <ac:spMk id="4" creationId="{9F58BD03-3754-07B6-39F1-107F0C97CA36}"/>
          </ac:spMkLst>
        </pc:spChg>
        <pc:spChg chg="add mod">
          <ac:chgData name="Etienne Elodie" userId="a9b41b26-436e-4edf-8f99-67f6714ffa67" providerId="ADAL" clId="{6308ADBD-934A-445B-9C3E-0E0BB210FECE}" dt="2023-07-04T04:25:28.278" v="6"/>
          <ac:spMkLst>
            <pc:docMk/>
            <pc:sldMk cId="1283611425" sldId="433"/>
            <ac:spMk id="8" creationId="{A176D634-E411-F5AA-CB3C-B44406EE3626}"/>
          </ac:spMkLst>
        </pc:spChg>
      </pc:sldChg>
      <pc:sldChg chg="addSp delSp modSp add mod">
        <pc:chgData name="Etienne Elodie" userId="a9b41b26-436e-4edf-8f99-67f6714ffa67" providerId="ADAL" clId="{6308ADBD-934A-445B-9C3E-0E0BB210FECE}" dt="2023-07-04T04:28:15.109" v="161" actId="1076"/>
        <pc:sldMkLst>
          <pc:docMk/>
          <pc:sldMk cId="3637652108" sldId="433"/>
        </pc:sldMkLst>
        <pc:spChg chg="del mod">
          <ac:chgData name="Etienne Elodie" userId="a9b41b26-436e-4edf-8f99-67f6714ffa67" providerId="ADAL" clId="{6308ADBD-934A-445B-9C3E-0E0BB210FECE}" dt="2023-07-04T04:28:06.358" v="158" actId="478"/>
          <ac:spMkLst>
            <pc:docMk/>
            <pc:sldMk cId="3637652108" sldId="433"/>
            <ac:spMk id="4" creationId="{9F58BD03-3754-07B6-39F1-107F0C97CA36}"/>
          </ac:spMkLst>
        </pc:spChg>
        <pc:spChg chg="add mod">
          <ac:chgData name="Etienne Elodie" userId="a9b41b26-436e-4edf-8f99-67f6714ffa67" providerId="ADAL" clId="{6308ADBD-934A-445B-9C3E-0E0BB210FECE}" dt="2023-07-04T04:28:11.312" v="160" actId="20577"/>
          <ac:spMkLst>
            <pc:docMk/>
            <pc:sldMk cId="3637652108" sldId="433"/>
            <ac:spMk id="6" creationId="{7CF7991F-1640-00FF-2B75-2EF457332D05}"/>
          </ac:spMkLst>
        </pc:spChg>
        <pc:picChg chg="mod">
          <ac:chgData name="Etienne Elodie" userId="a9b41b26-436e-4edf-8f99-67f6714ffa67" providerId="ADAL" clId="{6308ADBD-934A-445B-9C3E-0E0BB210FECE}" dt="2023-07-04T04:28:15.109" v="161" actId="1076"/>
          <ac:picMkLst>
            <pc:docMk/>
            <pc:sldMk cId="3637652108" sldId="433"/>
            <ac:picMk id="2" creationId="{3F7DAFEC-4154-ED8C-1773-C086E66101A1}"/>
          </ac:picMkLst>
        </pc:picChg>
      </pc:sldChg>
      <pc:sldChg chg="add del">
        <pc:chgData name="Etienne Elodie" userId="a9b41b26-436e-4edf-8f99-67f6714ffa67" providerId="ADAL" clId="{6308ADBD-934A-445B-9C3E-0E0BB210FECE}" dt="2023-07-04T04:29:59.319" v="214" actId="47"/>
        <pc:sldMkLst>
          <pc:docMk/>
          <pc:sldMk cId="1479187198" sldId="434"/>
        </pc:sldMkLst>
      </pc:sldChg>
      <pc:sldChg chg="add del">
        <pc:chgData name="Etienne Elodie" userId="a9b41b26-436e-4edf-8f99-67f6714ffa67" providerId="ADAL" clId="{6308ADBD-934A-445B-9C3E-0E0BB210FECE}" dt="2023-07-04T04:30:33.998" v="266" actId="47"/>
        <pc:sldMkLst>
          <pc:docMk/>
          <pc:sldMk cId="55785207" sldId="435"/>
        </pc:sldMkLst>
      </pc:sldChg>
      <pc:sldChg chg="add del">
        <pc:chgData name="Etienne Elodie" userId="a9b41b26-436e-4edf-8f99-67f6714ffa67" providerId="ADAL" clId="{6308ADBD-934A-445B-9C3E-0E0BB210FECE}" dt="2023-07-04T04:31:48.496" v="387" actId="47"/>
        <pc:sldMkLst>
          <pc:docMk/>
          <pc:sldMk cId="1349770988" sldId="436"/>
        </pc:sldMkLst>
      </pc:sldChg>
      <pc:sldChg chg="modSp add mod ord">
        <pc:chgData name="Etienne Elodie" userId="a9b41b26-436e-4edf-8f99-67f6714ffa67" providerId="ADAL" clId="{6308ADBD-934A-445B-9C3E-0E0BB210FECE}" dt="2023-07-04T04:33:33.328" v="514" actId="1076"/>
        <pc:sldMkLst>
          <pc:docMk/>
          <pc:sldMk cId="132514840" sldId="437"/>
        </pc:sldMkLst>
        <pc:spChg chg="mod">
          <ac:chgData name="Etienne Elodie" userId="a9b41b26-436e-4edf-8f99-67f6714ffa67" providerId="ADAL" clId="{6308ADBD-934A-445B-9C3E-0E0BB210FECE}" dt="2023-07-04T04:33:30.304" v="512" actId="1076"/>
          <ac:spMkLst>
            <pc:docMk/>
            <pc:sldMk cId="132514840" sldId="437"/>
            <ac:spMk id="21" creationId="{51F8BD55-2F1E-4E06-A850-25F447E77419}"/>
          </ac:spMkLst>
        </pc:spChg>
        <pc:spChg chg="mod">
          <ac:chgData name="Etienne Elodie" userId="a9b41b26-436e-4edf-8f99-67f6714ffa67" providerId="ADAL" clId="{6308ADBD-934A-445B-9C3E-0E0BB210FECE}" dt="2023-07-04T04:32:49.962" v="485" actId="20577"/>
          <ac:spMkLst>
            <pc:docMk/>
            <pc:sldMk cId="132514840" sldId="437"/>
            <ac:spMk id="23" creationId="{C6A037BF-65C7-4573-A097-014CC5E6078E}"/>
          </ac:spMkLst>
        </pc:spChg>
        <pc:picChg chg="mod">
          <ac:chgData name="Etienne Elodie" userId="a9b41b26-436e-4edf-8f99-67f6714ffa67" providerId="ADAL" clId="{6308ADBD-934A-445B-9C3E-0E0BB210FECE}" dt="2023-07-04T04:33:33.328" v="514" actId="1076"/>
          <ac:picMkLst>
            <pc:docMk/>
            <pc:sldMk cId="132514840" sldId="437"/>
            <ac:picMk id="5" creationId="{BC83E53D-B1CE-45CD-A55A-523977C2D654}"/>
          </ac:picMkLst>
        </pc:picChg>
      </pc:sldChg>
      <pc:sldChg chg="add del ord">
        <pc:chgData name="Etienne Elodie" userId="a9b41b26-436e-4edf-8f99-67f6714ffa67" providerId="ADAL" clId="{6308ADBD-934A-445B-9C3E-0E0BB210FECE}" dt="2023-07-04T04:31:55.560" v="391" actId="47"/>
        <pc:sldMkLst>
          <pc:docMk/>
          <pc:sldMk cId="3234820188" sldId="438"/>
        </pc:sldMkLst>
      </pc:sldChg>
      <pc:sldChg chg="modSp add mod">
        <pc:chgData name="Etienne Elodie" userId="a9b41b26-436e-4edf-8f99-67f6714ffa67" providerId="ADAL" clId="{6308ADBD-934A-445B-9C3E-0E0BB210FECE}" dt="2023-07-04T04:35:00.820" v="755" actId="20577"/>
        <pc:sldMkLst>
          <pc:docMk/>
          <pc:sldMk cId="1764286021" sldId="439"/>
        </pc:sldMkLst>
        <pc:spChg chg="mod">
          <ac:chgData name="Etienne Elodie" userId="a9b41b26-436e-4edf-8f99-67f6714ffa67" providerId="ADAL" clId="{6308ADBD-934A-445B-9C3E-0E0BB210FECE}" dt="2023-07-04T04:35:00.820" v="755" actId="20577"/>
          <ac:spMkLst>
            <pc:docMk/>
            <pc:sldMk cId="1764286021" sldId="439"/>
            <ac:spMk id="2" creationId="{097E42FD-210B-40CC-8054-12033F9C0451}"/>
          </ac:spMkLst>
        </pc:spChg>
      </pc:sldChg>
      <pc:sldChg chg="add del">
        <pc:chgData name="Etienne Elodie" userId="a9b41b26-436e-4edf-8f99-67f6714ffa67" providerId="ADAL" clId="{6308ADBD-934A-445B-9C3E-0E0BB210FECE}" dt="2023-07-04T04:31:51.511" v="388" actId="47"/>
        <pc:sldMkLst>
          <pc:docMk/>
          <pc:sldMk cId="1477448359" sldId="440"/>
        </pc:sldMkLst>
      </pc:sldChg>
      <pc:sldChg chg="modSp add mod">
        <pc:chgData name="Etienne Elodie" userId="a9b41b26-436e-4edf-8f99-67f6714ffa67" providerId="ADAL" clId="{6308ADBD-934A-445B-9C3E-0E0BB210FECE}" dt="2023-07-04T04:30:26.997" v="263" actId="20577"/>
        <pc:sldMkLst>
          <pc:docMk/>
          <pc:sldMk cId="3872012712" sldId="441"/>
        </pc:sldMkLst>
        <pc:spChg chg="mod">
          <ac:chgData name="Etienne Elodie" userId="a9b41b26-436e-4edf-8f99-67f6714ffa67" providerId="ADAL" clId="{6308ADBD-934A-445B-9C3E-0E0BB210FECE}" dt="2023-07-04T04:30:11.024" v="233" actId="313"/>
          <ac:spMkLst>
            <pc:docMk/>
            <pc:sldMk cId="3872012712" sldId="441"/>
            <ac:spMk id="4" creationId="{BAC8EE6D-E4E8-490F-81E9-3829E9142298}"/>
          </ac:spMkLst>
        </pc:spChg>
        <pc:spChg chg="mod">
          <ac:chgData name="Etienne Elodie" userId="a9b41b26-436e-4edf-8f99-67f6714ffa67" providerId="ADAL" clId="{6308ADBD-934A-445B-9C3E-0E0BB210FECE}" dt="2023-07-04T04:30:26.997" v="263" actId="20577"/>
          <ac:spMkLst>
            <pc:docMk/>
            <pc:sldMk cId="3872012712" sldId="441"/>
            <ac:spMk id="23" creationId="{F1D12DDB-71CE-44BB-8B5A-03B0AD103E3D}"/>
          </ac:spMkLst>
        </pc:spChg>
      </pc:sldChg>
      <pc:sldChg chg="modSp add mod">
        <pc:chgData name="Etienne Elodie" userId="a9b41b26-436e-4edf-8f99-67f6714ffa67" providerId="ADAL" clId="{6308ADBD-934A-445B-9C3E-0E0BB210FECE}" dt="2023-07-04T04:31:41.635" v="384" actId="20577"/>
        <pc:sldMkLst>
          <pc:docMk/>
          <pc:sldMk cId="2445628372" sldId="442"/>
        </pc:sldMkLst>
        <pc:spChg chg="mod">
          <ac:chgData name="Etienne Elodie" userId="a9b41b26-436e-4edf-8f99-67f6714ffa67" providerId="ADAL" clId="{6308ADBD-934A-445B-9C3E-0E0BB210FECE}" dt="2023-07-04T04:31:41.635" v="384" actId="20577"/>
          <ac:spMkLst>
            <pc:docMk/>
            <pc:sldMk cId="2445628372" sldId="442"/>
            <ac:spMk id="2" creationId="{097E42FD-210B-40CC-8054-12033F9C0451}"/>
          </ac:spMkLst>
        </pc:spChg>
        <pc:spChg chg="mod">
          <ac:chgData name="Etienne Elodie" userId="a9b41b26-436e-4edf-8f99-67f6714ffa67" providerId="ADAL" clId="{6308ADBD-934A-445B-9C3E-0E0BB210FECE}" dt="2023-07-04T04:30:48.143" v="302" actId="20577"/>
          <ac:spMkLst>
            <pc:docMk/>
            <pc:sldMk cId="2445628372" sldId="442"/>
            <ac:spMk id="7" creationId="{1B029284-0499-48D7-8016-69541C1091A7}"/>
          </ac:spMkLst>
        </pc:spChg>
        <pc:spChg chg="mod">
          <ac:chgData name="Etienne Elodie" userId="a9b41b26-436e-4edf-8f99-67f6714ffa67" providerId="ADAL" clId="{6308ADBD-934A-445B-9C3E-0E0BB210FECE}" dt="2023-07-04T04:30:57.785" v="313" actId="20577"/>
          <ac:spMkLst>
            <pc:docMk/>
            <pc:sldMk cId="2445628372" sldId="442"/>
            <ac:spMk id="15" creationId="{92788BBC-6154-4A4D-B6D8-8D730626941E}"/>
          </ac:spMkLst>
        </pc:spChg>
      </pc:sldChg>
      <pc:sldChg chg="delSp modSp add mod">
        <pc:chgData name="Etienne Elodie" userId="a9b41b26-436e-4edf-8f99-67f6714ffa67" providerId="ADAL" clId="{6308ADBD-934A-445B-9C3E-0E0BB210FECE}" dt="2023-07-04T04:50:51.917" v="1699" actId="1076"/>
        <pc:sldMkLst>
          <pc:docMk/>
          <pc:sldMk cId="2942470059" sldId="443"/>
        </pc:sldMkLst>
        <pc:spChg chg="mod">
          <ac:chgData name="Etienne Elodie" userId="a9b41b26-436e-4edf-8f99-67f6714ffa67" providerId="ADAL" clId="{6308ADBD-934A-445B-9C3E-0E0BB210FECE}" dt="2023-07-04T04:34:31.266" v="631" actId="20577"/>
          <ac:spMkLst>
            <pc:docMk/>
            <pc:sldMk cId="2942470059" sldId="443"/>
            <ac:spMk id="2" creationId="{097E42FD-210B-40CC-8054-12033F9C0451}"/>
          </ac:spMkLst>
        </pc:spChg>
        <pc:spChg chg="del mod">
          <ac:chgData name="Etienne Elodie" userId="a9b41b26-436e-4edf-8f99-67f6714ffa67" providerId="ADAL" clId="{6308ADBD-934A-445B-9C3E-0E0BB210FECE}" dt="2023-07-04T04:34:11.202" v="559" actId="478"/>
          <ac:spMkLst>
            <pc:docMk/>
            <pc:sldMk cId="2942470059" sldId="443"/>
            <ac:spMk id="3" creationId="{84173555-7A79-4443-B279-9E560D81AE47}"/>
          </ac:spMkLst>
        </pc:spChg>
        <pc:spChg chg="mod">
          <ac:chgData name="Etienne Elodie" userId="a9b41b26-436e-4edf-8f99-67f6714ffa67" providerId="ADAL" clId="{6308ADBD-934A-445B-9C3E-0E0BB210FECE}" dt="2023-07-04T04:50:51.917" v="1699" actId="1076"/>
          <ac:spMkLst>
            <pc:docMk/>
            <pc:sldMk cId="2942470059" sldId="443"/>
            <ac:spMk id="5" creationId="{06A8EF24-7C99-4A89-B7D1-D32CBD9E85AE}"/>
          </ac:spMkLst>
        </pc:spChg>
        <pc:spChg chg="mod">
          <ac:chgData name="Etienne Elodie" userId="a9b41b26-436e-4edf-8f99-67f6714ffa67" providerId="ADAL" clId="{6308ADBD-934A-445B-9C3E-0E0BB210FECE}" dt="2023-07-04T04:50:51.917" v="1699" actId="1076"/>
          <ac:spMkLst>
            <pc:docMk/>
            <pc:sldMk cId="2942470059" sldId="443"/>
            <ac:spMk id="11" creationId="{8A1301AD-18E8-433B-90DA-F59C5B74AA9F}"/>
          </ac:spMkLst>
        </pc:spChg>
        <pc:graphicFrameChg chg="mod">
          <ac:chgData name="Etienne Elodie" userId="a9b41b26-436e-4edf-8f99-67f6714ffa67" providerId="ADAL" clId="{6308ADBD-934A-445B-9C3E-0E0BB210FECE}" dt="2023-07-04T04:50:51.917" v="1699" actId="1076"/>
          <ac:graphicFrameMkLst>
            <pc:docMk/>
            <pc:sldMk cId="2942470059" sldId="443"/>
            <ac:graphicFrameMk id="4" creationId="{026AC02D-BDA6-430E-98E0-DCC5EF2A709B}"/>
          </ac:graphicFrameMkLst>
        </pc:graphicFrameChg>
        <pc:graphicFrameChg chg="mod">
          <ac:chgData name="Etienne Elodie" userId="a9b41b26-436e-4edf-8f99-67f6714ffa67" providerId="ADAL" clId="{6308ADBD-934A-445B-9C3E-0E0BB210FECE}" dt="2023-07-04T04:50:51.917" v="1699" actId="1076"/>
          <ac:graphicFrameMkLst>
            <pc:docMk/>
            <pc:sldMk cId="2942470059" sldId="443"/>
            <ac:graphicFrameMk id="7" creationId="{62282CD3-BBDF-46C3-85E9-DBBE8945786D}"/>
          </ac:graphicFrameMkLst>
        </pc:graphicFrameChg>
      </pc:sldChg>
      <pc:sldChg chg="modSp add mod">
        <pc:chgData name="Etienne Elodie" userId="a9b41b26-436e-4edf-8f99-67f6714ffa67" providerId="ADAL" clId="{6308ADBD-934A-445B-9C3E-0E0BB210FECE}" dt="2023-07-04T04:38:32.755" v="1039" actId="20577"/>
        <pc:sldMkLst>
          <pc:docMk/>
          <pc:sldMk cId="3206656483" sldId="444"/>
        </pc:sldMkLst>
        <pc:spChg chg="mod">
          <ac:chgData name="Etienne Elodie" userId="a9b41b26-436e-4edf-8f99-67f6714ffa67" providerId="ADAL" clId="{6308ADBD-934A-445B-9C3E-0E0BB210FECE}" dt="2023-07-04T04:38:32.755" v="1039" actId="20577"/>
          <ac:spMkLst>
            <pc:docMk/>
            <pc:sldMk cId="3206656483" sldId="444"/>
            <ac:spMk id="2" creationId="{94C704E2-6B68-400C-B055-D4BDB649BBC4}"/>
          </ac:spMkLst>
        </pc:spChg>
      </pc:sldChg>
      <pc:sldMasterChg chg="del delSldLayout">
        <pc:chgData name="Etienne Elodie" userId="a9b41b26-436e-4edf-8f99-67f6714ffa67" providerId="ADAL" clId="{6308ADBD-934A-445B-9C3E-0E0BB210FECE}" dt="2023-07-04T04:25:31.419" v="8" actId="47"/>
        <pc:sldMasterMkLst>
          <pc:docMk/>
          <pc:sldMasterMk cId="1614702412" sldId="2147483648"/>
        </pc:sldMasterMkLst>
        <pc:sldLayoutChg chg="del">
          <pc:chgData name="Etienne Elodie" userId="a9b41b26-436e-4edf-8f99-67f6714ffa67" providerId="ADAL" clId="{6308ADBD-934A-445B-9C3E-0E0BB210FECE}" dt="2023-07-04T04:25:31.419" v="8" actId="47"/>
          <pc:sldLayoutMkLst>
            <pc:docMk/>
            <pc:sldMasterMk cId="1614702412" sldId="2147483648"/>
            <pc:sldLayoutMk cId="3810499474" sldId="2147483674"/>
          </pc:sldLayoutMkLst>
        </pc:sldLayoutChg>
      </pc:sldMasterChg>
    </pc:docChg>
  </pc:docChgLst>
  <pc:docChgLst>
    <pc:chgData name="Etienne Elodie" userId="a9b41b26-436e-4edf-8f99-67f6714ffa67" providerId="ADAL" clId="{3B4AE11D-0D24-4BF0-AFE5-6C5CB7B775EC}"/>
    <pc:docChg chg="modSld">
      <pc:chgData name="Etienne Elodie" userId="a9b41b26-436e-4edf-8f99-67f6714ffa67" providerId="ADAL" clId="{3B4AE11D-0D24-4BF0-AFE5-6C5CB7B775EC}" dt="2023-05-30T20:08:32.453" v="34"/>
      <pc:docMkLst>
        <pc:docMk/>
      </pc:docMkLst>
      <pc:sldChg chg="modSp">
        <pc:chgData name="Etienne Elodie" userId="a9b41b26-436e-4edf-8f99-67f6714ffa67" providerId="ADAL" clId="{3B4AE11D-0D24-4BF0-AFE5-6C5CB7B775EC}" dt="2023-05-30T20:08:32.453" v="34"/>
        <pc:sldMkLst>
          <pc:docMk/>
          <pc:sldMk cId="1938152352" sldId="404"/>
        </pc:sldMkLst>
        <pc:picChg chg="mod">
          <ac:chgData name="Etienne Elodie" userId="a9b41b26-436e-4edf-8f99-67f6714ffa67" providerId="ADAL" clId="{3B4AE11D-0D24-4BF0-AFE5-6C5CB7B775EC}" dt="2023-05-30T20:08:32.453" v="34"/>
          <ac:picMkLst>
            <pc:docMk/>
            <pc:sldMk cId="1938152352" sldId="404"/>
            <ac:picMk id="7" creationId="{DAF8E669-01C7-ACEC-AED0-7E6C8686492E}"/>
          </ac:picMkLst>
        </pc:picChg>
      </pc:sldChg>
    </pc:docChg>
  </pc:docChgLst>
  <pc:docChgLst>
    <pc:chgData name="Etienne Elodie" userId="a9b41b26-436e-4edf-8f99-67f6714ffa67" providerId="ADAL" clId="{E514023A-999A-46C0-9F87-87410AA00E5E}"/>
    <pc:docChg chg="undo custSel addSld delSld modSld sldOrd">
      <pc:chgData name="Etienne Elodie" userId="a9b41b26-436e-4edf-8f99-67f6714ffa67" providerId="ADAL" clId="{E514023A-999A-46C0-9F87-87410AA00E5E}" dt="2023-07-04T09:35:11.970" v="167" actId="20577"/>
      <pc:docMkLst>
        <pc:docMk/>
      </pc:docMkLst>
      <pc:sldChg chg="delSp mod">
        <pc:chgData name="Etienne Elodie" userId="a9b41b26-436e-4edf-8f99-67f6714ffa67" providerId="ADAL" clId="{E514023A-999A-46C0-9F87-87410AA00E5E}" dt="2023-07-04T08:34:30.147" v="71" actId="478"/>
        <pc:sldMkLst>
          <pc:docMk/>
          <pc:sldMk cId="1240066165" sldId="261"/>
        </pc:sldMkLst>
        <pc:picChg chg="del">
          <ac:chgData name="Etienne Elodie" userId="a9b41b26-436e-4edf-8f99-67f6714ffa67" providerId="ADAL" clId="{E514023A-999A-46C0-9F87-87410AA00E5E}" dt="2023-07-04T08:34:30.147" v="71" actId="478"/>
          <ac:picMkLst>
            <pc:docMk/>
            <pc:sldMk cId="1240066165" sldId="261"/>
            <ac:picMk id="4" creationId="{CB988571-0ED3-4B5E-BE93-BDFA69C31D23}"/>
          </ac:picMkLst>
        </pc:picChg>
      </pc:sldChg>
      <pc:sldChg chg="delSp modSp mod">
        <pc:chgData name="Etienne Elodie" userId="a9b41b26-436e-4edf-8f99-67f6714ffa67" providerId="ADAL" clId="{E514023A-999A-46C0-9F87-87410AA00E5E}" dt="2023-07-04T08:50:12.027" v="115" actId="478"/>
        <pc:sldMkLst>
          <pc:docMk/>
          <pc:sldMk cId="2304236305" sldId="285"/>
        </pc:sldMkLst>
        <pc:spChg chg="mod">
          <ac:chgData name="Etienne Elodie" userId="a9b41b26-436e-4edf-8f99-67f6714ffa67" providerId="ADAL" clId="{E514023A-999A-46C0-9F87-87410AA00E5E}" dt="2023-07-04T08:34:21.506" v="70" actId="14100"/>
          <ac:spMkLst>
            <pc:docMk/>
            <pc:sldMk cId="2304236305" sldId="285"/>
            <ac:spMk id="5" creationId="{9ED971FE-408C-485A-904C-E7250429B566}"/>
          </ac:spMkLst>
        </pc:spChg>
        <pc:picChg chg="del">
          <ac:chgData name="Etienne Elodie" userId="a9b41b26-436e-4edf-8f99-67f6714ffa67" providerId="ADAL" clId="{E514023A-999A-46C0-9F87-87410AA00E5E}" dt="2023-07-04T08:50:12.027" v="115" actId="478"/>
          <ac:picMkLst>
            <pc:docMk/>
            <pc:sldMk cId="2304236305" sldId="285"/>
            <ac:picMk id="10" creationId="{3DC58E77-7AAD-5854-3806-94CE8FCC4DA1}"/>
          </ac:picMkLst>
        </pc:picChg>
      </pc:sldChg>
      <pc:sldChg chg="modSp mod">
        <pc:chgData name="Etienne Elodie" userId="a9b41b26-436e-4edf-8f99-67f6714ffa67" providerId="ADAL" clId="{E514023A-999A-46C0-9F87-87410AA00E5E}" dt="2023-07-04T09:02:55.565" v="131" actId="5793"/>
        <pc:sldMkLst>
          <pc:docMk/>
          <pc:sldMk cId="2425440475" sldId="398"/>
        </pc:sldMkLst>
        <pc:spChg chg="mod">
          <ac:chgData name="Etienne Elodie" userId="a9b41b26-436e-4edf-8f99-67f6714ffa67" providerId="ADAL" clId="{E514023A-999A-46C0-9F87-87410AA00E5E}" dt="2023-07-04T09:02:55.565" v="131" actId="5793"/>
          <ac:spMkLst>
            <pc:docMk/>
            <pc:sldMk cId="2425440475" sldId="398"/>
            <ac:spMk id="3" creationId="{AE83F5D9-3DDC-3505-E16A-0171BB577B9C}"/>
          </ac:spMkLst>
        </pc:spChg>
        <pc:spChg chg="mod">
          <ac:chgData name="Etienne Elodie" userId="a9b41b26-436e-4edf-8f99-67f6714ffa67" providerId="ADAL" clId="{E514023A-999A-46C0-9F87-87410AA00E5E}" dt="2023-07-04T09:02:45.071" v="126" actId="20577"/>
          <ac:spMkLst>
            <pc:docMk/>
            <pc:sldMk cId="2425440475" sldId="398"/>
            <ac:spMk id="4" creationId="{B3FA9459-97D3-58E5-8C5F-60EA7DAD7B64}"/>
          </ac:spMkLst>
        </pc:spChg>
      </pc:sldChg>
      <pc:sldChg chg="modSp mod">
        <pc:chgData name="Etienne Elodie" userId="a9b41b26-436e-4edf-8f99-67f6714ffa67" providerId="ADAL" clId="{E514023A-999A-46C0-9F87-87410AA00E5E}" dt="2023-07-04T09:02:13.526" v="116" actId="20577"/>
        <pc:sldMkLst>
          <pc:docMk/>
          <pc:sldMk cId="2284230484" sldId="399"/>
        </pc:sldMkLst>
        <pc:spChg chg="mod">
          <ac:chgData name="Etienne Elodie" userId="a9b41b26-436e-4edf-8f99-67f6714ffa67" providerId="ADAL" clId="{E514023A-999A-46C0-9F87-87410AA00E5E}" dt="2023-07-04T09:02:13.526" v="116" actId="20577"/>
          <ac:spMkLst>
            <pc:docMk/>
            <pc:sldMk cId="2284230484" sldId="399"/>
            <ac:spMk id="23" creationId="{C6A037BF-65C7-4573-A097-014CC5E6078E}"/>
          </ac:spMkLst>
        </pc:spChg>
      </pc:sldChg>
      <pc:sldChg chg="modSp mod">
        <pc:chgData name="Etienne Elodie" userId="a9b41b26-436e-4edf-8f99-67f6714ffa67" providerId="ADAL" clId="{E514023A-999A-46C0-9F87-87410AA00E5E}" dt="2023-07-04T09:04:10.337" v="147" actId="1076"/>
        <pc:sldMkLst>
          <pc:docMk/>
          <pc:sldMk cId="2254864232" sldId="400"/>
        </pc:sldMkLst>
        <pc:spChg chg="mod">
          <ac:chgData name="Etienne Elodie" userId="a9b41b26-436e-4edf-8f99-67f6714ffa67" providerId="ADAL" clId="{E514023A-999A-46C0-9F87-87410AA00E5E}" dt="2023-07-04T09:03:52.638" v="138" actId="14100"/>
          <ac:spMkLst>
            <pc:docMk/>
            <pc:sldMk cId="2254864232" sldId="400"/>
            <ac:spMk id="5" creationId="{05E7A7D6-D1F4-492A-911D-EFFB0F2ED6A4}"/>
          </ac:spMkLst>
        </pc:spChg>
        <pc:spChg chg="mod">
          <ac:chgData name="Etienne Elodie" userId="a9b41b26-436e-4edf-8f99-67f6714ffa67" providerId="ADAL" clId="{E514023A-999A-46C0-9F87-87410AA00E5E}" dt="2023-07-04T09:04:10.337" v="147" actId="1076"/>
          <ac:spMkLst>
            <pc:docMk/>
            <pc:sldMk cId="2254864232" sldId="400"/>
            <ac:spMk id="6" creationId="{196BABBD-662D-45A0-B110-BAB7BD90AB1D}"/>
          </ac:spMkLst>
        </pc:spChg>
        <pc:spChg chg="mod">
          <ac:chgData name="Etienne Elodie" userId="a9b41b26-436e-4edf-8f99-67f6714ffa67" providerId="ADAL" clId="{E514023A-999A-46C0-9F87-87410AA00E5E}" dt="2023-07-04T09:03:52.638" v="138" actId="14100"/>
          <ac:spMkLst>
            <pc:docMk/>
            <pc:sldMk cId="2254864232" sldId="400"/>
            <ac:spMk id="17" creationId="{1509197F-0207-0C0C-2C87-3ADFD2E3FF0B}"/>
          </ac:spMkLst>
        </pc:spChg>
        <pc:spChg chg="mod">
          <ac:chgData name="Etienne Elodie" userId="a9b41b26-436e-4edf-8f99-67f6714ffa67" providerId="ADAL" clId="{E514023A-999A-46C0-9F87-87410AA00E5E}" dt="2023-07-04T09:03:52.638" v="138" actId="14100"/>
          <ac:spMkLst>
            <pc:docMk/>
            <pc:sldMk cId="2254864232" sldId="400"/>
            <ac:spMk id="20" creationId="{54E83EE6-EE83-47E5-9B76-F96261C19979}"/>
          </ac:spMkLst>
        </pc:spChg>
        <pc:spChg chg="mod">
          <ac:chgData name="Etienne Elodie" userId="a9b41b26-436e-4edf-8f99-67f6714ffa67" providerId="ADAL" clId="{E514023A-999A-46C0-9F87-87410AA00E5E}" dt="2023-07-04T09:03:29.247" v="135" actId="20577"/>
          <ac:spMkLst>
            <pc:docMk/>
            <pc:sldMk cId="2254864232" sldId="400"/>
            <ac:spMk id="23" creationId="{C6A037BF-65C7-4573-A097-014CC5E6078E}"/>
          </ac:spMkLst>
        </pc:spChg>
        <pc:picChg chg="mod">
          <ac:chgData name="Etienne Elodie" userId="a9b41b26-436e-4edf-8f99-67f6714ffa67" providerId="ADAL" clId="{E514023A-999A-46C0-9F87-87410AA00E5E}" dt="2023-07-04T09:03:52.638" v="138" actId="14100"/>
          <ac:picMkLst>
            <pc:docMk/>
            <pc:sldMk cId="2254864232" sldId="400"/>
            <ac:picMk id="8" creationId="{43655416-096D-78AE-0F03-A64F19156A97}"/>
          </ac:picMkLst>
        </pc:picChg>
        <pc:picChg chg="mod">
          <ac:chgData name="Etienne Elodie" userId="a9b41b26-436e-4edf-8f99-67f6714ffa67" providerId="ADAL" clId="{E514023A-999A-46C0-9F87-87410AA00E5E}" dt="2023-07-04T09:03:52.638" v="138" actId="14100"/>
          <ac:picMkLst>
            <pc:docMk/>
            <pc:sldMk cId="2254864232" sldId="400"/>
            <ac:picMk id="11" creationId="{99483755-BDD0-B4FD-F14E-668486075ED1}"/>
          </ac:picMkLst>
        </pc:picChg>
        <pc:picChg chg="mod">
          <ac:chgData name="Etienne Elodie" userId="a9b41b26-436e-4edf-8f99-67f6714ffa67" providerId="ADAL" clId="{E514023A-999A-46C0-9F87-87410AA00E5E}" dt="2023-07-04T09:03:57.316" v="139" actId="14100"/>
          <ac:picMkLst>
            <pc:docMk/>
            <pc:sldMk cId="2254864232" sldId="400"/>
            <ac:picMk id="2050" creationId="{FB861D61-5CAC-1FE9-73F8-0C2E05621C07}"/>
          </ac:picMkLst>
        </pc:picChg>
      </pc:sldChg>
      <pc:sldChg chg="modSp mod">
        <pc:chgData name="Etienne Elodie" userId="a9b41b26-436e-4edf-8f99-67f6714ffa67" providerId="ADAL" clId="{E514023A-999A-46C0-9F87-87410AA00E5E}" dt="2023-07-04T08:37:36.497" v="73" actId="20577"/>
        <pc:sldMkLst>
          <pc:docMk/>
          <pc:sldMk cId="593267851" sldId="406"/>
        </pc:sldMkLst>
        <pc:spChg chg="mod">
          <ac:chgData name="Etienne Elodie" userId="a9b41b26-436e-4edf-8f99-67f6714ffa67" providerId="ADAL" clId="{E514023A-999A-46C0-9F87-87410AA00E5E}" dt="2023-07-04T08:37:36.497" v="73" actId="20577"/>
          <ac:spMkLst>
            <pc:docMk/>
            <pc:sldMk cId="593267851" sldId="406"/>
            <ac:spMk id="2" creationId="{94C704E2-6B68-400C-B055-D4BDB649BBC4}"/>
          </ac:spMkLst>
        </pc:spChg>
        <pc:spChg chg="mod">
          <ac:chgData name="Etienne Elodie" userId="a9b41b26-436e-4edf-8f99-67f6714ffa67" providerId="ADAL" clId="{E514023A-999A-46C0-9F87-87410AA00E5E}" dt="2023-07-04T08:30:20.111" v="31" actId="1076"/>
          <ac:spMkLst>
            <pc:docMk/>
            <pc:sldMk cId="593267851" sldId="406"/>
            <ac:spMk id="5" creationId="{124B4FD9-8A02-F418-621F-5FE635C930E2}"/>
          </ac:spMkLst>
        </pc:spChg>
      </pc:sldChg>
      <pc:sldChg chg="delSp modSp mod">
        <pc:chgData name="Etienne Elodie" userId="a9b41b26-436e-4edf-8f99-67f6714ffa67" providerId="ADAL" clId="{E514023A-999A-46C0-9F87-87410AA00E5E}" dt="2023-07-04T08:39:54.308" v="83" actId="478"/>
        <pc:sldMkLst>
          <pc:docMk/>
          <pc:sldMk cId="3704553206" sldId="418"/>
        </pc:sldMkLst>
        <pc:spChg chg="mod">
          <ac:chgData name="Etienne Elodie" userId="a9b41b26-436e-4edf-8f99-67f6714ffa67" providerId="ADAL" clId="{E514023A-999A-46C0-9F87-87410AA00E5E}" dt="2023-07-04T08:39:33.862" v="82" actId="20577"/>
          <ac:spMkLst>
            <pc:docMk/>
            <pc:sldMk cId="3704553206" sldId="418"/>
            <ac:spMk id="19" creationId="{F11A9FCD-7775-4F74-9E22-7ACBC02D8BD2}"/>
          </ac:spMkLst>
        </pc:spChg>
        <pc:picChg chg="del">
          <ac:chgData name="Etienne Elodie" userId="a9b41b26-436e-4edf-8f99-67f6714ffa67" providerId="ADAL" clId="{E514023A-999A-46C0-9F87-87410AA00E5E}" dt="2023-07-04T08:39:54.308" v="83" actId="478"/>
          <ac:picMkLst>
            <pc:docMk/>
            <pc:sldMk cId="3704553206" sldId="418"/>
            <ac:picMk id="4" creationId="{CB988571-0ED3-4B5E-BE93-BDFA69C31D23}"/>
          </ac:picMkLst>
        </pc:picChg>
      </pc:sldChg>
      <pc:sldChg chg="ord">
        <pc:chgData name="Etienne Elodie" userId="a9b41b26-436e-4edf-8f99-67f6714ffa67" providerId="ADAL" clId="{E514023A-999A-46C0-9F87-87410AA00E5E}" dt="2023-07-04T08:49:56.250" v="114"/>
        <pc:sldMkLst>
          <pc:docMk/>
          <pc:sldMk cId="1093125314" sldId="431"/>
        </pc:sldMkLst>
      </pc:sldChg>
      <pc:sldChg chg="delSp modSp mod">
        <pc:chgData name="Etienne Elodie" userId="a9b41b26-436e-4edf-8f99-67f6714ffa67" providerId="ADAL" clId="{E514023A-999A-46C0-9F87-87410AA00E5E}" dt="2023-07-04T08:40:13.810" v="84" actId="478"/>
        <pc:sldMkLst>
          <pc:docMk/>
          <pc:sldMk cId="132514840" sldId="437"/>
        </pc:sldMkLst>
        <pc:spChg chg="mod">
          <ac:chgData name="Etienne Elodie" userId="a9b41b26-436e-4edf-8f99-67f6714ffa67" providerId="ADAL" clId="{E514023A-999A-46C0-9F87-87410AA00E5E}" dt="2023-07-04T08:31:48.572" v="69" actId="20577"/>
          <ac:spMkLst>
            <pc:docMk/>
            <pc:sldMk cId="132514840" sldId="437"/>
            <ac:spMk id="21" creationId="{51F8BD55-2F1E-4E06-A850-25F447E77419}"/>
          </ac:spMkLst>
        </pc:spChg>
        <pc:picChg chg="del">
          <ac:chgData name="Etienne Elodie" userId="a9b41b26-436e-4edf-8f99-67f6714ffa67" providerId="ADAL" clId="{E514023A-999A-46C0-9F87-87410AA00E5E}" dt="2023-07-04T08:40:13.810" v="84" actId="478"/>
          <ac:picMkLst>
            <pc:docMk/>
            <pc:sldMk cId="132514840" sldId="437"/>
            <ac:picMk id="13" creationId="{B22F9610-3CF9-49B0-A227-E7BAF249BCBE}"/>
          </ac:picMkLst>
        </pc:picChg>
      </pc:sldChg>
      <pc:sldChg chg="del">
        <pc:chgData name="Etienne Elodie" userId="a9b41b26-436e-4edf-8f99-67f6714ffa67" providerId="ADAL" clId="{E514023A-999A-46C0-9F87-87410AA00E5E}" dt="2023-07-04T08:39:24.832" v="79" actId="47"/>
        <pc:sldMkLst>
          <pc:docMk/>
          <pc:sldMk cId="1764286021" sldId="439"/>
        </pc:sldMkLst>
      </pc:sldChg>
      <pc:sldChg chg="del">
        <pc:chgData name="Etienne Elodie" userId="a9b41b26-436e-4edf-8f99-67f6714ffa67" providerId="ADAL" clId="{E514023A-999A-46C0-9F87-87410AA00E5E}" dt="2023-07-04T08:39:11.738" v="76" actId="47"/>
        <pc:sldMkLst>
          <pc:docMk/>
          <pc:sldMk cId="3872012712" sldId="441"/>
        </pc:sldMkLst>
      </pc:sldChg>
      <pc:sldChg chg="del">
        <pc:chgData name="Etienne Elodie" userId="a9b41b26-436e-4edf-8f99-67f6714ffa67" providerId="ADAL" clId="{E514023A-999A-46C0-9F87-87410AA00E5E}" dt="2023-07-04T08:39:22.035" v="77" actId="47"/>
        <pc:sldMkLst>
          <pc:docMk/>
          <pc:sldMk cId="2445628372" sldId="442"/>
        </pc:sldMkLst>
      </pc:sldChg>
      <pc:sldChg chg="del">
        <pc:chgData name="Etienne Elodie" userId="a9b41b26-436e-4edf-8f99-67f6714ffa67" providerId="ADAL" clId="{E514023A-999A-46C0-9F87-87410AA00E5E}" dt="2023-07-04T08:39:22.964" v="78" actId="47"/>
        <pc:sldMkLst>
          <pc:docMk/>
          <pc:sldMk cId="2942470059" sldId="443"/>
        </pc:sldMkLst>
      </pc:sldChg>
      <pc:sldChg chg="modSp add del mod">
        <pc:chgData name="Etienne Elodie" userId="a9b41b26-436e-4edf-8f99-67f6714ffa67" providerId="ADAL" clId="{E514023A-999A-46C0-9F87-87410AA00E5E}" dt="2023-07-04T09:05:27.638" v="158" actId="47"/>
        <pc:sldMkLst>
          <pc:docMk/>
          <pc:sldMk cId="3911507903" sldId="445"/>
        </pc:sldMkLst>
        <pc:spChg chg="mod">
          <ac:chgData name="Etienne Elodie" userId="a9b41b26-436e-4edf-8f99-67f6714ffa67" providerId="ADAL" clId="{E514023A-999A-46C0-9F87-87410AA00E5E}" dt="2023-07-04T08:46:28.849" v="112" actId="20577"/>
          <ac:spMkLst>
            <pc:docMk/>
            <pc:sldMk cId="3911507903" sldId="445"/>
            <ac:spMk id="12" creationId="{7964D9F9-48D1-4AED-8EF8-1ABFA6C9AB07}"/>
          </ac:spMkLst>
        </pc:spChg>
      </pc:sldChg>
      <pc:sldChg chg="modSp add mod">
        <pc:chgData name="Etienne Elodie" userId="a9b41b26-436e-4edf-8f99-67f6714ffa67" providerId="ADAL" clId="{E514023A-999A-46C0-9F87-87410AA00E5E}" dt="2023-07-04T09:05:42.172" v="165" actId="1076"/>
        <pc:sldMkLst>
          <pc:docMk/>
          <pc:sldMk cId="4023517028" sldId="446"/>
        </pc:sldMkLst>
        <pc:spChg chg="mod">
          <ac:chgData name="Etienne Elodie" userId="a9b41b26-436e-4edf-8f99-67f6714ffa67" providerId="ADAL" clId="{E514023A-999A-46C0-9F87-87410AA00E5E}" dt="2023-07-04T09:05:42.172" v="165" actId="1076"/>
          <ac:spMkLst>
            <pc:docMk/>
            <pc:sldMk cId="4023517028" sldId="446"/>
            <ac:spMk id="5" creationId="{9ED971FE-408C-485A-904C-E7250429B566}"/>
          </ac:spMkLst>
        </pc:spChg>
      </pc:sldChg>
      <pc:sldChg chg="modSp add mod ord">
        <pc:chgData name="Etienne Elodie" userId="a9b41b26-436e-4edf-8f99-67f6714ffa67" providerId="ADAL" clId="{E514023A-999A-46C0-9F87-87410AA00E5E}" dt="2023-07-04T09:35:11.970" v="167" actId="20577"/>
        <pc:sldMkLst>
          <pc:docMk/>
          <pc:sldMk cId="1764286021" sldId="447"/>
        </pc:sldMkLst>
        <pc:spChg chg="mod">
          <ac:chgData name="Etienne Elodie" userId="a9b41b26-436e-4edf-8f99-67f6714ffa67" providerId="ADAL" clId="{E514023A-999A-46C0-9F87-87410AA00E5E}" dt="2023-07-04T09:35:11.970" v="167" actId="20577"/>
          <ac:spMkLst>
            <pc:docMk/>
            <pc:sldMk cId="1764286021" sldId="447"/>
            <ac:spMk id="2" creationId="{097E42FD-210B-40CC-8054-12033F9C0451}"/>
          </ac:spMkLst>
        </pc:spChg>
      </pc:sldChg>
      <pc:sldChg chg="add ord">
        <pc:chgData name="Etienne Elodie" userId="a9b41b26-436e-4edf-8f99-67f6714ffa67" providerId="ADAL" clId="{E514023A-999A-46C0-9F87-87410AA00E5E}" dt="2023-07-04T09:05:34.079" v="162"/>
        <pc:sldMkLst>
          <pc:docMk/>
          <pc:sldMk cId="2942470059" sldId="448"/>
        </pc:sldMkLst>
      </pc:sldChg>
      <pc:sldChg chg="add ord">
        <pc:chgData name="Etienne Elodie" userId="a9b41b26-436e-4edf-8f99-67f6714ffa67" providerId="ADAL" clId="{E514023A-999A-46C0-9F87-87410AA00E5E}" dt="2023-07-04T09:05:32.612" v="160"/>
        <pc:sldMkLst>
          <pc:docMk/>
          <pc:sldMk cId="2445628372" sldId="449"/>
        </pc:sldMkLst>
      </pc:sldChg>
      <pc:sldChg chg="add">
        <pc:chgData name="Etienne Elodie" userId="a9b41b26-436e-4edf-8f99-67f6714ffa67" providerId="ADAL" clId="{E514023A-999A-46C0-9F87-87410AA00E5E}" dt="2023-07-04T09:05:15.196" v="157"/>
        <pc:sldMkLst>
          <pc:docMk/>
          <pc:sldMk cId="3872012712" sldId="450"/>
        </pc:sldMkLst>
      </pc:sldChg>
    </pc:docChg>
  </pc:docChgLst>
  <pc:docChgLst>
    <pc:chgData name="Etienne Elodie" userId="a9b41b26-436e-4edf-8f99-67f6714ffa67" providerId="ADAL" clId="{6BB9B4B1-9E96-44CF-8D86-47E3034D3210}"/>
    <pc:docChg chg="custSel addSld modSld sldOrd">
      <pc:chgData name="Etienne Elodie" userId="a9b41b26-436e-4edf-8f99-67f6714ffa67" providerId="ADAL" clId="{6BB9B4B1-9E96-44CF-8D86-47E3034D3210}" dt="2023-06-20T08:57:33.094" v="134" actId="1076"/>
      <pc:docMkLst>
        <pc:docMk/>
      </pc:docMkLst>
      <pc:sldChg chg="modSp mod">
        <pc:chgData name="Etienne Elodie" userId="a9b41b26-436e-4edf-8f99-67f6714ffa67" providerId="ADAL" clId="{6BB9B4B1-9E96-44CF-8D86-47E3034D3210}" dt="2023-06-20T08:42:39.691" v="130" actId="20577"/>
        <pc:sldMkLst>
          <pc:docMk/>
          <pc:sldMk cId="2816719169" sldId="257"/>
        </pc:sldMkLst>
        <pc:spChg chg="mod">
          <ac:chgData name="Etienne Elodie" userId="a9b41b26-436e-4edf-8f99-67f6714ffa67" providerId="ADAL" clId="{6BB9B4B1-9E96-44CF-8D86-47E3034D3210}" dt="2023-06-20T08:42:39.691" v="130" actId="20577"/>
          <ac:spMkLst>
            <pc:docMk/>
            <pc:sldMk cId="2816719169" sldId="257"/>
            <ac:spMk id="7" creationId="{82228CF2-3CE7-4331-8A74-1DFDCB344943}"/>
          </ac:spMkLst>
        </pc:spChg>
      </pc:sldChg>
      <pc:sldChg chg="add">
        <pc:chgData name="Etienne Elodie" userId="a9b41b26-436e-4edf-8f99-67f6714ffa67" providerId="ADAL" clId="{6BB9B4B1-9E96-44CF-8D86-47E3034D3210}" dt="2023-06-20T08:31:35.010" v="27"/>
        <pc:sldMkLst>
          <pc:docMk/>
          <pc:sldMk cId="1569760314" sldId="291"/>
        </pc:sldMkLst>
      </pc:sldChg>
      <pc:sldChg chg="addSp modSp mod">
        <pc:chgData name="Etienne Elodie" userId="a9b41b26-436e-4edf-8f99-67f6714ffa67" providerId="ADAL" clId="{6BB9B4B1-9E96-44CF-8D86-47E3034D3210}" dt="2023-06-20T08:37:44.936" v="39" actId="120"/>
        <pc:sldMkLst>
          <pc:docMk/>
          <pc:sldMk cId="26454052" sldId="391"/>
        </pc:sldMkLst>
        <pc:spChg chg="mod">
          <ac:chgData name="Etienne Elodie" userId="a9b41b26-436e-4edf-8f99-67f6714ffa67" providerId="ADAL" clId="{6BB9B4B1-9E96-44CF-8D86-47E3034D3210}" dt="2023-06-20T08:37:44.936" v="39" actId="120"/>
          <ac:spMkLst>
            <pc:docMk/>
            <pc:sldMk cId="26454052" sldId="391"/>
            <ac:spMk id="6" creationId="{196BABBD-662D-45A0-B110-BAB7BD90AB1D}"/>
          </ac:spMkLst>
        </pc:spChg>
        <pc:spChg chg="mod">
          <ac:chgData name="Etienne Elodie" userId="a9b41b26-436e-4edf-8f99-67f6714ffa67" providerId="ADAL" clId="{6BB9B4B1-9E96-44CF-8D86-47E3034D3210}" dt="2023-06-20T08:37:35.128" v="35" actId="1076"/>
          <ac:spMkLst>
            <pc:docMk/>
            <pc:sldMk cId="26454052" sldId="391"/>
            <ac:spMk id="26" creationId="{CEAF550F-5C5F-44BB-9EE0-CEA119A0D14E}"/>
          </ac:spMkLst>
        </pc:spChg>
        <pc:spChg chg="mod">
          <ac:chgData name="Etienne Elodie" userId="a9b41b26-436e-4edf-8f99-67f6714ffa67" providerId="ADAL" clId="{6BB9B4B1-9E96-44CF-8D86-47E3034D3210}" dt="2023-06-20T08:37:35.128" v="35" actId="1076"/>
          <ac:spMkLst>
            <pc:docMk/>
            <pc:sldMk cId="26454052" sldId="391"/>
            <ac:spMk id="27" creationId="{75932178-4626-4630-B163-C7740488B98B}"/>
          </ac:spMkLst>
        </pc:spChg>
        <pc:picChg chg="add mod">
          <ac:chgData name="Etienne Elodie" userId="a9b41b26-436e-4edf-8f99-67f6714ffa67" providerId="ADAL" clId="{6BB9B4B1-9E96-44CF-8D86-47E3034D3210}" dt="2023-06-20T08:37:40.016" v="37" actId="1076"/>
          <ac:picMkLst>
            <pc:docMk/>
            <pc:sldMk cId="26454052" sldId="391"/>
            <ac:picMk id="2" creationId="{957947A8-1CA5-2831-D08B-F1B17D0B4738}"/>
          </ac:picMkLst>
        </pc:picChg>
      </pc:sldChg>
      <pc:sldChg chg="modSp">
        <pc:chgData name="Etienne Elodie" userId="a9b41b26-436e-4edf-8f99-67f6714ffa67" providerId="ADAL" clId="{6BB9B4B1-9E96-44CF-8D86-47E3034D3210}" dt="2023-06-20T07:38:32.543" v="3" actId="1076"/>
        <pc:sldMkLst>
          <pc:docMk/>
          <pc:sldMk cId="850653380" sldId="396"/>
        </pc:sldMkLst>
        <pc:picChg chg="mod">
          <ac:chgData name="Etienne Elodie" userId="a9b41b26-436e-4edf-8f99-67f6714ffa67" providerId="ADAL" clId="{6BB9B4B1-9E96-44CF-8D86-47E3034D3210}" dt="2023-06-20T07:38:32.543" v="3" actId="1076"/>
          <ac:picMkLst>
            <pc:docMk/>
            <pc:sldMk cId="850653380" sldId="396"/>
            <ac:picMk id="1038" creationId="{7869DF15-8E1D-9347-93F1-41AB15B98D61}"/>
          </ac:picMkLst>
        </pc:picChg>
      </pc:sldChg>
      <pc:sldChg chg="modSp mod">
        <pc:chgData name="Etienne Elodie" userId="a9b41b26-436e-4edf-8f99-67f6714ffa67" providerId="ADAL" clId="{6BB9B4B1-9E96-44CF-8D86-47E3034D3210}" dt="2023-06-20T08:57:33.094" v="134" actId="1076"/>
        <pc:sldMkLst>
          <pc:docMk/>
          <pc:sldMk cId="2425440475" sldId="398"/>
        </pc:sldMkLst>
        <pc:spChg chg="mod">
          <ac:chgData name="Etienne Elodie" userId="a9b41b26-436e-4edf-8f99-67f6714ffa67" providerId="ADAL" clId="{6BB9B4B1-9E96-44CF-8D86-47E3034D3210}" dt="2023-06-20T08:57:27.813" v="132" actId="1076"/>
          <ac:spMkLst>
            <pc:docMk/>
            <pc:sldMk cId="2425440475" sldId="398"/>
            <ac:spMk id="10" creationId="{79B85213-8937-4368-B36E-B90D0DE27820}"/>
          </ac:spMkLst>
        </pc:spChg>
        <pc:spChg chg="mod">
          <ac:chgData name="Etienne Elodie" userId="a9b41b26-436e-4edf-8f99-67f6714ffa67" providerId="ADAL" clId="{6BB9B4B1-9E96-44CF-8D86-47E3034D3210}" dt="2023-06-20T08:57:32.282" v="133" actId="1076"/>
          <ac:spMkLst>
            <pc:docMk/>
            <pc:sldMk cId="2425440475" sldId="398"/>
            <ac:spMk id="17" creationId="{88E0D841-7A8D-412A-7D7D-BD83C5D17402}"/>
          </ac:spMkLst>
        </pc:spChg>
        <pc:picChg chg="mod">
          <ac:chgData name="Etienne Elodie" userId="a9b41b26-436e-4edf-8f99-67f6714ffa67" providerId="ADAL" clId="{6BB9B4B1-9E96-44CF-8D86-47E3034D3210}" dt="2023-06-20T08:57:33.094" v="134" actId="1076"/>
          <ac:picMkLst>
            <pc:docMk/>
            <pc:sldMk cId="2425440475" sldId="398"/>
            <ac:picMk id="2" creationId="{38023B27-A6F6-8823-1520-6423F6CCD43A}"/>
          </ac:picMkLst>
        </pc:picChg>
      </pc:sldChg>
      <pc:sldChg chg="addSp modSp mod">
        <pc:chgData name="Etienne Elodie" userId="a9b41b26-436e-4edf-8f99-67f6714ffa67" providerId="ADAL" clId="{6BB9B4B1-9E96-44CF-8D86-47E3034D3210}" dt="2023-06-20T08:42:03.697" v="124" actId="1076"/>
        <pc:sldMkLst>
          <pc:docMk/>
          <pc:sldMk cId="593267851" sldId="406"/>
        </pc:sldMkLst>
        <pc:spChg chg="mod">
          <ac:chgData name="Etienne Elodie" userId="a9b41b26-436e-4edf-8f99-67f6714ffa67" providerId="ADAL" clId="{6BB9B4B1-9E96-44CF-8D86-47E3034D3210}" dt="2023-06-20T08:42:00.901" v="123" actId="1076"/>
          <ac:spMkLst>
            <pc:docMk/>
            <pc:sldMk cId="593267851" sldId="406"/>
            <ac:spMk id="2" creationId="{94C704E2-6B68-400C-B055-D4BDB649BBC4}"/>
          </ac:spMkLst>
        </pc:spChg>
        <pc:spChg chg="add mod">
          <ac:chgData name="Etienne Elodie" userId="a9b41b26-436e-4edf-8f99-67f6714ffa67" providerId="ADAL" clId="{6BB9B4B1-9E96-44CF-8D86-47E3034D3210}" dt="2023-06-20T08:42:03.697" v="124" actId="1076"/>
          <ac:spMkLst>
            <pc:docMk/>
            <pc:sldMk cId="593267851" sldId="406"/>
            <ac:spMk id="5" creationId="{124B4FD9-8A02-F418-621F-5FE635C930E2}"/>
          </ac:spMkLst>
        </pc:spChg>
      </pc:sldChg>
      <pc:sldChg chg="modSp mod">
        <pc:chgData name="Etienne Elodie" userId="a9b41b26-436e-4edf-8f99-67f6714ffa67" providerId="ADAL" clId="{6BB9B4B1-9E96-44CF-8D86-47E3034D3210}" dt="2023-06-20T07:39:04.799" v="26" actId="20577"/>
        <pc:sldMkLst>
          <pc:docMk/>
          <pc:sldMk cId="3126789569" sldId="412"/>
        </pc:sldMkLst>
        <pc:spChg chg="mod">
          <ac:chgData name="Etienne Elodie" userId="a9b41b26-436e-4edf-8f99-67f6714ffa67" providerId="ADAL" clId="{6BB9B4B1-9E96-44CF-8D86-47E3034D3210}" dt="2023-06-20T07:39:04.799" v="26" actId="20577"/>
          <ac:spMkLst>
            <pc:docMk/>
            <pc:sldMk cId="3126789569" sldId="412"/>
            <ac:spMk id="2" creationId="{6264F842-ECAF-838C-465D-C992C698B346}"/>
          </ac:spMkLst>
        </pc:spChg>
      </pc:sldChg>
      <pc:sldChg chg="addSp delSp modSp mod">
        <pc:chgData name="Etienne Elodie" userId="a9b41b26-436e-4edf-8f99-67f6714ffa67" providerId="ADAL" clId="{6BB9B4B1-9E96-44CF-8D86-47E3034D3210}" dt="2023-06-20T08:38:39.883" v="50" actId="1076"/>
        <pc:sldMkLst>
          <pc:docMk/>
          <pc:sldMk cId="1819026213" sldId="417"/>
        </pc:sldMkLst>
        <pc:spChg chg="add del mod">
          <ac:chgData name="Etienne Elodie" userId="a9b41b26-436e-4edf-8f99-67f6714ffa67" providerId="ADAL" clId="{6BB9B4B1-9E96-44CF-8D86-47E3034D3210}" dt="2023-06-20T08:38:38.035" v="48" actId="478"/>
          <ac:spMkLst>
            <pc:docMk/>
            <pc:sldMk cId="1819026213" sldId="417"/>
            <ac:spMk id="3" creationId="{3F023454-D767-7F38-5AF8-1E83EE1D49AC}"/>
          </ac:spMkLst>
        </pc:spChg>
        <pc:picChg chg="add del mod">
          <ac:chgData name="Etienne Elodie" userId="a9b41b26-436e-4edf-8f99-67f6714ffa67" providerId="ADAL" clId="{6BB9B4B1-9E96-44CF-8D86-47E3034D3210}" dt="2023-06-20T08:37:22.117" v="31" actId="21"/>
          <ac:picMkLst>
            <pc:docMk/>
            <pc:sldMk cId="1819026213" sldId="417"/>
            <ac:picMk id="2" creationId="{1C27679C-396B-B05E-C35A-55D824699453}"/>
          </ac:picMkLst>
        </pc:picChg>
        <pc:picChg chg="mod">
          <ac:chgData name="Etienne Elodie" userId="a9b41b26-436e-4edf-8f99-67f6714ffa67" providerId="ADAL" clId="{6BB9B4B1-9E96-44CF-8D86-47E3034D3210}" dt="2023-06-20T08:38:39.883" v="50" actId="1076"/>
          <ac:picMkLst>
            <pc:docMk/>
            <pc:sldMk cId="1819026213" sldId="417"/>
            <ac:picMk id="1026" creationId="{293C51B1-11FD-AB78-1F6D-00D1EC7A4D53}"/>
          </ac:picMkLst>
        </pc:picChg>
      </pc:sldChg>
      <pc:sldChg chg="modSp mod ord">
        <pc:chgData name="Etienne Elodie" userId="a9b41b26-436e-4edf-8f99-67f6714ffa67" providerId="ADAL" clId="{6BB9B4B1-9E96-44CF-8D86-47E3034D3210}" dt="2023-06-20T08:53:55.846" v="131" actId="20577"/>
        <pc:sldMkLst>
          <pc:docMk/>
          <pc:sldMk cId="3704553206" sldId="418"/>
        </pc:sldMkLst>
        <pc:spChg chg="mod">
          <ac:chgData name="Etienne Elodie" userId="a9b41b26-436e-4edf-8f99-67f6714ffa67" providerId="ADAL" clId="{6BB9B4B1-9E96-44CF-8D86-47E3034D3210}" dt="2023-06-20T08:53:55.846" v="131" actId="20577"/>
          <ac:spMkLst>
            <pc:docMk/>
            <pc:sldMk cId="3704553206" sldId="418"/>
            <ac:spMk id="19" creationId="{F11A9FCD-7775-4F74-9E22-7ACBC02D8BD2}"/>
          </ac:spMkLst>
        </pc:spChg>
      </pc:sldChg>
    </pc:docChg>
  </pc:docChgLst>
  <pc:docChgLst>
    <pc:chgData name="Etienne Elodie" userId="a9b41b26-436e-4edf-8f99-67f6714ffa67" providerId="ADAL" clId="{BAFBD988-2F6E-4DFE-BFFD-CDA5A8BE91E5}"/>
    <pc:docChg chg="undo redo custSel addSld delSld modSld sldOrd modNotesMaster">
      <pc:chgData name="Etienne Elodie" userId="a9b41b26-436e-4edf-8f99-67f6714ffa67" providerId="ADAL" clId="{BAFBD988-2F6E-4DFE-BFFD-CDA5A8BE91E5}" dt="2023-05-15T09:46:10.225" v="3750" actId="47"/>
      <pc:docMkLst>
        <pc:docMk/>
      </pc:docMkLst>
      <pc:sldChg chg="modSp mod">
        <pc:chgData name="Etienne Elodie" userId="a9b41b26-436e-4edf-8f99-67f6714ffa67" providerId="ADAL" clId="{BAFBD988-2F6E-4DFE-BFFD-CDA5A8BE91E5}" dt="2023-05-15T07:35:23.789" v="2015" actId="20577"/>
        <pc:sldMkLst>
          <pc:docMk/>
          <pc:sldMk cId="2816719169" sldId="257"/>
        </pc:sldMkLst>
        <pc:spChg chg="mod">
          <ac:chgData name="Etienne Elodie" userId="a9b41b26-436e-4edf-8f99-67f6714ffa67" providerId="ADAL" clId="{BAFBD988-2F6E-4DFE-BFFD-CDA5A8BE91E5}" dt="2023-05-15T07:35:23.789" v="2015" actId="20577"/>
          <ac:spMkLst>
            <pc:docMk/>
            <pc:sldMk cId="2816719169" sldId="257"/>
            <ac:spMk id="7" creationId="{82228CF2-3CE7-4331-8A74-1DFDCB344943}"/>
          </ac:spMkLst>
        </pc:spChg>
      </pc:sldChg>
      <pc:sldChg chg="modSp mod ord">
        <pc:chgData name="Etienne Elodie" userId="a9b41b26-436e-4edf-8f99-67f6714ffa67" providerId="ADAL" clId="{BAFBD988-2F6E-4DFE-BFFD-CDA5A8BE91E5}" dt="2023-05-15T09:26:26.636" v="3720"/>
        <pc:sldMkLst>
          <pc:docMk/>
          <pc:sldMk cId="2680699038" sldId="260"/>
        </pc:sldMkLst>
        <pc:spChg chg="mod">
          <ac:chgData name="Etienne Elodie" userId="a9b41b26-436e-4edf-8f99-67f6714ffa67" providerId="ADAL" clId="{BAFBD988-2F6E-4DFE-BFFD-CDA5A8BE91E5}" dt="2023-05-15T07:00:01.630" v="169" actId="20577"/>
          <ac:spMkLst>
            <pc:docMk/>
            <pc:sldMk cId="2680699038" sldId="260"/>
            <ac:spMk id="21" creationId="{51F8BD55-2F1E-4E06-A850-25F447E77419}"/>
          </ac:spMkLst>
        </pc:spChg>
      </pc:sldChg>
      <pc:sldChg chg="modSp mod">
        <pc:chgData name="Etienne Elodie" userId="a9b41b26-436e-4edf-8f99-67f6714ffa67" providerId="ADAL" clId="{BAFBD988-2F6E-4DFE-BFFD-CDA5A8BE91E5}" dt="2023-05-15T09:22:30.609" v="3715" actId="1076"/>
        <pc:sldMkLst>
          <pc:docMk/>
          <pc:sldMk cId="1240066165" sldId="261"/>
        </pc:sldMkLst>
        <pc:spChg chg="mod">
          <ac:chgData name="Etienne Elodie" userId="a9b41b26-436e-4edf-8f99-67f6714ffa67" providerId="ADAL" clId="{BAFBD988-2F6E-4DFE-BFFD-CDA5A8BE91E5}" dt="2023-05-15T09:22:30.609" v="3715" actId="1076"/>
          <ac:spMkLst>
            <pc:docMk/>
            <pc:sldMk cId="1240066165" sldId="261"/>
            <ac:spMk id="19" creationId="{F11A9FCD-7775-4F74-9E22-7ACBC02D8BD2}"/>
          </ac:spMkLst>
        </pc:spChg>
      </pc:sldChg>
      <pc:sldChg chg="addSp delSp modSp mod">
        <pc:chgData name="Etienne Elodie" userId="a9b41b26-436e-4edf-8f99-67f6714ffa67" providerId="ADAL" clId="{BAFBD988-2F6E-4DFE-BFFD-CDA5A8BE91E5}" dt="2023-05-15T08:22:52.563" v="2609" actId="14100"/>
        <pc:sldMkLst>
          <pc:docMk/>
          <pc:sldMk cId="586936715" sldId="262"/>
        </pc:sldMkLst>
        <pc:picChg chg="add mod">
          <ac:chgData name="Etienne Elodie" userId="a9b41b26-436e-4edf-8f99-67f6714ffa67" providerId="ADAL" clId="{BAFBD988-2F6E-4DFE-BFFD-CDA5A8BE91E5}" dt="2023-05-15T08:22:52.563" v="2609" actId="14100"/>
          <ac:picMkLst>
            <pc:docMk/>
            <pc:sldMk cId="586936715" sldId="262"/>
            <ac:picMk id="3" creationId="{6401207C-EC5B-024C-FA0C-53AF5C1833FA}"/>
          </ac:picMkLst>
        </pc:picChg>
        <pc:picChg chg="del">
          <ac:chgData name="Etienne Elodie" userId="a9b41b26-436e-4edf-8f99-67f6714ffa67" providerId="ADAL" clId="{BAFBD988-2F6E-4DFE-BFFD-CDA5A8BE91E5}" dt="2023-05-15T08:22:44.699" v="2603" actId="478"/>
          <ac:picMkLst>
            <pc:docMk/>
            <pc:sldMk cId="586936715" sldId="262"/>
            <ac:picMk id="20" creationId="{FEA0FBB8-5DC2-5E39-B020-0908D0C70F69}"/>
          </ac:picMkLst>
        </pc:picChg>
      </pc:sldChg>
      <pc:sldChg chg="addSp delSp modSp mod ord">
        <pc:chgData name="Etienne Elodie" userId="a9b41b26-436e-4edf-8f99-67f6714ffa67" providerId="ADAL" clId="{BAFBD988-2F6E-4DFE-BFFD-CDA5A8BE91E5}" dt="2023-05-15T09:43:25.761" v="3748" actId="1076"/>
        <pc:sldMkLst>
          <pc:docMk/>
          <pc:sldMk cId="55785207" sldId="269"/>
        </pc:sldMkLst>
        <pc:spChg chg="mod">
          <ac:chgData name="Etienne Elodie" userId="a9b41b26-436e-4edf-8f99-67f6714ffa67" providerId="ADAL" clId="{BAFBD988-2F6E-4DFE-BFFD-CDA5A8BE91E5}" dt="2023-05-15T09:43:21.175" v="3746" actId="1076"/>
          <ac:spMkLst>
            <pc:docMk/>
            <pc:sldMk cId="55785207" sldId="269"/>
            <ac:spMk id="7" creationId="{1B029284-0499-48D7-8016-69541C1091A7}"/>
          </ac:spMkLst>
        </pc:spChg>
        <pc:spChg chg="del">
          <ac:chgData name="Etienne Elodie" userId="a9b41b26-436e-4edf-8f99-67f6714ffa67" providerId="ADAL" clId="{BAFBD988-2F6E-4DFE-BFFD-CDA5A8BE91E5}" dt="2023-05-15T09:42:42.681" v="3729" actId="478"/>
          <ac:spMkLst>
            <pc:docMk/>
            <pc:sldMk cId="55785207" sldId="269"/>
            <ac:spMk id="9" creationId="{9009A8B1-E898-4151-BEA8-59DFFAD583A4}"/>
          </ac:spMkLst>
        </pc:spChg>
        <pc:spChg chg="mod">
          <ac:chgData name="Etienne Elodie" userId="a9b41b26-436e-4edf-8f99-67f6714ffa67" providerId="ADAL" clId="{BAFBD988-2F6E-4DFE-BFFD-CDA5A8BE91E5}" dt="2023-05-15T09:43:17.356" v="3745" actId="1076"/>
          <ac:spMkLst>
            <pc:docMk/>
            <pc:sldMk cId="55785207" sldId="269"/>
            <ac:spMk id="10" creationId="{ADE6DADF-3221-4F0E-9876-C1089C86DEEB}"/>
          </ac:spMkLst>
        </pc:spChg>
        <pc:spChg chg="del">
          <ac:chgData name="Etienne Elodie" userId="a9b41b26-436e-4edf-8f99-67f6714ffa67" providerId="ADAL" clId="{BAFBD988-2F6E-4DFE-BFFD-CDA5A8BE91E5}" dt="2023-05-15T09:42:40.562" v="3728" actId="478"/>
          <ac:spMkLst>
            <pc:docMk/>
            <pc:sldMk cId="55785207" sldId="269"/>
            <ac:spMk id="12" creationId="{1CA12A18-0E4C-473C-B9D8-CCD5916F115D}"/>
          </ac:spMkLst>
        </pc:spChg>
        <pc:spChg chg="del">
          <ac:chgData name="Etienne Elodie" userId="a9b41b26-436e-4edf-8f99-67f6714ffa67" providerId="ADAL" clId="{BAFBD988-2F6E-4DFE-BFFD-CDA5A8BE91E5}" dt="2023-05-15T09:42:43.670" v="3730" actId="478"/>
          <ac:spMkLst>
            <pc:docMk/>
            <pc:sldMk cId="55785207" sldId="269"/>
            <ac:spMk id="13" creationId="{C638FDFD-7798-400D-9CE2-C0D05C37F2EA}"/>
          </ac:spMkLst>
        </pc:spChg>
        <pc:spChg chg="add del mod">
          <ac:chgData name="Etienne Elodie" userId="a9b41b26-436e-4edf-8f99-67f6714ffa67" providerId="ADAL" clId="{BAFBD988-2F6E-4DFE-BFFD-CDA5A8BE91E5}" dt="2023-05-15T09:43:23.095" v="3747" actId="1076"/>
          <ac:spMkLst>
            <pc:docMk/>
            <pc:sldMk cId="55785207" sldId="269"/>
            <ac:spMk id="15" creationId="{92788BBC-6154-4A4D-B6D8-8D730626941E}"/>
          </ac:spMkLst>
        </pc:spChg>
        <pc:picChg chg="add mod modCrop">
          <ac:chgData name="Etienne Elodie" userId="a9b41b26-436e-4edf-8f99-67f6714ffa67" providerId="ADAL" clId="{BAFBD988-2F6E-4DFE-BFFD-CDA5A8BE91E5}" dt="2023-05-15T09:43:25.761" v="3748" actId="1076"/>
          <ac:picMkLst>
            <pc:docMk/>
            <pc:sldMk cId="55785207" sldId="269"/>
            <ac:picMk id="3" creationId="{5631305D-54DD-0270-EE3F-105F278EF9C7}"/>
          </ac:picMkLst>
        </pc:picChg>
        <pc:picChg chg="del mod">
          <ac:chgData name="Etienne Elodie" userId="a9b41b26-436e-4edf-8f99-67f6714ffa67" providerId="ADAL" clId="{BAFBD988-2F6E-4DFE-BFFD-CDA5A8BE91E5}" dt="2023-05-15T09:42:39.421" v="3727" actId="478"/>
          <ac:picMkLst>
            <pc:docMk/>
            <pc:sldMk cId="55785207" sldId="269"/>
            <ac:picMk id="8" creationId="{F8A7AF18-A69C-4EAE-8A87-ADA137413012}"/>
          </ac:picMkLst>
        </pc:picChg>
      </pc:sldChg>
      <pc:sldChg chg="del">
        <pc:chgData name="Etienne Elodie" userId="a9b41b26-436e-4edf-8f99-67f6714ffa67" providerId="ADAL" clId="{BAFBD988-2F6E-4DFE-BFFD-CDA5A8BE91E5}" dt="2023-05-15T09:11:43.489" v="3568" actId="2696"/>
        <pc:sldMkLst>
          <pc:docMk/>
          <pc:sldMk cId="1764286021" sldId="274"/>
        </pc:sldMkLst>
      </pc:sldChg>
      <pc:sldChg chg="addSp modSp mod">
        <pc:chgData name="Etienne Elodie" userId="a9b41b26-436e-4edf-8f99-67f6714ffa67" providerId="ADAL" clId="{BAFBD988-2F6E-4DFE-BFFD-CDA5A8BE91E5}" dt="2023-05-15T09:02:58.227" v="3074" actId="14100"/>
        <pc:sldMkLst>
          <pc:docMk/>
          <pc:sldMk cId="2304236305" sldId="285"/>
        </pc:sldMkLst>
        <pc:spChg chg="add mod">
          <ac:chgData name="Etienne Elodie" userId="a9b41b26-436e-4edf-8f99-67f6714ffa67" providerId="ADAL" clId="{BAFBD988-2F6E-4DFE-BFFD-CDA5A8BE91E5}" dt="2023-05-15T09:02:58.227" v="3074" actId="14100"/>
          <ac:spMkLst>
            <pc:docMk/>
            <pc:sldMk cId="2304236305" sldId="285"/>
            <ac:spMk id="3" creationId="{994847E3-A699-9267-3F51-3F0FD1B313C9}"/>
          </ac:spMkLst>
        </pc:spChg>
        <pc:spChg chg="mod">
          <ac:chgData name="Etienne Elodie" userId="a9b41b26-436e-4edf-8f99-67f6714ffa67" providerId="ADAL" clId="{BAFBD988-2F6E-4DFE-BFFD-CDA5A8BE91E5}" dt="2023-05-15T07:57:56.965" v="2207" actId="1076"/>
          <ac:spMkLst>
            <pc:docMk/>
            <pc:sldMk cId="2304236305" sldId="285"/>
            <ac:spMk id="4" creationId="{9583DCA5-9B49-40EC-AEED-D191435FE8B9}"/>
          </ac:spMkLst>
        </pc:spChg>
        <pc:spChg chg="mod">
          <ac:chgData name="Etienne Elodie" userId="a9b41b26-436e-4edf-8f99-67f6714ffa67" providerId="ADAL" clId="{BAFBD988-2F6E-4DFE-BFFD-CDA5A8BE91E5}" dt="2023-05-15T09:02:00.795" v="3026" actId="14100"/>
          <ac:spMkLst>
            <pc:docMk/>
            <pc:sldMk cId="2304236305" sldId="285"/>
            <ac:spMk id="8" creationId="{3945FCF7-C04B-4193-A0CD-F16CA7B1B5D2}"/>
          </ac:spMkLst>
        </pc:spChg>
        <pc:spChg chg="mod">
          <ac:chgData name="Etienne Elodie" userId="a9b41b26-436e-4edf-8f99-67f6714ffa67" providerId="ADAL" clId="{BAFBD988-2F6E-4DFE-BFFD-CDA5A8BE91E5}" dt="2023-05-15T09:02:37.985" v="3070" actId="20577"/>
          <ac:spMkLst>
            <pc:docMk/>
            <pc:sldMk cId="2304236305" sldId="285"/>
            <ac:spMk id="9" creationId="{E31C404B-2021-4640-A03C-D7ED0AB6D392}"/>
          </ac:spMkLst>
        </pc:spChg>
      </pc:sldChg>
      <pc:sldChg chg="modSp mod">
        <pc:chgData name="Etienne Elodie" userId="a9b41b26-436e-4edf-8f99-67f6714ffa67" providerId="ADAL" clId="{BAFBD988-2F6E-4DFE-BFFD-CDA5A8BE91E5}" dt="2023-05-15T08:53:21.367" v="2804" actId="20577"/>
        <pc:sldMkLst>
          <pc:docMk/>
          <pc:sldMk cId="4284633767" sldId="286"/>
        </pc:sldMkLst>
        <pc:spChg chg="mod">
          <ac:chgData name="Etienne Elodie" userId="a9b41b26-436e-4edf-8f99-67f6714ffa67" providerId="ADAL" clId="{BAFBD988-2F6E-4DFE-BFFD-CDA5A8BE91E5}" dt="2023-05-15T08:53:21.367" v="2804" actId="20577"/>
          <ac:spMkLst>
            <pc:docMk/>
            <pc:sldMk cId="4284633767" sldId="286"/>
            <ac:spMk id="2" creationId="{94C704E2-6B68-400C-B055-D4BDB649BBC4}"/>
          </ac:spMkLst>
        </pc:spChg>
      </pc:sldChg>
      <pc:sldChg chg="del ord">
        <pc:chgData name="Etienne Elodie" userId="a9b41b26-436e-4edf-8f99-67f6714ffa67" providerId="ADAL" clId="{BAFBD988-2F6E-4DFE-BFFD-CDA5A8BE91E5}" dt="2023-05-15T09:11:36.954" v="3566" actId="2696"/>
        <pc:sldMkLst>
          <pc:docMk/>
          <pc:sldMk cId="1182649217" sldId="287"/>
        </pc:sldMkLst>
      </pc:sldChg>
      <pc:sldChg chg="modSp del mod ord">
        <pc:chgData name="Etienne Elodie" userId="a9b41b26-436e-4edf-8f99-67f6714ffa67" providerId="ADAL" clId="{BAFBD988-2F6E-4DFE-BFFD-CDA5A8BE91E5}" dt="2023-05-15T08:46:40.343" v="2612" actId="47"/>
        <pc:sldMkLst>
          <pc:docMk/>
          <pc:sldMk cId="1479187198" sldId="289"/>
        </pc:sldMkLst>
        <pc:spChg chg="mod">
          <ac:chgData name="Etienne Elodie" userId="a9b41b26-436e-4edf-8f99-67f6714ffa67" providerId="ADAL" clId="{BAFBD988-2F6E-4DFE-BFFD-CDA5A8BE91E5}" dt="2023-05-15T07:59:20.081" v="2234" actId="1076"/>
          <ac:spMkLst>
            <pc:docMk/>
            <pc:sldMk cId="1479187198" sldId="289"/>
            <ac:spMk id="4" creationId="{BAC8EE6D-E4E8-490F-81E9-3829E9142298}"/>
          </ac:spMkLst>
        </pc:spChg>
        <pc:spChg chg="mod">
          <ac:chgData name="Etienne Elodie" userId="a9b41b26-436e-4edf-8f99-67f6714ffa67" providerId="ADAL" clId="{BAFBD988-2F6E-4DFE-BFFD-CDA5A8BE91E5}" dt="2023-05-15T07:58:57.455" v="2225" actId="1076"/>
          <ac:spMkLst>
            <pc:docMk/>
            <pc:sldMk cId="1479187198" sldId="289"/>
            <ac:spMk id="12" creationId="{7964D9F9-48D1-4AED-8EF8-1ABFA6C9AB07}"/>
          </ac:spMkLst>
        </pc:spChg>
        <pc:spChg chg="mod">
          <ac:chgData name="Etienne Elodie" userId="a9b41b26-436e-4edf-8f99-67f6714ffa67" providerId="ADAL" clId="{BAFBD988-2F6E-4DFE-BFFD-CDA5A8BE91E5}" dt="2023-05-15T07:59:00.531" v="2226" actId="1076"/>
          <ac:spMkLst>
            <pc:docMk/>
            <pc:sldMk cId="1479187198" sldId="289"/>
            <ac:spMk id="15" creationId="{A78A9D2A-CB99-4EF0-BB41-7A33A7237ABD}"/>
          </ac:spMkLst>
        </pc:spChg>
        <pc:spChg chg="mod">
          <ac:chgData name="Etienne Elodie" userId="a9b41b26-436e-4edf-8f99-67f6714ffa67" providerId="ADAL" clId="{BAFBD988-2F6E-4DFE-BFFD-CDA5A8BE91E5}" dt="2023-05-15T07:59:12.871" v="2230" actId="1076"/>
          <ac:spMkLst>
            <pc:docMk/>
            <pc:sldMk cId="1479187198" sldId="289"/>
            <ac:spMk id="23" creationId="{F1D12DDB-71CE-44BB-8B5A-03B0AD103E3D}"/>
          </ac:spMkLst>
        </pc:spChg>
        <pc:spChg chg="mod">
          <ac:chgData name="Etienne Elodie" userId="a9b41b26-436e-4edf-8f99-67f6714ffa67" providerId="ADAL" clId="{BAFBD988-2F6E-4DFE-BFFD-CDA5A8BE91E5}" dt="2023-05-15T07:59:09.780" v="2228" actId="1076"/>
          <ac:spMkLst>
            <pc:docMk/>
            <pc:sldMk cId="1479187198" sldId="289"/>
            <ac:spMk id="24" creationId="{6601E379-8A72-4943-9ECF-2BD08E4E7A52}"/>
          </ac:spMkLst>
        </pc:spChg>
        <pc:spChg chg="mod">
          <ac:chgData name="Etienne Elodie" userId="a9b41b26-436e-4edf-8f99-67f6714ffa67" providerId="ADAL" clId="{BAFBD988-2F6E-4DFE-BFFD-CDA5A8BE91E5}" dt="2023-05-15T08:22:57.956" v="2610" actId="1076"/>
          <ac:spMkLst>
            <pc:docMk/>
            <pc:sldMk cId="1479187198" sldId="289"/>
            <ac:spMk id="27" creationId="{21499233-7B6C-4C2D-9E8D-1A1439165A20}"/>
          </ac:spMkLst>
        </pc:spChg>
        <pc:picChg chg="mod">
          <ac:chgData name="Etienne Elodie" userId="a9b41b26-436e-4edf-8f99-67f6714ffa67" providerId="ADAL" clId="{BAFBD988-2F6E-4DFE-BFFD-CDA5A8BE91E5}" dt="2023-05-15T07:59:15.783" v="2232" actId="1076"/>
          <ac:picMkLst>
            <pc:docMk/>
            <pc:sldMk cId="1479187198" sldId="289"/>
            <ac:picMk id="6" creationId="{DCAFC9A8-933D-49B7-8B4C-FDEF5DEC9F3F}"/>
          </ac:picMkLst>
        </pc:picChg>
        <pc:picChg chg="mod">
          <ac:chgData name="Etienne Elodie" userId="a9b41b26-436e-4edf-8f99-67f6714ffa67" providerId="ADAL" clId="{BAFBD988-2F6E-4DFE-BFFD-CDA5A8BE91E5}" dt="2023-05-15T07:59:10.771" v="2229" actId="1076"/>
          <ac:picMkLst>
            <pc:docMk/>
            <pc:sldMk cId="1479187198" sldId="289"/>
            <ac:picMk id="8" creationId="{CB4F59E4-8C4E-482F-895A-F7FD7682D77E}"/>
          </ac:picMkLst>
        </pc:picChg>
        <pc:picChg chg="mod">
          <ac:chgData name="Etienne Elodie" userId="a9b41b26-436e-4edf-8f99-67f6714ffa67" providerId="ADAL" clId="{BAFBD988-2F6E-4DFE-BFFD-CDA5A8BE91E5}" dt="2023-05-15T07:58:57.455" v="2225" actId="1076"/>
          <ac:picMkLst>
            <pc:docMk/>
            <pc:sldMk cId="1479187198" sldId="289"/>
            <ac:picMk id="10" creationId="{469DE3E7-C39D-8797-B8C1-3A8D417EE7E9}"/>
          </ac:picMkLst>
        </pc:picChg>
      </pc:sldChg>
      <pc:sldChg chg="del">
        <pc:chgData name="Etienne Elodie" userId="a9b41b26-436e-4edf-8f99-67f6714ffa67" providerId="ADAL" clId="{BAFBD988-2F6E-4DFE-BFFD-CDA5A8BE91E5}" dt="2023-05-15T09:11:39.612" v="3567" actId="2696"/>
        <pc:sldMkLst>
          <pc:docMk/>
          <pc:sldMk cId="2784050642" sldId="292"/>
        </pc:sldMkLst>
      </pc:sldChg>
      <pc:sldChg chg="modSp mod">
        <pc:chgData name="Etienne Elodie" userId="a9b41b26-436e-4edf-8f99-67f6714ffa67" providerId="ADAL" clId="{BAFBD988-2F6E-4DFE-BFFD-CDA5A8BE91E5}" dt="2023-05-15T07:44:19.829" v="2079" actId="1076"/>
        <pc:sldMkLst>
          <pc:docMk/>
          <pc:sldMk cId="26454052" sldId="391"/>
        </pc:sldMkLst>
        <pc:spChg chg="mod">
          <ac:chgData name="Etienne Elodie" userId="a9b41b26-436e-4edf-8f99-67f6714ffa67" providerId="ADAL" clId="{BAFBD988-2F6E-4DFE-BFFD-CDA5A8BE91E5}" dt="2023-05-15T07:44:19.829" v="2079" actId="1076"/>
          <ac:spMkLst>
            <pc:docMk/>
            <pc:sldMk cId="26454052" sldId="391"/>
            <ac:spMk id="23" creationId="{C6A037BF-65C7-4573-A097-014CC5E6078E}"/>
          </ac:spMkLst>
        </pc:spChg>
      </pc:sldChg>
      <pc:sldChg chg="del">
        <pc:chgData name="Etienne Elodie" userId="a9b41b26-436e-4edf-8f99-67f6714ffa67" providerId="ADAL" clId="{BAFBD988-2F6E-4DFE-BFFD-CDA5A8BE91E5}" dt="2023-05-15T09:22:49.143" v="3716" actId="47"/>
        <pc:sldMkLst>
          <pc:docMk/>
          <pc:sldMk cId="2773765379" sldId="395"/>
        </pc:sldMkLst>
      </pc:sldChg>
      <pc:sldChg chg="addSp delSp modSp mod">
        <pc:chgData name="Etienne Elodie" userId="a9b41b26-436e-4edf-8f99-67f6714ffa67" providerId="ADAL" clId="{BAFBD988-2F6E-4DFE-BFFD-CDA5A8BE91E5}" dt="2023-05-15T07:03:08.433" v="296" actId="1076"/>
        <pc:sldMkLst>
          <pc:docMk/>
          <pc:sldMk cId="850653380" sldId="396"/>
        </pc:sldMkLst>
        <pc:spChg chg="mod">
          <ac:chgData name="Etienne Elodie" userId="a9b41b26-436e-4edf-8f99-67f6714ffa67" providerId="ADAL" clId="{BAFBD988-2F6E-4DFE-BFFD-CDA5A8BE91E5}" dt="2023-05-15T07:01:29.983" v="182" actId="1076"/>
          <ac:spMkLst>
            <pc:docMk/>
            <pc:sldMk cId="850653380" sldId="396"/>
            <ac:spMk id="4" creationId="{B3FA9459-97D3-58E5-8C5F-60EA7DAD7B64}"/>
          </ac:spMkLst>
        </pc:spChg>
        <pc:spChg chg="add mod">
          <ac:chgData name="Etienne Elodie" userId="a9b41b26-436e-4edf-8f99-67f6714ffa67" providerId="ADAL" clId="{BAFBD988-2F6E-4DFE-BFFD-CDA5A8BE91E5}" dt="2023-05-15T07:01:29.983" v="182" actId="1076"/>
          <ac:spMkLst>
            <pc:docMk/>
            <pc:sldMk cId="850653380" sldId="396"/>
            <ac:spMk id="5" creationId="{61165440-37A1-EBAB-F2E9-D38A4A8453AD}"/>
          </ac:spMkLst>
        </pc:spChg>
        <pc:spChg chg="add del mod">
          <ac:chgData name="Etienne Elodie" userId="a9b41b26-436e-4edf-8f99-67f6714ffa67" providerId="ADAL" clId="{BAFBD988-2F6E-4DFE-BFFD-CDA5A8BE91E5}" dt="2023-05-15T06:52:01.048" v="3" actId="478"/>
          <ac:spMkLst>
            <pc:docMk/>
            <pc:sldMk cId="850653380" sldId="396"/>
            <ac:spMk id="6" creationId="{67D530CA-071E-DBA8-3749-0F1D6BBE6287}"/>
          </ac:spMkLst>
        </pc:spChg>
        <pc:spChg chg="add mod">
          <ac:chgData name="Etienne Elodie" userId="a9b41b26-436e-4edf-8f99-67f6714ffa67" providerId="ADAL" clId="{BAFBD988-2F6E-4DFE-BFFD-CDA5A8BE91E5}" dt="2023-05-15T07:02:12.663" v="192" actId="1076"/>
          <ac:spMkLst>
            <pc:docMk/>
            <pc:sldMk cId="850653380" sldId="396"/>
            <ac:spMk id="9" creationId="{E4F05A28-E98B-8C1C-DB55-2F53DA47C0B4}"/>
          </ac:spMkLst>
        </pc:spChg>
        <pc:spChg chg="add mod">
          <ac:chgData name="Etienne Elodie" userId="a9b41b26-436e-4edf-8f99-67f6714ffa67" providerId="ADAL" clId="{BAFBD988-2F6E-4DFE-BFFD-CDA5A8BE91E5}" dt="2023-05-15T07:02:12.663" v="192" actId="1076"/>
          <ac:spMkLst>
            <pc:docMk/>
            <pc:sldMk cId="850653380" sldId="396"/>
            <ac:spMk id="11" creationId="{4D155FCA-A90C-2E09-ADDD-AFE5A41DC44A}"/>
          </ac:spMkLst>
        </pc:spChg>
        <pc:spChg chg="add mod">
          <ac:chgData name="Etienne Elodie" userId="a9b41b26-436e-4edf-8f99-67f6714ffa67" providerId="ADAL" clId="{BAFBD988-2F6E-4DFE-BFFD-CDA5A8BE91E5}" dt="2023-05-15T07:02:12.663" v="192" actId="1076"/>
          <ac:spMkLst>
            <pc:docMk/>
            <pc:sldMk cId="850653380" sldId="396"/>
            <ac:spMk id="13" creationId="{1FCCC1FE-9C59-BAF4-005A-17B53EAC93C6}"/>
          </ac:spMkLst>
        </pc:spChg>
        <pc:spChg chg="add mod">
          <ac:chgData name="Etienne Elodie" userId="a9b41b26-436e-4edf-8f99-67f6714ffa67" providerId="ADAL" clId="{BAFBD988-2F6E-4DFE-BFFD-CDA5A8BE91E5}" dt="2023-05-15T07:02:12.663" v="192" actId="1076"/>
          <ac:spMkLst>
            <pc:docMk/>
            <pc:sldMk cId="850653380" sldId="396"/>
            <ac:spMk id="15" creationId="{DB284A44-1D9D-B9C0-ED36-E582ACB3CAED}"/>
          </ac:spMkLst>
        </pc:spChg>
        <pc:spChg chg="add mod">
          <ac:chgData name="Etienne Elodie" userId="a9b41b26-436e-4edf-8f99-67f6714ffa67" providerId="ADAL" clId="{BAFBD988-2F6E-4DFE-BFFD-CDA5A8BE91E5}" dt="2023-05-15T07:01:49.330" v="187" actId="14100"/>
          <ac:spMkLst>
            <pc:docMk/>
            <pc:sldMk cId="850653380" sldId="396"/>
            <ac:spMk id="16" creationId="{DD7102CC-97A2-1BC2-FDAD-13832FFE4CCA}"/>
          </ac:spMkLst>
        </pc:spChg>
        <pc:spChg chg="add mod">
          <ac:chgData name="Etienne Elodie" userId="a9b41b26-436e-4edf-8f99-67f6714ffa67" providerId="ADAL" clId="{BAFBD988-2F6E-4DFE-BFFD-CDA5A8BE91E5}" dt="2023-05-15T07:02:03.552" v="191" actId="1076"/>
          <ac:spMkLst>
            <pc:docMk/>
            <pc:sldMk cId="850653380" sldId="396"/>
            <ac:spMk id="17" creationId="{88E0D841-7A8D-412A-7D7D-BD83C5D17402}"/>
          </ac:spMkLst>
        </pc:spChg>
        <pc:spChg chg="add mod">
          <ac:chgData name="Etienne Elodie" userId="a9b41b26-436e-4edf-8f99-67f6714ffa67" providerId="ADAL" clId="{BAFBD988-2F6E-4DFE-BFFD-CDA5A8BE91E5}" dt="2023-05-15T07:02:33.672" v="223" actId="20577"/>
          <ac:spMkLst>
            <pc:docMk/>
            <pc:sldMk cId="850653380" sldId="396"/>
            <ac:spMk id="18" creationId="{6DFE5C12-6E58-2291-50F2-5809F7DEA3ED}"/>
          </ac:spMkLst>
        </pc:spChg>
        <pc:spChg chg="add mod">
          <ac:chgData name="Etienne Elodie" userId="a9b41b26-436e-4edf-8f99-67f6714ffa67" providerId="ADAL" clId="{BAFBD988-2F6E-4DFE-BFFD-CDA5A8BE91E5}" dt="2023-05-15T07:03:08.433" v="296" actId="1076"/>
          <ac:spMkLst>
            <pc:docMk/>
            <pc:sldMk cId="850653380" sldId="396"/>
            <ac:spMk id="19" creationId="{83485604-5D6B-8D39-7C8E-F030D8400A0B}"/>
          </ac:spMkLst>
        </pc:spChg>
        <pc:picChg chg="add mod modCrop">
          <ac:chgData name="Etienne Elodie" userId="a9b41b26-436e-4edf-8f99-67f6714ffa67" providerId="ADAL" clId="{BAFBD988-2F6E-4DFE-BFFD-CDA5A8BE91E5}" dt="2023-05-15T07:01:54.016" v="189" actId="1076"/>
          <ac:picMkLst>
            <pc:docMk/>
            <pc:sldMk cId="850653380" sldId="396"/>
            <ac:picMk id="8" creationId="{7F82CEB9-3160-5001-303C-10828CE9A11B}"/>
          </ac:picMkLst>
        </pc:picChg>
        <pc:picChg chg="add del mod">
          <ac:chgData name="Etienne Elodie" userId="a9b41b26-436e-4edf-8f99-67f6714ffa67" providerId="ADAL" clId="{BAFBD988-2F6E-4DFE-BFFD-CDA5A8BE91E5}" dt="2023-05-15T06:55:41.059" v="55" actId="478"/>
          <ac:picMkLst>
            <pc:docMk/>
            <pc:sldMk cId="850653380" sldId="396"/>
            <ac:picMk id="1030" creationId="{28788F3F-618C-CB5A-A786-04BB6DC23D26}"/>
          </ac:picMkLst>
        </pc:picChg>
        <pc:picChg chg="add del mod">
          <ac:chgData name="Etienne Elodie" userId="a9b41b26-436e-4edf-8f99-67f6714ffa67" providerId="ADAL" clId="{BAFBD988-2F6E-4DFE-BFFD-CDA5A8BE91E5}" dt="2023-05-15T06:55:57.513" v="66" actId="478"/>
          <ac:picMkLst>
            <pc:docMk/>
            <pc:sldMk cId="850653380" sldId="396"/>
            <ac:picMk id="1032" creationId="{28DD07CF-F160-E40B-B7E1-49C632CF25E7}"/>
          </ac:picMkLst>
        </pc:picChg>
        <pc:picChg chg="add mod">
          <ac:chgData name="Etienne Elodie" userId="a9b41b26-436e-4edf-8f99-67f6714ffa67" providerId="ADAL" clId="{BAFBD988-2F6E-4DFE-BFFD-CDA5A8BE91E5}" dt="2023-05-15T07:02:12.663" v="192" actId="1076"/>
          <ac:picMkLst>
            <pc:docMk/>
            <pc:sldMk cId="850653380" sldId="396"/>
            <ac:picMk id="1034" creationId="{3763C127-1D03-C8DA-12AB-751BD676BE10}"/>
          </ac:picMkLst>
        </pc:picChg>
        <pc:picChg chg="add mod">
          <ac:chgData name="Etienne Elodie" userId="a9b41b26-436e-4edf-8f99-67f6714ffa67" providerId="ADAL" clId="{BAFBD988-2F6E-4DFE-BFFD-CDA5A8BE91E5}" dt="2023-05-15T07:02:12.663" v="192" actId="1076"/>
          <ac:picMkLst>
            <pc:docMk/>
            <pc:sldMk cId="850653380" sldId="396"/>
            <ac:picMk id="1036" creationId="{E133A0C8-AA81-A9D6-20B2-B5D413301BEF}"/>
          </ac:picMkLst>
        </pc:picChg>
        <pc:picChg chg="add mod">
          <ac:chgData name="Etienne Elodie" userId="a9b41b26-436e-4edf-8f99-67f6714ffa67" providerId="ADAL" clId="{BAFBD988-2F6E-4DFE-BFFD-CDA5A8BE91E5}" dt="2023-05-15T07:02:12.663" v="192" actId="1076"/>
          <ac:picMkLst>
            <pc:docMk/>
            <pc:sldMk cId="850653380" sldId="396"/>
            <ac:picMk id="1038" creationId="{7869DF15-8E1D-9347-93F1-41AB15B98D61}"/>
          </ac:picMkLst>
        </pc:picChg>
        <pc:picChg chg="add mod">
          <ac:chgData name="Etienne Elodie" userId="a9b41b26-436e-4edf-8f99-67f6714ffa67" providerId="ADAL" clId="{BAFBD988-2F6E-4DFE-BFFD-CDA5A8BE91E5}" dt="2023-05-15T07:02:12.663" v="192" actId="1076"/>
          <ac:picMkLst>
            <pc:docMk/>
            <pc:sldMk cId="850653380" sldId="396"/>
            <ac:picMk id="1040" creationId="{E8F41B72-FB83-2506-6205-B28115396905}"/>
          </ac:picMkLst>
        </pc:picChg>
      </pc:sldChg>
      <pc:sldChg chg="addSp delSp modSp add mod">
        <pc:chgData name="Etienne Elodie" userId="a9b41b26-436e-4edf-8f99-67f6714ffa67" providerId="ADAL" clId="{BAFBD988-2F6E-4DFE-BFFD-CDA5A8BE91E5}" dt="2023-05-15T09:27:27.523" v="3724" actId="20577"/>
        <pc:sldMkLst>
          <pc:docMk/>
          <pc:sldMk cId="1455574281" sldId="397"/>
        </pc:sldMkLst>
        <pc:spChg chg="mod">
          <ac:chgData name="Etienne Elodie" userId="a9b41b26-436e-4edf-8f99-67f6714ffa67" providerId="ADAL" clId="{BAFBD988-2F6E-4DFE-BFFD-CDA5A8BE91E5}" dt="2023-05-15T08:54:02.432" v="2838" actId="20577"/>
          <ac:spMkLst>
            <pc:docMk/>
            <pc:sldMk cId="1455574281" sldId="397"/>
            <ac:spMk id="2" creationId="{097E42FD-210B-40CC-8054-12033F9C0451}"/>
          </ac:spMkLst>
        </pc:spChg>
        <pc:spChg chg="add mod">
          <ac:chgData name="Etienne Elodie" userId="a9b41b26-436e-4edf-8f99-67f6714ffa67" providerId="ADAL" clId="{BAFBD988-2F6E-4DFE-BFFD-CDA5A8BE91E5}" dt="2023-05-15T09:27:27.523" v="3724" actId="20577"/>
          <ac:spMkLst>
            <pc:docMk/>
            <pc:sldMk cId="1455574281" sldId="397"/>
            <ac:spMk id="3" creationId="{933E50BF-10F7-24E2-E77F-1CD21DCB8567}"/>
          </ac:spMkLst>
        </pc:spChg>
        <pc:spChg chg="del">
          <ac:chgData name="Etienne Elodie" userId="a9b41b26-436e-4edf-8f99-67f6714ffa67" providerId="ADAL" clId="{BAFBD988-2F6E-4DFE-BFFD-CDA5A8BE91E5}" dt="2023-05-15T07:04:39.478" v="303" actId="478"/>
          <ac:spMkLst>
            <pc:docMk/>
            <pc:sldMk cId="1455574281" sldId="397"/>
            <ac:spMk id="4" creationId="{9583DCA5-9B49-40EC-AEED-D191435FE8B9}"/>
          </ac:spMkLst>
        </pc:spChg>
        <pc:spChg chg="add mod">
          <ac:chgData name="Etienne Elodie" userId="a9b41b26-436e-4edf-8f99-67f6714ffa67" providerId="ADAL" clId="{BAFBD988-2F6E-4DFE-BFFD-CDA5A8BE91E5}" dt="2023-05-15T08:55:05.694" v="2853" actId="14100"/>
          <ac:spMkLst>
            <pc:docMk/>
            <pc:sldMk cId="1455574281" sldId="397"/>
            <ac:spMk id="4" creationId="{E9E813E4-6BA9-0B69-A088-03393087403A}"/>
          </ac:spMkLst>
        </pc:spChg>
        <pc:spChg chg="del">
          <ac:chgData name="Etienne Elodie" userId="a9b41b26-436e-4edf-8f99-67f6714ffa67" providerId="ADAL" clId="{BAFBD988-2F6E-4DFE-BFFD-CDA5A8BE91E5}" dt="2023-05-15T07:04:35.852" v="300" actId="478"/>
          <ac:spMkLst>
            <pc:docMk/>
            <pc:sldMk cId="1455574281" sldId="397"/>
            <ac:spMk id="5" creationId="{9ED971FE-408C-485A-904C-E7250429B566}"/>
          </ac:spMkLst>
        </pc:spChg>
        <pc:spChg chg="add mod">
          <ac:chgData name="Etienne Elodie" userId="a9b41b26-436e-4edf-8f99-67f6714ffa67" providerId="ADAL" clId="{BAFBD988-2F6E-4DFE-BFFD-CDA5A8BE91E5}" dt="2023-05-15T08:56:06.269" v="2856" actId="1076"/>
          <ac:spMkLst>
            <pc:docMk/>
            <pc:sldMk cId="1455574281" sldId="397"/>
            <ac:spMk id="5" creationId="{EE0BAC00-BA59-D498-4799-54BB9D9497D7}"/>
          </ac:spMkLst>
        </pc:spChg>
        <pc:spChg chg="del">
          <ac:chgData name="Etienne Elodie" userId="a9b41b26-436e-4edf-8f99-67f6714ffa67" providerId="ADAL" clId="{BAFBD988-2F6E-4DFE-BFFD-CDA5A8BE91E5}" dt="2023-05-15T07:04:33.676" v="299" actId="478"/>
          <ac:spMkLst>
            <pc:docMk/>
            <pc:sldMk cId="1455574281" sldId="397"/>
            <ac:spMk id="6" creationId="{1E523A3A-8DF0-4176-B4AA-BEE67089317F}"/>
          </ac:spMkLst>
        </pc:spChg>
        <pc:spChg chg="add mod">
          <ac:chgData name="Etienne Elodie" userId="a9b41b26-436e-4edf-8f99-67f6714ffa67" providerId="ADAL" clId="{BAFBD988-2F6E-4DFE-BFFD-CDA5A8BE91E5}" dt="2023-05-15T09:00:23.951" v="3024" actId="1076"/>
          <ac:spMkLst>
            <pc:docMk/>
            <pc:sldMk cId="1455574281" sldId="397"/>
            <ac:spMk id="7" creationId="{B7717502-8D6D-FF51-647E-481A51B93B5A}"/>
          </ac:spMkLst>
        </pc:spChg>
        <pc:spChg chg="del">
          <ac:chgData name="Etienne Elodie" userId="a9b41b26-436e-4edf-8f99-67f6714ffa67" providerId="ADAL" clId="{BAFBD988-2F6E-4DFE-BFFD-CDA5A8BE91E5}" dt="2023-05-15T07:04:36.644" v="301" actId="478"/>
          <ac:spMkLst>
            <pc:docMk/>
            <pc:sldMk cId="1455574281" sldId="397"/>
            <ac:spMk id="8" creationId="{3945FCF7-C04B-4193-A0CD-F16CA7B1B5D2}"/>
          </ac:spMkLst>
        </pc:spChg>
        <pc:spChg chg="del">
          <ac:chgData name="Etienne Elodie" userId="a9b41b26-436e-4edf-8f99-67f6714ffa67" providerId="ADAL" clId="{BAFBD988-2F6E-4DFE-BFFD-CDA5A8BE91E5}" dt="2023-05-15T07:04:38.608" v="302" actId="478"/>
          <ac:spMkLst>
            <pc:docMk/>
            <pc:sldMk cId="1455574281" sldId="397"/>
            <ac:spMk id="9" creationId="{E31C404B-2021-4640-A03C-D7ED0AB6D392}"/>
          </ac:spMkLst>
        </pc:spChg>
        <pc:picChg chg="del">
          <ac:chgData name="Etienne Elodie" userId="a9b41b26-436e-4edf-8f99-67f6714ffa67" providerId="ADAL" clId="{BAFBD988-2F6E-4DFE-BFFD-CDA5A8BE91E5}" dt="2023-05-15T07:04:40.034" v="304" actId="478"/>
          <ac:picMkLst>
            <pc:docMk/>
            <pc:sldMk cId="1455574281" sldId="397"/>
            <ac:picMk id="7" creationId="{0AA0AE1A-AF90-4D11-80FB-1B7495F9F676}"/>
          </ac:picMkLst>
        </pc:picChg>
        <pc:picChg chg="add del mod">
          <ac:chgData name="Etienne Elodie" userId="a9b41b26-436e-4edf-8f99-67f6714ffa67" providerId="ADAL" clId="{BAFBD988-2F6E-4DFE-BFFD-CDA5A8BE91E5}" dt="2023-05-15T07:06:32.896" v="362" actId="478"/>
          <ac:picMkLst>
            <pc:docMk/>
            <pc:sldMk cId="1455574281" sldId="397"/>
            <ac:picMk id="12" creationId="{BBAC8D06-CDB3-7D3B-C920-9930ACD240D5}"/>
          </ac:picMkLst>
        </pc:picChg>
      </pc:sldChg>
      <pc:sldChg chg="addSp delSp modSp add mod ord">
        <pc:chgData name="Etienne Elodie" userId="a9b41b26-436e-4edf-8f99-67f6714ffa67" providerId="ADAL" clId="{BAFBD988-2F6E-4DFE-BFFD-CDA5A8BE91E5}" dt="2023-05-15T09:11:19.657" v="3563" actId="20577"/>
        <pc:sldMkLst>
          <pc:docMk/>
          <pc:sldMk cId="2425440475" sldId="398"/>
        </pc:sldMkLst>
        <pc:spChg chg="add mod">
          <ac:chgData name="Etienne Elodie" userId="a9b41b26-436e-4edf-8f99-67f6714ffa67" providerId="ADAL" clId="{BAFBD988-2F6E-4DFE-BFFD-CDA5A8BE91E5}" dt="2023-05-15T07:24:46.846" v="1529" actId="20577"/>
          <ac:spMkLst>
            <pc:docMk/>
            <pc:sldMk cId="2425440475" sldId="398"/>
            <ac:spMk id="3" creationId="{AE83F5D9-3DDC-3505-E16A-0171BB577B9C}"/>
          </ac:spMkLst>
        </pc:spChg>
        <pc:spChg chg="mod">
          <ac:chgData name="Etienne Elodie" userId="a9b41b26-436e-4edf-8f99-67f6714ffa67" providerId="ADAL" clId="{BAFBD988-2F6E-4DFE-BFFD-CDA5A8BE91E5}" dt="2023-05-15T09:11:19.657" v="3563" actId="20577"/>
          <ac:spMkLst>
            <pc:docMk/>
            <pc:sldMk cId="2425440475" sldId="398"/>
            <ac:spMk id="4" creationId="{B3FA9459-97D3-58E5-8C5F-60EA7DAD7B64}"/>
          </ac:spMkLst>
        </pc:spChg>
        <pc:spChg chg="del">
          <ac:chgData name="Etienne Elodie" userId="a9b41b26-436e-4edf-8f99-67f6714ffa67" providerId="ADAL" clId="{BAFBD988-2F6E-4DFE-BFFD-CDA5A8BE91E5}" dt="2023-05-15T07:21:53.056" v="1364" actId="478"/>
          <ac:spMkLst>
            <pc:docMk/>
            <pc:sldMk cId="2425440475" sldId="398"/>
            <ac:spMk id="9" creationId="{E4F05A28-E98B-8C1C-DB55-2F53DA47C0B4}"/>
          </ac:spMkLst>
        </pc:spChg>
        <pc:spChg chg="add mod">
          <ac:chgData name="Etienne Elodie" userId="a9b41b26-436e-4edf-8f99-67f6714ffa67" providerId="ADAL" clId="{BAFBD988-2F6E-4DFE-BFFD-CDA5A8BE91E5}" dt="2023-05-15T08:12:58.815" v="2601" actId="1076"/>
          <ac:spMkLst>
            <pc:docMk/>
            <pc:sldMk cId="2425440475" sldId="398"/>
            <ac:spMk id="10" creationId="{79B85213-8937-4368-B36E-B90D0DE27820}"/>
          </ac:spMkLst>
        </pc:spChg>
        <pc:spChg chg="del mod">
          <ac:chgData name="Etienne Elodie" userId="a9b41b26-436e-4edf-8f99-67f6714ffa67" providerId="ADAL" clId="{BAFBD988-2F6E-4DFE-BFFD-CDA5A8BE91E5}" dt="2023-05-15T07:21:56.547" v="1370" actId="478"/>
          <ac:spMkLst>
            <pc:docMk/>
            <pc:sldMk cId="2425440475" sldId="398"/>
            <ac:spMk id="11" creationId="{4D155FCA-A90C-2E09-ADDD-AFE5A41DC44A}"/>
          </ac:spMkLst>
        </pc:spChg>
        <pc:spChg chg="del">
          <ac:chgData name="Etienne Elodie" userId="a9b41b26-436e-4edf-8f99-67f6714ffa67" providerId="ADAL" clId="{BAFBD988-2F6E-4DFE-BFFD-CDA5A8BE91E5}" dt="2023-05-15T07:22:02.850" v="1373" actId="478"/>
          <ac:spMkLst>
            <pc:docMk/>
            <pc:sldMk cId="2425440475" sldId="398"/>
            <ac:spMk id="13" creationId="{1FCCC1FE-9C59-BAF4-005A-17B53EAC93C6}"/>
          </ac:spMkLst>
        </pc:spChg>
        <pc:spChg chg="del">
          <ac:chgData name="Etienne Elodie" userId="a9b41b26-436e-4edf-8f99-67f6714ffa67" providerId="ADAL" clId="{BAFBD988-2F6E-4DFE-BFFD-CDA5A8BE91E5}" dt="2023-05-15T07:21:59.100" v="1371" actId="478"/>
          <ac:spMkLst>
            <pc:docMk/>
            <pc:sldMk cId="2425440475" sldId="398"/>
            <ac:spMk id="15" creationId="{DB284A44-1D9D-B9C0-ED36-E582ACB3CAED}"/>
          </ac:spMkLst>
        </pc:spChg>
        <pc:spChg chg="mod">
          <ac:chgData name="Etienne Elodie" userId="a9b41b26-436e-4edf-8f99-67f6714ffa67" providerId="ADAL" clId="{BAFBD988-2F6E-4DFE-BFFD-CDA5A8BE91E5}" dt="2023-05-15T07:24:59.374" v="1530" actId="1076"/>
          <ac:spMkLst>
            <pc:docMk/>
            <pc:sldMk cId="2425440475" sldId="398"/>
            <ac:spMk id="16" creationId="{DD7102CC-97A2-1BC2-FDAD-13832FFE4CCA}"/>
          </ac:spMkLst>
        </pc:spChg>
        <pc:spChg chg="mod">
          <ac:chgData name="Etienne Elodie" userId="a9b41b26-436e-4edf-8f99-67f6714ffa67" providerId="ADAL" clId="{BAFBD988-2F6E-4DFE-BFFD-CDA5A8BE91E5}" dt="2023-05-15T08:12:10.444" v="2570" actId="1076"/>
          <ac:spMkLst>
            <pc:docMk/>
            <pc:sldMk cId="2425440475" sldId="398"/>
            <ac:spMk id="17" creationId="{88E0D841-7A8D-412A-7D7D-BD83C5D17402}"/>
          </ac:spMkLst>
        </pc:spChg>
        <pc:spChg chg="mod">
          <ac:chgData name="Etienne Elodie" userId="a9b41b26-436e-4edf-8f99-67f6714ffa67" providerId="ADAL" clId="{BAFBD988-2F6E-4DFE-BFFD-CDA5A8BE91E5}" dt="2023-05-15T07:25:13.276" v="1555" actId="20577"/>
          <ac:spMkLst>
            <pc:docMk/>
            <pc:sldMk cId="2425440475" sldId="398"/>
            <ac:spMk id="18" creationId="{6DFE5C12-6E58-2291-50F2-5809F7DEA3ED}"/>
          </ac:spMkLst>
        </pc:spChg>
        <pc:spChg chg="del mod">
          <ac:chgData name="Etienne Elodie" userId="a9b41b26-436e-4edf-8f99-67f6714ffa67" providerId="ADAL" clId="{BAFBD988-2F6E-4DFE-BFFD-CDA5A8BE91E5}" dt="2023-05-15T08:11:30.909" v="2556" actId="478"/>
          <ac:spMkLst>
            <pc:docMk/>
            <pc:sldMk cId="2425440475" sldId="398"/>
            <ac:spMk id="19" creationId="{83485604-5D6B-8D39-7C8E-F030D8400A0B}"/>
          </ac:spMkLst>
        </pc:spChg>
        <pc:picChg chg="add mod modCrop">
          <ac:chgData name="Etienne Elodie" userId="a9b41b26-436e-4edf-8f99-67f6714ffa67" providerId="ADAL" clId="{BAFBD988-2F6E-4DFE-BFFD-CDA5A8BE91E5}" dt="2023-05-15T08:13:05.861" v="2602" actId="732"/>
          <ac:picMkLst>
            <pc:docMk/>
            <pc:sldMk cId="2425440475" sldId="398"/>
            <ac:picMk id="7" creationId="{1373F041-56F1-3162-E292-9B633975F647}"/>
          </ac:picMkLst>
        </pc:picChg>
        <pc:picChg chg="del">
          <ac:chgData name="Etienne Elodie" userId="a9b41b26-436e-4edf-8f99-67f6714ffa67" providerId="ADAL" clId="{BAFBD988-2F6E-4DFE-BFFD-CDA5A8BE91E5}" dt="2023-05-15T07:21:49.845" v="1363" actId="478"/>
          <ac:picMkLst>
            <pc:docMk/>
            <pc:sldMk cId="2425440475" sldId="398"/>
            <ac:picMk id="8" creationId="{7F82CEB9-3160-5001-303C-10828CE9A11B}"/>
          </ac:picMkLst>
        </pc:picChg>
        <pc:picChg chg="del">
          <ac:chgData name="Etienne Elodie" userId="a9b41b26-436e-4edf-8f99-67f6714ffa67" providerId="ADAL" clId="{BAFBD988-2F6E-4DFE-BFFD-CDA5A8BE91E5}" dt="2023-05-15T07:22:01.319" v="1372" actId="478"/>
          <ac:picMkLst>
            <pc:docMk/>
            <pc:sldMk cId="2425440475" sldId="398"/>
            <ac:picMk id="1034" creationId="{3763C127-1D03-C8DA-12AB-751BD676BE10}"/>
          </ac:picMkLst>
        </pc:picChg>
        <pc:picChg chg="del">
          <ac:chgData name="Etienne Elodie" userId="a9b41b26-436e-4edf-8f99-67f6714ffa67" providerId="ADAL" clId="{BAFBD988-2F6E-4DFE-BFFD-CDA5A8BE91E5}" dt="2023-05-15T07:21:55.648" v="1369" actId="478"/>
          <ac:picMkLst>
            <pc:docMk/>
            <pc:sldMk cId="2425440475" sldId="398"/>
            <ac:picMk id="1036" creationId="{E133A0C8-AA81-A9D6-20B2-B5D413301BEF}"/>
          </ac:picMkLst>
        </pc:picChg>
        <pc:picChg chg="del">
          <ac:chgData name="Etienne Elodie" userId="a9b41b26-436e-4edf-8f99-67f6714ffa67" providerId="ADAL" clId="{BAFBD988-2F6E-4DFE-BFFD-CDA5A8BE91E5}" dt="2023-05-15T07:21:54.148" v="1367" actId="478"/>
          <ac:picMkLst>
            <pc:docMk/>
            <pc:sldMk cId="2425440475" sldId="398"/>
            <ac:picMk id="1038" creationId="{7869DF15-8E1D-9347-93F1-41AB15B98D61}"/>
          </ac:picMkLst>
        </pc:picChg>
        <pc:picChg chg="del mod">
          <ac:chgData name="Etienne Elodie" userId="a9b41b26-436e-4edf-8f99-67f6714ffa67" providerId="ADAL" clId="{BAFBD988-2F6E-4DFE-BFFD-CDA5A8BE91E5}" dt="2023-05-15T07:21:53.652" v="1366" actId="478"/>
          <ac:picMkLst>
            <pc:docMk/>
            <pc:sldMk cId="2425440475" sldId="398"/>
            <ac:picMk id="1040" creationId="{E8F41B72-FB83-2506-6205-B28115396905}"/>
          </ac:picMkLst>
        </pc:picChg>
        <pc:picChg chg="add mod">
          <ac:chgData name="Etienne Elodie" userId="a9b41b26-436e-4edf-8f99-67f6714ffa67" providerId="ADAL" clId="{BAFBD988-2F6E-4DFE-BFFD-CDA5A8BE91E5}" dt="2023-05-15T08:12:39.539" v="2585" actId="1076"/>
          <ac:picMkLst>
            <pc:docMk/>
            <pc:sldMk cId="2425440475" sldId="398"/>
            <ac:picMk id="3074" creationId="{E6C69393-53C7-8F34-C19C-D4C530E5FF14}"/>
          </ac:picMkLst>
        </pc:picChg>
      </pc:sldChg>
      <pc:sldChg chg="addSp delSp modSp add mod ord">
        <pc:chgData name="Etienne Elodie" userId="a9b41b26-436e-4edf-8f99-67f6714ffa67" providerId="ADAL" clId="{BAFBD988-2F6E-4DFE-BFFD-CDA5A8BE91E5}" dt="2023-05-15T09:10:43.780" v="3551" actId="114"/>
        <pc:sldMkLst>
          <pc:docMk/>
          <pc:sldMk cId="2284230484" sldId="399"/>
        </pc:sldMkLst>
        <pc:spChg chg="add del">
          <ac:chgData name="Etienne Elodie" userId="a9b41b26-436e-4edf-8f99-67f6714ffa67" providerId="ADAL" clId="{BAFBD988-2F6E-4DFE-BFFD-CDA5A8BE91E5}" dt="2023-05-15T07:29:55.540" v="1709" actId="478"/>
          <ac:spMkLst>
            <pc:docMk/>
            <pc:sldMk cId="2284230484" sldId="399"/>
            <ac:spMk id="3" creationId="{5E140165-7308-8F28-91F5-D01BA6153124}"/>
          </ac:spMkLst>
        </pc:spChg>
        <pc:spChg chg="mod">
          <ac:chgData name="Etienne Elodie" userId="a9b41b26-436e-4edf-8f99-67f6714ffa67" providerId="ADAL" clId="{BAFBD988-2F6E-4DFE-BFFD-CDA5A8BE91E5}" dt="2023-05-15T07:30:43.385" v="1730" actId="1076"/>
          <ac:spMkLst>
            <pc:docMk/>
            <pc:sldMk cId="2284230484" sldId="399"/>
            <ac:spMk id="5" creationId="{05E7A7D6-D1F4-492A-911D-EFFB0F2ED6A4}"/>
          </ac:spMkLst>
        </pc:spChg>
        <pc:spChg chg="mod">
          <ac:chgData name="Etienne Elodie" userId="a9b41b26-436e-4edf-8f99-67f6714ffa67" providerId="ADAL" clId="{BAFBD988-2F6E-4DFE-BFFD-CDA5A8BE91E5}" dt="2023-05-15T07:30:45.057" v="1731" actId="1076"/>
          <ac:spMkLst>
            <pc:docMk/>
            <pc:sldMk cId="2284230484" sldId="399"/>
            <ac:spMk id="6" creationId="{196BABBD-662D-45A0-B110-BAB7BD90AB1D}"/>
          </ac:spMkLst>
        </pc:spChg>
        <pc:spChg chg="add del mod">
          <ac:chgData name="Etienne Elodie" userId="a9b41b26-436e-4edf-8f99-67f6714ffa67" providerId="ADAL" clId="{BAFBD988-2F6E-4DFE-BFFD-CDA5A8BE91E5}" dt="2023-05-15T07:33:45.027" v="1918" actId="478"/>
          <ac:spMkLst>
            <pc:docMk/>
            <pc:sldMk cId="2284230484" sldId="399"/>
            <ac:spMk id="8" creationId="{6B4CE3C2-5F77-BCB0-78EF-F9CA524E951F}"/>
          </ac:spMkLst>
        </pc:spChg>
        <pc:spChg chg="del mod">
          <ac:chgData name="Etienne Elodie" userId="a9b41b26-436e-4edf-8f99-67f6714ffa67" providerId="ADAL" clId="{BAFBD988-2F6E-4DFE-BFFD-CDA5A8BE91E5}" dt="2023-05-15T07:31:46.271" v="1764" actId="478"/>
          <ac:spMkLst>
            <pc:docMk/>
            <pc:sldMk cId="2284230484" sldId="399"/>
            <ac:spMk id="10" creationId="{462B4627-A510-4B8D-906B-732BAC685CC3}"/>
          </ac:spMkLst>
        </pc:spChg>
        <pc:spChg chg="del mod">
          <ac:chgData name="Etienne Elodie" userId="a9b41b26-436e-4edf-8f99-67f6714ffa67" providerId="ADAL" clId="{BAFBD988-2F6E-4DFE-BFFD-CDA5A8BE91E5}" dt="2023-05-15T07:30:53.323" v="1737" actId="478"/>
          <ac:spMkLst>
            <pc:docMk/>
            <pc:sldMk cId="2284230484" sldId="399"/>
            <ac:spMk id="11" creationId="{924ECB71-D907-4174-A7F1-7A77A9EF0F96}"/>
          </ac:spMkLst>
        </pc:spChg>
        <pc:spChg chg="add del">
          <ac:chgData name="Etienne Elodie" userId="a9b41b26-436e-4edf-8f99-67f6714ffa67" providerId="ADAL" clId="{BAFBD988-2F6E-4DFE-BFFD-CDA5A8BE91E5}" dt="2023-05-15T07:41:28.072" v="2024" actId="478"/>
          <ac:spMkLst>
            <pc:docMk/>
            <pc:sldMk cId="2284230484" sldId="399"/>
            <ac:spMk id="12" creationId="{E2AF8BDD-4F18-D430-0906-69608883E1F7}"/>
          </ac:spMkLst>
        </pc:spChg>
        <pc:spChg chg="mod">
          <ac:chgData name="Etienne Elodie" userId="a9b41b26-436e-4edf-8f99-67f6714ffa67" providerId="ADAL" clId="{BAFBD988-2F6E-4DFE-BFFD-CDA5A8BE91E5}" dt="2023-05-15T08:03:19.561" v="2314" actId="5793"/>
          <ac:spMkLst>
            <pc:docMk/>
            <pc:sldMk cId="2284230484" sldId="399"/>
            <ac:spMk id="14" creationId="{0582DDF5-022E-4E5D-B76E-0734B0578D36}"/>
          </ac:spMkLst>
        </pc:spChg>
        <pc:spChg chg="del mod">
          <ac:chgData name="Etienne Elodie" userId="a9b41b26-436e-4edf-8f99-67f6714ffa67" providerId="ADAL" clId="{BAFBD988-2F6E-4DFE-BFFD-CDA5A8BE91E5}" dt="2023-05-15T07:30:54.548" v="1738" actId="478"/>
          <ac:spMkLst>
            <pc:docMk/>
            <pc:sldMk cId="2284230484" sldId="399"/>
            <ac:spMk id="15" creationId="{1665553A-AD90-461B-96FA-05EDB5F5DE20}"/>
          </ac:spMkLst>
        </pc:spChg>
        <pc:spChg chg="del mod">
          <ac:chgData name="Etienne Elodie" userId="a9b41b26-436e-4edf-8f99-67f6714ffa67" providerId="ADAL" clId="{BAFBD988-2F6E-4DFE-BFFD-CDA5A8BE91E5}" dt="2023-05-15T07:31:32.198" v="1744" actId="478"/>
          <ac:spMkLst>
            <pc:docMk/>
            <pc:sldMk cId="2284230484" sldId="399"/>
            <ac:spMk id="16" creationId="{839DCC20-9E56-456C-A335-1DDE1C858A2C}"/>
          </ac:spMkLst>
        </pc:spChg>
        <pc:spChg chg="del mod">
          <ac:chgData name="Etienne Elodie" userId="a9b41b26-436e-4edf-8f99-67f6714ffa67" providerId="ADAL" clId="{BAFBD988-2F6E-4DFE-BFFD-CDA5A8BE91E5}" dt="2023-05-15T07:27:36.590" v="1616" actId="478"/>
          <ac:spMkLst>
            <pc:docMk/>
            <pc:sldMk cId="2284230484" sldId="399"/>
            <ac:spMk id="17" creationId="{82EFC55A-8F76-4CDA-B51A-345D5A02FB8A}"/>
          </ac:spMkLst>
        </pc:spChg>
        <pc:spChg chg="add mod">
          <ac:chgData name="Etienne Elodie" userId="a9b41b26-436e-4edf-8f99-67f6714ffa67" providerId="ADAL" clId="{BAFBD988-2F6E-4DFE-BFFD-CDA5A8BE91E5}" dt="2023-05-15T09:10:43.780" v="3551" actId="114"/>
          <ac:spMkLst>
            <pc:docMk/>
            <pc:sldMk cId="2284230484" sldId="399"/>
            <ac:spMk id="22" creationId="{644031DD-C068-6986-63C3-5D72186A85BE}"/>
          </ac:spMkLst>
        </pc:spChg>
        <pc:spChg chg="mod">
          <ac:chgData name="Etienne Elodie" userId="a9b41b26-436e-4edf-8f99-67f6714ffa67" providerId="ADAL" clId="{BAFBD988-2F6E-4DFE-BFFD-CDA5A8BE91E5}" dt="2023-05-15T07:31:38.949" v="1762" actId="20577"/>
          <ac:spMkLst>
            <pc:docMk/>
            <pc:sldMk cId="2284230484" sldId="399"/>
            <ac:spMk id="23" creationId="{C6A037BF-65C7-4573-A097-014CC5E6078E}"/>
          </ac:spMkLst>
        </pc:spChg>
        <pc:spChg chg="add mod">
          <ac:chgData name="Etienne Elodie" userId="a9b41b26-436e-4edf-8f99-67f6714ffa67" providerId="ADAL" clId="{BAFBD988-2F6E-4DFE-BFFD-CDA5A8BE91E5}" dt="2023-05-15T08:03:14.444" v="2313" actId="1076"/>
          <ac:spMkLst>
            <pc:docMk/>
            <pc:sldMk cId="2284230484" sldId="399"/>
            <ac:spMk id="24" creationId="{2FA1ADBF-0FD5-A5C4-5CEC-D75E6E4BBB51}"/>
          </ac:spMkLst>
        </pc:spChg>
        <pc:picChg chg="add mod modCrop">
          <ac:chgData name="Etienne Elodie" userId="a9b41b26-436e-4edf-8f99-67f6714ffa67" providerId="ADAL" clId="{BAFBD988-2F6E-4DFE-BFFD-CDA5A8BE91E5}" dt="2023-05-15T07:31:29.793" v="1743" actId="1076"/>
          <ac:picMkLst>
            <pc:docMk/>
            <pc:sldMk cId="2284230484" sldId="399"/>
            <ac:picMk id="7" creationId="{0F5ECD7C-5FDE-FCC8-3804-DBBB22F53ECD}"/>
          </ac:picMkLst>
        </pc:picChg>
        <pc:picChg chg="del">
          <ac:chgData name="Etienne Elodie" userId="a9b41b26-436e-4edf-8f99-67f6714ffa67" providerId="ADAL" clId="{BAFBD988-2F6E-4DFE-BFFD-CDA5A8BE91E5}" dt="2023-05-15T07:28:17.241" v="1703" actId="478"/>
          <ac:picMkLst>
            <pc:docMk/>
            <pc:sldMk cId="2284230484" sldId="399"/>
            <ac:picMk id="13" creationId="{4E779BAA-E554-D2A2-15EC-1E035E8D9513}"/>
          </ac:picMkLst>
        </pc:picChg>
        <pc:picChg chg="del mod">
          <ac:chgData name="Etienne Elodie" userId="a9b41b26-436e-4edf-8f99-67f6714ffa67" providerId="ADAL" clId="{BAFBD988-2F6E-4DFE-BFFD-CDA5A8BE91E5}" dt="2023-05-15T07:28:17.764" v="1705" actId="478"/>
          <ac:picMkLst>
            <pc:docMk/>
            <pc:sldMk cId="2284230484" sldId="399"/>
            <ac:picMk id="18" creationId="{27F6098A-FB5A-AAD2-C0B3-CFAB938D70AB}"/>
          </ac:picMkLst>
        </pc:picChg>
        <pc:picChg chg="del">
          <ac:chgData name="Etienne Elodie" userId="a9b41b26-436e-4edf-8f99-67f6714ffa67" providerId="ADAL" clId="{BAFBD988-2F6E-4DFE-BFFD-CDA5A8BE91E5}" dt="2023-05-15T07:28:14.809" v="1702" actId="478"/>
          <ac:picMkLst>
            <pc:docMk/>
            <pc:sldMk cId="2284230484" sldId="399"/>
            <ac:picMk id="19" creationId="{3B6CF31D-20D3-0DD6-E828-80562999003D}"/>
          </ac:picMkLst>
        </pc:picChg>
        <pc:picChg chg="del mod">
          <ac:chgData name="Etienne Elodie" userId="a9b41b26-436e-4edf-8f99-67f6714ffa67" providerId="ADAL" clId="{BAFBD988-2F6E-4DFE-BFFD-CDA5A8BE91E5}" dt="2023-05-15T07:27:24.200" v="1612" actId="478"/>
          <ac:picMkLst>
            <pc:docMk/>
            <pc:sldMk cId="2284230484" sldId="399"/>
            <ac:picMk id="20" creationId="{FEA0FBB8-5DC2-5E39-B020-0908D0C70F69}"/>
          </ac:picMkLst>
        </pc:picChg>
        <pc:picChg chg="del">
          <ac:chgData name="Etienne Elodie" userId="a9b41b26-436e-4edf-8f99-67f6714ffa67" providerId="ADAL" clId="{BAFBD988-2F6E-4DFE-BFFD-CDA5A8BE91E5}" dt="2023-05-15T07:28:19.099" v="1706" actId="478"/>
          <ac:picMkLst>
            <pc:docMk/>
            <pc:sldMk cId="2284230484" sldId="399"/>
            <ac:picMk id="40" creationId="{F6AE5801-7B67-411D-B7E8-8BDAC21E4488}"/>
          </ac:picMkLst>
        </pc:picChg>
      </pc:sldChg>
      <pc:sldChg chg="addSp delSp modSp add mod">
        <pc:chgData name="Etienne Elodie" userId="a9b41b26-436e-4edf-8f99-67f6714ffa67" providerId="ADAL" clId="{BAFBD988-2F6E-4DFE-BFFD-CDA5A8BE91E5}" dt="2023-05-15T09:11:29.401" v="3565" actId="20577"/>
        <pc:sldMkLst>
          <pc:docMk/>
          <pc:sldMk cId="2254864232" sldId="400"/>
        </pc:sldMkLst>
        <pc:spChg chg="mod">
          <ac:chgData name="Etienne Elodie" userId="a9b41b26-436e-4edf-8f99-67f6714ffa67" providerId="ADAL" clId="{BAFBD988-2F6E-4DFE-BFFD-CDA5A8BE91E5}" dt="2023-05-15T08:00:20.970" v="2271" actId="14100"/>
          <ac:spMkLst>
            <pc:docMk/>
            <pc:sldMk cId="2254864232" sldId="400"/>
            <ac:spMk id="6" creationId="{196BABBD-662D-45A0-B110-BAB7BD90AB1D}"/>
          </ac:spMkLst>
        </pc:spChg>
        <pc:spChg chg="del">
          <ac:chgData name="Etienne Elodie" userId="a9b41b26-436e-4edf-8f99-67f6714ffa67" providerId="ADAL" clId="{BAFBD988-2F6E-4DFE-BFFD-CDA5A8BE91E5}" dt="2023-05-15T08:00:24.146" v="2272" actId="478"/>
          <ac:spMkLst>
            <pc:docMk/>
            <pc:sldMk cId="2254864232" sldId="400"/>
            <ac:spMk id="10" creationId="{462B4627-A510-4B8D-906B-732BAC685CC3}"/>
          </ac:spMkLst>
        </pc:spChg>
        <pc:spChg chg="del">
          <ac:chgData name="Etienne Elodie" userId="a9b41b26-436e-4edf-8f99-67f6714ffa67" providerId="ADAL" clId="{BAFBD988-2F6E-4DFE-BFFD-CDA5A8BE91E5}" dt="2023-05-15T08:00:25.135" v="2273" actId="478"/>
          <ac:spMkLst>
            <pc:docMk/>
            <pc:sldMk cId="2254864232" sldId="400"/>
            <ac:spMk id="14" creationId="{0582DDF5-022E-4E5D-B76E-0734B0578D36}"/>
          </ac:spMkLst>
        </pc:spChg>
        <pc:spChg chg="add mod">
          <ac:chgData name="Etienne Elodie" userId="a9b41b26-436e-4edf-8f99-67f6714ffa67" providerId="ADAL" clId="{BAFBD988-2F6E-4DFE-BFFD-CDA5A8BE91E5}" dt="2023-05-15T08:06:38.206" v="2554" actId="5793"/>
          <ac:spMkLst>
            <pc:docMk/>
            <pc:sldMk cId="2254864232" sldId="400"/>
            <ac:spMk id="17" creationId="{1509197F-0207-0C0C-2C87-3ADFD2E3FF0B}"/>
          </ac:spMkLst>
        </pc:spChg>
        <pc:spChg chg="add del mod">
          <ac:chgData name="Etienne Elodie" userId="a9b41b26-436e-4edf-8f99-67f6714ffa67" providerId="ADAL" clId="{BAFBD988-2F6E-4DFE-BFFD-CDA5A8BE91E5}" dt="2023-05-15T08:06:17.328" v="2492"/>
          <ac:spMkLst>
            <pc:docMk/>
            <pc:sldMk cId="2254864232" sldId="400"/>
            <ac:spMk id="18" creationId="{0198D4B4-5A06-FB7E-E70B-BE782E9FF295}"/>
          </ac:spMkLst>
        </pc:spChg>
        <pc:spChg chg="add del mod">
          <ac:chgData name="Etienne Elodie" userId="a9b41b26-436e-4edf-8f99-67f6714ffa67" providerId="ADAL" clId="{BAFBD988-2F6E-4DFE-BFFD-CDA5A8BE91E5}" dt="2023-05-15T08:06:17.328" v="2492"/>
          <ac:spMkLst>
            <pc:docMk/>
            <pc:sldMk cId="2254864232" sldId="400"/>
            <ac:spMk id="19" creationId="{89BF856C-309B-CFBD-5E82-DF6BDC333820}"/>
          </ac:spMkLst>
        </pc:spChg>
        <pc:spChg chg="add mod">
          <ac:chgData name="Etienne Elodie" userId="a9b41b26-436e-4edf-8f99-67f6714ffa67" providerId="ADAL" clId="{BAFBD988-2F6E-4DFE-BFFD-CDA5A8BE91E5}" dt="2023-05-15T08:06:20.668" v="2493"/>
          <ac:spMkLst>
            <pc:docMk/>
            <pc:sldMk cId="2254864232" sldId="400"/>
            <ac:spMk id="20" creationId="{54E83EE6-EE83-47E5-9B76-F96261C19979}"/>
          </ac:spMkLst>
        </pc:spChg>
        <pc:spChg chg="mod">
          <ac:chgData name="Etienne Elodie" userId="a9b41b26-436e-4edf-8f99-67f6714ffa67" providerId="ADAL" clId="{BAFBD988-2F6E-4DFE-BFFD-CDA5A8BE91E5}" dt="2023-05-15T09:11:29.401" v="3565" actId="20577"/>
          <ac:spMkLst>
            <pc:docMk/>
            <pc:sldMk cId="2254864232" sldId="400"/>
            <ac:spMk id="23" creationId="{C6A037BF-65C7-4573-A097-014CC5E6078E}"/>
          </ac:spMkLst>
        </pc:spChg>
        <pc:picChg chg="add del mod">
          <ac:chgData name="Etienne Elodie" userId="a9b41b26-436e-4edf-8f99-67f6714ffa67" providerId="ADAL" clId="{BAFBD988-2F6E-4DFE-BFFD-CDA5A8BE91E5}" dt="2023-05-15T08:03:52.337" v="2317" actId="478"/>
          <ac:picMkLst>
            <pc:docMk/>
            <pc:sldMk cId="2254864232" sldId="400"/>
            <ac:picMk id="3" creationId="{04BD385D-BB6D-187F-7C5B-C3AB334F3311}"/>
          </ac:picMkLst>
        </pc:picChg>
        <pc:picChg chg="del">
          <ac:chgData name="Etienne Elodie" userId="a9b41b26-436e-4edf-8f99-67f6714ffa67" providerId="ADAL" clId="{BAFBD988-2F6E-4DFE-BFFD-CDA5A8BE91E5}" dt="2023-05-15T08:00:10.572" v="2235" actId="478"/>
          <ac:picMkLst>
            <pc:docMk/>
            <pc:sldMk cId="2254864232" sldId="400"/>
            <ac:picMk id="7" creationId="{0F5ECD7C-5FDE-FCC8-3804-DBBB22F53ECD}"/>
          </ac:picMkLst>
        </pc:picChg>
        <pc:picChg chg="add mod modCrop">
          <ac:chgData name="Etienne Elodie" userId="a9b41b26-436e-4edf-8f99-67f6714ffa67" providerId="ADAL" clId="{BAFBD988-2F6E-4DFE-BFFD-CDA5A8BE91E5}" dt="2023-05-15T08:04:18.700" v="2329" actId="1076"/>
          <ac:picMkLst>
            <pc:docMk/>
            <pc:sldMk cId="2254864232" sldId="400"/>
            <ac:picMk id="8" creationId="{43655416-096D-78AE-0F03-A64F19156A97}"/>
          </ac:picMkLst>
        </pc:picChg>
        <pc:picChg chg="add mod">
          <ac:chgData name="Etienne Elodie" userId="a9b41b26-436e-4edf-8f99-67f6714ffa67" providerId="ADAL" clId="{BAFBD988-2F6E-4DFE-BFFD-CDA5A8BE91E5}" dt="2023-05-15T08:04:32.651" v="2335" actId="1076"/>
          <ac:picMkLst>
            <pc:docMk/>
            <pc:sldMk cId="2254864232" sldId="400"/>
            <ac:picMk id="11" creationId="{99483755-BDD0-B4FD-F14E-668486075ED1}"/>
          </ac:picMkLst>
        </pc:picChg>
        <pc:picChg chg="add mod">
          <ac:chgData name="Etienne Elodie" userId="a9b41b26-436e-4edf-8f99-67f6714ffa67" providerId="ADAL" clId="{BAFBD988-2F6E-4DFE-BFFD-CDA5A8BE91E5}" dt="2023-05-15T08:04:42.545" v="2337" actId="1076"/>
          <ac:picMkLst>
            <pc:docMk/>
            <pc:sldMk cId="2254864232" sldId="400"/>
            <ac:picMk id="13" creationId="{9AB0008F-CAFB-F4BB-1E4A-0DFDB5A64925}"/>
          </ac:picMkLst>
        </pc:picChg>
        <pc:picChg chg="add del">
          <ac:chgData name="Etienne Elodie" userId="a9b41b26-436e-4edf-8f99-67f6714ffa67" providerId="ADAL" clId="{BAFBD988-2F6E-4DFE-BFFD-CDA5A8BE91E5}" dt="2023-05-15T08:04:53.926" v="2339" actId="478"/>
          <ac:picMkLst>
            <pc:docMk/>
            <pc:sldMk cId="2254864232" sldId="400"/>
            <ac:picMk id="16" creationId="{E7511A25-EC80-1E48-73A4-052811179E03}"/>
          </ac:picMkLst>
        </pc:picChg>
      </pc:sldChg>
      <pc:sldChg chg="delSp modSp new del mod ord">
        <pc:chgData name="Etienne Elodie" userId="a9b41b26-436e-4edf-8f99-67f6714ffa67" providerId="ADAL" clId="{BAFBD988-2F6E-4DFE-BFFD-CDA5A8BE91E5}" dt="2023-05-15T07:44:24.348" v="2081" actId="47"/>
        <pc:sldMkLst>
          <pc:docMk/>
          <pc:sldMk cId="3359835324" sldId="401"/>
        </pc:sldMkLst>
        <pc:spChg chg="del">
          <ac:chgData name="Etienne Elodie" userId="a9b41b26-436e-4edf-8f99-67f6714ffa67" providerId="ADAL" clId="{BAFBD988-2F6E-4DFE-BFFD-CDA5A8BE91E5}" dt="2023-05-15T07:44:11.872" v="2078" actId="478"/>
          <ac:spMkLst>
            <pc:docMk/>
            <pc:sldMk cId="3359835324" sldId="401"/>
            <ac:spMk id="2" creationId="{C7AACDB1-42CA-0457-9A2C-DF033CAD7AE1}"/>
          </ac:spMkLst>
        </pc:spChg>
        <pc:spChg chg="del mod">
          <ac:chgData name="Etienne Elodie" userId="a9b41b26-436e-4edf-8f99-67f6714ffa67" providerId="ADAL" clId="{BAFBD988-2F6E-4DFE-BFFD-CDA5A8BE91E5}" dt="2023-05-15T07:44:10.675" v="2077" actId="478"/>
          <ac:spMkLst>
            <pc:docMk/>
            <pc:sldMk cId="3359835324" sldId="401"/>
            <ac:spMk id="3" creationId="{6BD825EF-EAB3-50D8-15A1-91E47AC36294}"/>
          </ac:spMkLst>
        </pc:spChg>
      </pc:sldChg>
      <pc:sldChg chg="modSp add mod">
        <pc:chgData name="Etienne Elodie" userId="a9b41b26-436e-4edf-8f99-67f6714ffa67" providerId="ADAL" clId="{BAFBD988-2F6E-4DFE-BFFD-CDA5A8BE91E5}" dt="2023-05-15T09:25:19.590" v="3718" actId="1076"/>
        <pc:sldMkLst>
          <pc:docMk/>
          <pc:sldMk cId="3566331227" sldId="401"/>
        </pc:sldMkLst>
        <pc:spChg chg="mod">
          <ac:chgData name="Etienne Elodie" userId="a9b41b26-436e-4edf-8f99-67f6714ffa67" providerId="ADAL" clId="{BAFBD988-2F6E-4DFE-BFFD-CDA5A8BE91E5}" dt="2023-05-15T09:09:05.598" v="3461" actId="1076"/>
          <ac:spMkLst>
            <pc:docMk/>
            <pc:sldMk cId="3566331227" sldId="401"/>
            <ac:spMk id="2" creationId="{15B9A3E6-4FC0-2365-0138-73EEF57AFA9B}"/>
          </ac:spMkLst>
        </pc:spChg>
        <pc:spChg chg="mod">
          <ac:chgData name="Etienne Elodie" userId="a9b41b26-436e-4edf-8f99-67f6714ffa67" providerId="ADAL" clId="{BAFBD988-2F6E-4DFE-BFFD-CDA5A8BE91E5}" dt="2023-05-15T09:09:45.167" v="3484" actId="20577"/>
          <ac:spMkLst>
            <pc:docMk/>
            <pc:sldMk cId="3566331227" sldId="401"/>
            <ac:spMk id="3" creationId="{1012D8FF-EA32-CBBA-1F3C-04EDE4A3F740}"/>
          </ac:spMkLst>
        </pc:spChg>
        <pc:spChg chg="mod">
          <ac:chgData name="Etienne Elodie" userId="a9b41b26-436e-4edf-8f99-67f6714ffa67" providerId="ADAL" clId="{BAFBD988-2F6E-4DFE-BFFD-CDA5A8BE91E5}" dt="2023-05-15T09:05:53.624" v="3077" actId="1076"/>
          <ac:spMkLst>
            <pc:docMk/>
            <pc:sldMk cId="3566331227" sldId="401"/>
            <ac:spMk id="4" creationId="{9F58BD03-3754-07B6-39F1-107F0C97CA36}"/>
          </ac:spMkLst>
        </pc:spChg>
        <pc:spChg chg="mod">
          <ac:chgData name="Etienne Elodie" userId="a9b41b26-436e-4edf-8f99-67f6714ffa67" providerId="ADAL" clId="{BAFBD988-2F6E-4DFE-BFFD-CDA5A8BE91E5}" dt="2023-05-15T09:09:59.733" v="3550" actId="20577"/>
          <ac:spMkLst>
            <pc:docMk/>
            <pc:sldMk cId="3566331227" sldId="401"/>
            <ac:spMk id="6" creationId="{C5465321-A8E5-F8E6-FE82-BBB46C83BA32}"/>
          </ac:spMkLst>
        </pc:spChg>
        <pc:spChg chg="mod">
          <ac:chgData name="Etienne Elodie" userId="a9b41b26-436e-4edf-8f99-67f6714ffa67" providerId="ADAL" clId="{BAFBD988-2F6E-4DFE-BFFD-CDA5A8BE91E5}" dt="2023-05-15T09:09:06.130" v="3462" actId="1076"/>
          <ac:spMkLst>
            <pc:docMk/>
            <pc:sldMk cId="3566331227" sldId="401"/>
            <ac:spMk id="7" creationId="{764AC0B5-2D8A-2DF4-ACEB-22EA65580DFA}"/>
          </ac:spMkLst>
        </pc:spChg>
        <pc:picChg chg="mod">
          <ac:chgData name="Etienne Elodie" userId="a9b41b26-436e-4edf-8f99-67f6714ffa67" providerId="ADAL" clId="{BAFBD988-2F6E-4DFE-BFFD-CDA5A8BE91E5}" dt="2023-05-15T09:25:19.590" v="3718" actId="1076"/>
          <ac:picMkLst>
            <pc:docMk/>
            <pc:sldMk cId="3566331227" sldId="401"/>
            <ac:picMk id="9" creationId="{D50DA1F3-31DB-4084-A205-79F1AE74F538}"/>
          </ac:picMkLst>
        </pc:picChg>
      </pc:sldChg>
      <pc:sldChg chg="addSp delSp modSp add mod">
        <pc:chgData name="Etienne Elodie" userId="a9b41b26-436e-4edf-8f99-67f6714ffa67" providerId="ADAL" clId="{BAFBD988-2F6E-4DFE-BFFD-CDA5A8BE91E5}" dt="2023-05-15T07:53:16.021" v="2198" actId="1076"/>
        <pc:sldMkLst>
          <pc:docMk/>
          <pc:sldMk cId="3446420832" sldId="402"/>
        </pc:sldMkLst>
        <pc:spChg chg="del mod">
          <ac:chgData name="Etienne Elodie" userId="a9b41b26-436e-4edf-8f99-67f6714ffa67" providerId="ADAL" clId="{BAFBD988-2F6E-4DFE-BFFD-CDA5A8BE91E5}" dt="2023-05-15T07:44:54.338" v="2113" actId="478"/>
          <ac:spMkLst>
            <pc:docMk/>
            <pc:sldMk cId="3446420832" sldId="402"/>
            <ac:spMk id="2" creationId="{7C6EC399-209B-43FF-AFDD-7F6582C0C986}"/>
          </ac:spMkLst>
        </pc:spChg>
        <pc:spChg chg="del">
          <ac:chgData name="Etienne Elodie" userId="a9b41b26-436e-4edf-8f99-67f6714ffa67" providerId="ADAL" clId="{BAFBD988-2F6E-4DFE-BFFD-CDA5A8BE91E5}" dt="2023-05-15T07:45:43.075" v="2128" actId="478"/>
          <ac:spMkLst>
            <pc:docMk/>
            <pc:sldMk cId="3446420832" sldId="402"/>
            <ac:spMk id="5" creationId="{05E7A7D6-D1F4-492A-911D-EFFB0F2ED6A4}"/>
          </ac:spMkLst>
        </pc:spChg>
        <pc:spChg chg="del mod">
          <ac:chgData name="Etienne Elodie" userId="a9b41b26-436e-4edf-8f99-67f6714ffa67" providerId="ADAL" clId="{BAFBD988-2F6E-4DFE-BFFD-CDA5A8BE91E5}" dt="2023-05-15T07:44:50.798" v="2109" actId="478"/>
          <ac:spMkLst>
            <pc:docMk/>
            <pc:sldMk cId="3446420832" sldId="402"/>
            <ac:spMk id="15" creationId="{46CF4C9D-2312-4093-B95F-EFC6F250BCC4}"/>
          </ac:spMkLst>
        </pc:spChg>
        <pc:spChg chg="del">
          <ac:chgData name="Etienne Elodie" userId="a9b41b26-436e-4edf-8f99-67f6714ffa67" providerId="ADAL" clId="{BAFBD988-2F6E-4DFE-BFFD-CDA5A8BE91E5}" dt="2023-05-15T07:44:51.368" v="2110" actId="478"/>
          <ac:spMkLst>
            <pc:docMk/>
            <pc:sldMk cId="3446420832" sldId="402"/>
            <ac:spMk id="17" creationId="{82EFC55A-8F76-4CDA-B51A-345D5A02FB8A}"/>
          </ac:spMkLst>
        </pc:spChg>
        <pc:spChg chg="del">
          <ac:chgData name="Etienne Elodie" userId="a9b41b26-436e-4edf-8f99-67f6714ffa67" providerId="ADAL" clId="{BAFBD988-2F6E-4DFE-BFFD-CDA5A8BE91E5}" dt="2023-05-15T07:45:44.382" v="2129" actId="478"/>
          <ac:spMkLst>
            <pc:docMk/>
            <pc:sldMk cId="3446420832" sldId="402"/>
            <ac:spMk id="19" creationId="{3807A3A2-6EB7-42CD-9AC5-C32DCF880C0B}"/>
          </ac:spMkLst>
        </pc:spChg>
        <pc:spChg chg="del mod">
          <ac:chgData name="Etienne Elodie" userId="a9b41b26-436e-4edf-8f99-67f6714ffa67" providerId="ADAL" clId="{BAFBD988-2F6E-4DFE-BFFD-CDA5A8BE91E5}" dt="2023-05-15T07:44:55.417" v="2115" actId="478"/>
          <ac:spMkLst>
            <pc:docMk/>
            <pc:sldMk cId="3446420832" sldId="402"/>
            <ac:spMk id="22" creationId="{DD471532-4C9F-4B45-8DE1-C44FAD4E7C80}"/>
          </ac:spMkLst>
        </pc:spChg>
        <pc:spChg chg="mod">
          <ac:chgData name="Etienne Elodie" userId="a9b41b26-436e-4edf-8f99-67f6714ffa67" providerId="ADAL" clId="{BAFBD988-2F6E-4DFE-BFFD-CDA5A8BE91E5}" dt="2023-05-15T07:45:54.790" v="2139" actId="20577"/>
          <ac:spMkLst>
            <pc:docMk/>
            <pc:sldMk cId="3446420832" sldId="402"/>
            <ac:spMk id="23" creationId="{C6A037BF-65C7-4573-A097-014CC5E6078E}"/>
          </ac:spMkLst>
        </pc:spChg>
        <pc:spChg chg="del mod">
          <ac:chgData name="Etienne Elodie" userId="a9b41b26-436e-4edf-8f99-67f6714ffa67" providerId="ADAL" clId="{BAFBD988-2F6E-4DFE-BFFD-CDA5A8BE91E5}" dt="2023-05-15T07:44:56.588" v="2118" actId="478"/>
          <ac:spMkLst>
            <pc:docMk/>
            <pc:sldMk cId="3446420832" sldId="402"/>
            <ac:spMk id="25" creationId="{714678C3-3437-4A9B-8ACA-C0D73D70FA4D}"/>
          </ac:spMkLst>
        </pc:spChg>
        <pc:spChg chg="del">
          <ac:chgData name="Etienne Elodie" userId="a9b41b26-436e-4edf-8f99-67f6714ffa67" providerId="ADAL" clId="{BAFBD988-2F6E-4DFE-BFFD-CDA5A8BE91E5}" dt="2023-05-15T07:44:59.349" v="2120" actId="478"/>
          <ac:spMkLst>
            <pc:docMk/>
            <pc:sldMk cId="3446420832" sldId="402"/>
            <ac:spMk id="26" creationId="{CEAF550F-5C5F-44BB-9EE0-CEA119A0D14E}"/>
          </ac:spMkLst>
        </pc:spChg>
        <pc:spChg chg="del">
          <ac:chgData name="Etienne Elodie" userId="a9b41b26-436e-4edf-8f99-67f6714ffa67" providerId="ADAL" clId="{BAFBD988-2F6E-4DFE-BFFD-CDA5A8BE91E5}" dt="2023-05-15T07:44:57.667" v="2119" actId="478"/>
          <ac:spMkLst>
            <pc:docMk/>
            <pc:sldMk cId="3446420832" sldId="402"/>
            <ac:spMk id="27" creationId="{75932178-4626-4630-B163-C7740488B98B}"/>
          </ac:spMkLst>
        </pc:spChg>
        <pc:picChg chg="del">
          <ac:chgData name="Etienne Elodie" userId="a9b41b26-436e-4edf-8f99-67f6714ffa67" providerId="ADAL" clId="{BAFBD988-2F6E-4DFE-BFFD-CDA5A8BE91E5}" dt="2023-05-15T07:44:51.743" v="2111" actId="478"/>
          <ac:picMkLst>
            <pc:docMk/>
            <pc:sldMk cId="3446420832" sldId="402"/>
            <ac:picMk id="3" creationId="{D2DBC143-13A0-4AD0-A0CF-7250B1AEDB45}"/>
          </ac:picMkLst>
        </pc:picChg>
        <pc:picChg chg="add del mod">
          <ac:chgData name="Etienne Elodie" userId="a9b41b26-436e-4edf-8f99-67f6714ffa67" providerId="ADAL" clId="{BAFBD988-2F6E-4DFE-BFFD-CDA5A8BE91E5}" dt="2023-05-15T07:47:05.817" v="2142" actId="478"/>
          <ac:picMkLst>
            <pc:docMk/>
            <pc:sldMk cId="3446420832" sldId="402"/>
            <ac:picMk id="7" creationId="{DAF8E669-01C7-ACEC-AED0-7E6C8686492E}"/>
          </ac:picMkLst>
        </pc:picChg>
        <pc:picChg chg="add mod">
          <ac:chgData name="Etienne Elodie" userId="a9b41b26-436e-4edf-8f99-67f6714ffa67" providerId="ADAL" clId="{BAFBD988-2F6E-4DFE-BFFD-CDA5A8BE91E5}" dt="2023-05-15T07:50:57.817" v="2171" actId="1076"/>
          <ac:picMkLst>
            <pc:docMk/>
            <pc:sldMk cId="3446420832" sldId="402"/>
            <ac:picMk id="8" creationId="{AD4E5669-29AF-7E9C-7FD9-9C1FE4259EF5}"/>
          </ac:picMkLst>
        </pc:picChg>
        <pc:picChg chg="del">
          <ac:chgData name="Etienne Elodie" userId="a9b41b26-436e-4edf-8f99-67f6714ffa67" providerId="ADAL" clId="{BAFBD988-2F6E-4DFE-BFFD-CDA5A8BE91E5}" dt="2023-05-15T07:44:49.314" v="2107" actId="478"/>
          <ac:picMkLst>
            <pc:docMk/>
            <pc:sldMk cId="3446420832" sldId="402"/>
            <ac:picMk id="18" creationId="{0A3E0E33-BDBB-493F-83B2-E4FE7255F69E}"/>
          </ac:picMkLst>
        </pc:picChg>
        <pc:picChg chg="add mod">
          <ac:chgData name="Etienne Elodie" userId="a9b41b26-436e-4edf-8f99-67f6714ffa67" providerId="ADAL" clId="{BAFBD988-2F6E-4DFE-BFFD-CDA5A8BE91E5}" dt="2023-05-15T07:52:59.189" v="2185" actId="1076"/>
          <ac:picMkLst>
            <pc:docMk/>
            <pc:sldMk cId="3446420832" sldId="402"/>
            <ac:picMk id="2050" creationId="{B1514582-2847-4E81-14C2-F29FBB0B02E1}"/>
          </ac:picMkLst>
        </pc:picChg>
        <pc:picChg chg="add del">
          <ac:chgData name="Etienne Elodie" userId="a9b41b26-436e-4edf-8f99-67f6714ffa67" providerId="ADAL" clId="{BAFBD988-2F6E-4DFE-BFFD-CDA5A8BE91E5}" dt="2023-05-15T07:50:26.371" v="2151" actId="478"/>
          <ac:picMkLst>
            <pc:docMk/>
            <pc:sldMk cId="3446420832" sldId="402"/>
            <ac:picMk id="2052" creationId="{66AE019C-67FE-78B7-05F7-DD49DDD0BF00}"/>
          </ac:picMkLst>
        </pc:picChg>
        <pc:picChg chg="add mod">
          <ac:chgData name="Etienne Elodie" userId="a9b41b26-436e-4edf-8f99-67f6714ffa67" providerId="ADAL" clId="{BAFBD988-2F6E-4DFE-BFFD-CDA5A8BE91E5}" dt="2023-05-15T07:53:16.021" v="2198" actId="1076"/>
          <ac:picMkLst>
            <pc:docMk/>
            <pc:sldMk cId="3446420832" sldId="402"/>
            <ac:picMk id="2054" creationId="{D9A9D218-F5F7-2C19-DE18-07E7A0184213}"/>
          </ac:picMkLst>
        </pc:picChg>
        <pc:picChg chg="add mod">
          <ac:chgData name="Etienne Elodie" userId="a9b41b26-436e-4edf-8f99-67f6714ffa67" providerId="ADAL" clId="{BAFBD988-2F6E-4DFE-BFFD-CDA5A8BE91E5}" dt="2023-05-15T07:53:09.025" v="2192" actId="14100"/>
          <ac:picMkLst>
            <pc:docMk/>
            <pc:sldMk cId="3446420832" sldId="402"/>
            <ac:picMk id="2056" creationId="{09D97EDF-5E58-C3F1-C652-429027DA3A82}"/>
          </ac:picMkLst>
        </pc:picChg>
      </pc:sldChg>
      <pc:sldChg chg="delSp add del mod">
        <pc:chgData name="Etienne Elodie" userId="a9b41b26-436e-4edf-8f99-67f6714ffa67" providerId="ADAL" clId="{BAFBD988-2F6E-4DFE-BFFD-CDA5A8BE91E5}" dt="2023-05-15T07:51:39.444" v="2176" actId="2696"/>
        <pc:sldMkLst>
          <pc:docMk/>
          <pc:sldMk cId="836315807" sldId="403"/>
        </pc:sldMkLst>
        <pc:picChg chg="del">
          <ac:chgData name="Etienne Elodie" userId="a9b41b26-436e-4edf-8f99-67f6714ffa67" providerId="ADAL" clId="{BAFBD988-2F6E-4DFE-BFFD-CDA5A8BE91E5}" dt="2023-05-15T07:49:09.105" v="2143" actId="478"/>
          <ac:picMkLst>
            <pc:docMk/>
            <pc:sldMk cId="836315807" sldId="403"/>
            <ac:picMk id="7" creationId="{DAF8E669-01C7-ACEC-AED0-7E6C8686492E}"/>
          </ac:picMkLst>
        </pc:picChg>
      </pc:sldChg>
      <pc:sldChg chg="addSp delSp add mod">
        <pc:chgData name="Etienne Elodie" userId="a9b41b26-436e-4edf-8f99-67f6714ffa67" providerId="ADAL" clId="{BAFBD988-2F6E-4DFE-BFFD-CDA5A8BE91E5}" dt="2023-05-15T07:51:26.701" v="2175" actId="478"/>
        <pc:sldMkLst>
          <pc:docMk/>
          <pc:sldMk cId="1938152352" sldId="404"/>
        </pc:sldMkLst>
        <pc:picChg chg="add del">
          <ac:chgData name="Etienne Elodie" userId="a9b41b26-436e-4edf-8f99-67f6714ffa67" providerId="ADAL" clId="{BAFBD988-2F6E-4DFE-BFFD-CDA5A8BE91E5}" dt="2023-05-15T07:51:26.701" v="2175" actId="478"/>
          <ac:picMkLst>
            <pc:docMk/>
            <pc:sldMk cId="1938152352" sldId="404"/>
            <ac:picMk id="7" creationId="{DAF8E669-01C7-ACEC-AED0-7E6C8686492E}"/>
          </ac:picMkLst>
        </pc:picChg>
      </pc:sldChg>
      <pc:sldChg chg="add">
        <pc:chgData name="Etienne Elodie" userId="a9b41b26-436e-4edf-8f99-67f6714ffa67" providerId="ADAL" clId="{BAFBD988-2F6E-4DFE-BFFD-CDA5A8BE91E5}" dt="2023-05-15T08:46:38.418" v="2611"/>
        <pc:sldMkLst>
          <pc:docMk/>
          <pc:sldMk cId="3911507903" sldId="405"/>
        </pc:sldMkLst>
      </pc:sldChg>
      <pc:sldChg chg="modSp add mod">
        <pc:chgData name="Etienne Elodie" userId="a9b41b26-436e-4edf-8f99-67f6714ffa67" providerId="ADAL" clId="{BAFBD988-2F6E-4DFE-BFFD-CDA5A8BE91E5}" dt="2023-05-15T09:26:49.173" v="3723" actId="1035"/>
        <pc:sldMkLst>
          <pc:docMk/>
          <pc:sldMk cId="593267851" sldId="406"/>
        </pc:sldMkLst>
        <pc:spChg chg="mod">
          <ac:chgData name="Etienne Elodie" userId="a9b41b26-436e-4edf-8f99-67f6714ffa67" providerId="ADAL" clId="{BAFBD988-2F6E-4DFE-BFFD-CDA5A8BE91E5}" dt="2023-05-15T09:26:49.173" v="3723" actId="1035"/>
          <ac:spMkLst>
            <pc:docMk/>
            <pc:sldMk cId="593267851" sldId="406"/>
            <ac:spMk id="2" creationId="{94C704E2-6B68-400C-B055-D4BDB649BBC4}"/>
          </ac:spMkLst>
        </pc:spChg>
      </pc:sldChg>
      <pc:sldChg chg="addSp modSp add mod">
        <pc:chgData name="Etienne Elodie" userId="a9b41b26-436e-4edf-8f99-67f6714ffa67" providerId="ADAL" clId="{BAFBD988-2F6E-4DFE-BFFD-CDA5A8BE91E5}" dt="2023-05-15T08:52:13.868" v="2765" actId="1076"/>
        <pc:sldMkLst>
          <pc:docMk/>
          <pc:sldMk cId="3276754659" sldId="407"/>
        </pc:sldMkLst>
        <pc:spChg chg="mod">
          <ac:chgData name="Etienne Elodie" userId="a9b41b26-436e-4edf-8f99-67f6714ffa67" providerId="ADAL" clId="{BAFBD988-2F6E-4DFE-BFFD-CDA5A8BE91E5}" dt="2023-05-15T08:52:13.868" v="2765" actId="1076"/>
          <ac:spMkLst>
            <pc:docMk/>
            <pc:sldMk cId="3276754659" sldId="407"/>
            <ac:spMk id="4" creationId="{C6C13655-DBEC-4D4D-AB54-311461663F74}"/>
          </ac:spMkLst>
        </pc:spChg>
        <pc:spChg chg="mod">
          <ac:chgData name="Etienne Elodie" userId="a9b41b26-436e-4edf-8f99-67f6714ffa67" providerId="ADAL" clId="{BAFBD988-2F6E-4DFE-BFFD-CDA5A8BE91E5}" dt="2023-05-15T08:52:11.297" v="2764" actId="1076"/>
          <ac:spMkLst>
            <pc:docMk/>
            <pc:sldMk cId="3276754659" sldId="407"/>
            <ac:spMk id="6" creationId="{E20C7DEB-7672-4752-9FE7-491F921F3256}"/>
          </ac:spMkLst>
        </pc:spChg>
        <pc:spChg chg="mod">
          <ac:chgData name="Etienne Elodie" userId="a9b41b26-436e-4edf-8f99-67f6714ffa67" providerId="ADAL" clId="{BAFBD988-2F6E-4DFE-BFFD-CDA5A8BE91E5}" dt="2023-05-15T08:52:05.555" v="2763" actId="1076"/>
          <ac:spMkLst>
            <pc:docMk/>
            <pc:sldMk cId="3276754659" sldId="407"/>
            <ac:spMk id="7" creationId="{8B571253-0796-4A5A-A319-EC203F9CFEB0}"/>
          </ac:spMkLst>
        </pc:spChg>
        <pc:graphicFrameChg chg="add mod">
          <ac:chgData name="Etienne Elodie" userId="a9b41b26-436e-4edf-8f99-67f6714ffa67" providerId="ADAL" clId="{BAFBD988-2F6E-4DFE-BFFD-CDA5A8BE91E5}" dt="2023-05-15T08:51:44.006" v="2757" actId="1076"/>
          <ac:graphicFrameMkLst>
            <pc:docMk/>
            <pc:sldMk cId="3276754659" sldId="407"/>
            <ac:graphicFrameMk id="3" creationId="{B86EB9B7-AF0E-5DA7-CA19-715A1D6CAA59}"/>
          </ac:graphicFrameMkLst>
        </pc:graphicFrameChg>
        <pc:picChg chg="mod">
          <ac:chgData name="Etienne Elodie" userId="a9b41b26-436e-4edf-8f99-67f6714ffa67" providerId="ADAL" clId="{BAFBD988-2F6E-4DFE-BFFD-CDA5A8BE91E5}" dt="2023-05-15T08:52:03.249" v="2762" actId="1076"/>
          <ac:picMkLst>
            <pc:docMk/>
            <pc:sldMk cId="3276754659" sldId="407"/>
            <ac:picMk id="5" creationId="{1C6D03B7-599E-4E6C-86D0-9B3D39A57BDE}"/>
          </ac:picMkLst>
        </pc:picChg>
      </pc:sldChg>
      <pc:sldChg chg="add del">
        <pc:chgData name="Etienne Elodie" userId="a9b41b26-436e-4edf-8f99-67f6714ffa67" providerId="ADAL" clId="{BAFBD988-2F6E-4DFE-BFFD-CDA5A8BE91E5}" dt="2023-05-15T09:46:10.225" v="3750" actId="47"/>
        <pc:sldMkLst>
          <pc:docMk/>
          <pc:sldMk cId="920149904" sldId="40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B8597D-5E2D-433C-A71F-FAD81F30EFE5}" type="datetimeFigureOut">
              <a:rPr lang="fr-BE" smtClean="0"/>
              <a:t>11-07-23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289FD-1282-422C-873E-DE0FF42F69B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61686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289FD-1282-422C-873E-DE0FF42F69B1}" type="slidenum">
              <a:rPr kumimoji="0" lang="fr-B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B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120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In the </a:t>
            </a:r>
            <a:r>
              <a:rPr lang="fr-BE" dirty="0" err="1"/>
              <a:t>left</a:t>
            </a:r>
            <a:r>
              <a:rPr lang="fr-BE" dirty="0"/>
              <a:t> of the figure </a:t>
            </a:r>
            <a:r>
              <a:rPr lang="fr-BE" dirty="0" err="1"/>
              <a:t>we</a:t>
            </a:r>
            <a:r>
              <a:rPr lang="fr-BE" dirty="0"/>
              <a:t> have the 40 </a:t>
            </a:r>
            <a:r>
              <a:rPr lang="fr-BE" dirty="0" err="1"/>
              <a:t>sequences</a:t>
            </a:r>
            <a:r>
              <a:rPr lang="fr-BE" dirty="0"/>
              <a:t> </a:t>
            </a:r>
            <a:r>
              <a:rPr lang="fr-BE" dirty="0" err="1"/>
              <a:t>that</a:t>
            </a:r>
            <a:r>
              <a:rPr lang="fr-BE" dirty="0"/>
              <a:t> are </a:t>
            </a:r>
            <a:r>
              <a:rPr lang="fr-BE" dirty="0" err="1"/>
              <a:t>srted</a:t>
            </a:r>
            <a:r>
              <a:rPr lang="fr-BE" dirty="0"/>
              <a:t> </a:t>
            </a:r>
            <a:r>
              <a:rPr lang="fr-BE" dirty="0" err="1"/>
              <a:t>according</a:t>
            </a:r>
            <a:r>
              <a:rPr lang="fr-BE" dirty="0"/>
              <a:t> to the </a:t>
            </a:r>
            <a:r>
              <a:rPr lang="fr-BE" dirty="0" err="1"/>
              <a:t>level</a:t>
            </a:r>
            <a:r>
              <a:rPr lang="fr-BE" dirty="0"/>
              <a:t> of valence and arousal.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94772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33457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Differents</a:t>
            </a:r>
            <a:r>
              <a:rPr lang="en-GB" dirty="0"/>
              <a:t> projects about acquiring soft skills (especially communication): </a:t>
            </a:r>
          </a:p>
          <a:p>
            <a:endParaRPr lang="en-GB" dirty="0"/>
          </a:p>
          <a:p>
            <a:r>
              <a:rPr lang="en-GB" dirty="0"/>
              <a:t>Mooting  : You may have epistemological concerns about considering mooting as a form of public speaking (without taking into account the purpose and semantic value)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74783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7615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9610" indent="-309610">
              <a:buFont typeface="Arial" panose="020B0604020202020204" pitchFamily="34" charset="0"/>
              <a:buChar char="•"/>
            </a:pPr>
            <a:r>
              <a:rPr lang="fr-BE" sz="1300" dirty="0" err="1"/>
              <a:t>Presence</a:t>
            </a:r>
            <a:r>
              <a:rPr lang="fr-BE" sz="1300" dirty="0"/>
              <a:t> : </a:t>
            </a:r>
            <a:r>
              <a:rPr lang="fr-BE" sz="1300" dirty="0" err="1"/>
              <a:t>photorealism</a:t>
            </a:r>
            <a:r>
              <a:rPr lang="fr-BE" sz="1300" dirty="0"/>
              <a:t>, attitudes, </a:t>
            </a:r>
            <a:r>
              <a:rPr lang="fr-BE" sz="1300" dirty="0" err="1"/>
              <a:t>etc</a:t>
            </a:r>
            <a:endParaRPr lang="fr-BE" sz="1300" dirty="0"/>
          </a:p>
          <a:p>
            <a:pPr marL="309610" indent="-309610">
              <a:buFont typeface="Arial" panose="020B0604020202020204" pitchFamily="34" charset="0"/>
              <a:buChar char="•"/>
            </a:pPr>
            <a:r>
              <a:rPr lang="fr-BE" sz="1300" dirty="0" err="1"/>
              <a:t>Proximity</a:t>
            </a:r>
            <a:r>
              <a:rPr lang="fr-BE" sz="1300" dirty="0"/>
              <a:t>: </a:t>
            </a:r>
            <a:r>
              <a:rPr lang="fr-BE" sz="1300" dirty="0" err="1"/>
              <a:t>approching</a:t>
            </a:r>
            <a:r>
              <a:rPr lang="fr-BE" sz="1300" dirty="0"/>
              <a:t>, </a:t>
            </a:r>
            <a:r>
              <a:rPr lang="fr-BE" sz="1300" dirty="0" err="1"/>
              <a:t>touching</a:t>
            </a:r>
            <a:r>
              <a:rPr lang="fr-BE" sz="1300" dirty="0"/>
              <a:t> (importance of </a:t>
            </a:r>
            <a:r>
              <a:rPr lang="fr-BE" sz="1300" dirty="0" err="1"/>
              <a:t>sense</a:t>
            </a:r>
            <a:r>
              <a:rPr lang="fr-BE" sz="1300" dirty="0"/>
              <a:t>) </a:t>
            </a:r>
            <a:r>
              <a:rPr lang="fr-BE" sz="1300" dirty="0" err="1"/>
              <a:t>etc</a:t>
            </a:r>
            <a:endParaRPr lang="fr-BE" sz="1300" dirty="0"/>
          </a:p>
          <a:p>
            <a:pPr marL="309610" indent="-309610">
              <a:buFont typeface="Arial" panose="020B0604020202020204" pitchFamily="34" charset="0"/>
              <a:buChar char="•"/>
            </a:pPr>
            <a:r>
              <a:rPr lang="fr-BE" sz="1300" dirty="0"/>
              <a:t>Participation (engagement)</a:t>
            </a:r>
          </a:p>
          <a:p>
            <a:pPr marL="309610" indent="-309610">
              <a:buFont typeface="Arial" panose="020B0604020202020204" pitchFamily="34" charset="0"/>
              <a:buChar char="•"/>
            </a:pPr>
            <a:r>
              <a:rPr lang="fr-BE" sz="1300" dirty="0"/>
              <a:t>Point of </a:t>
            </a:r>
            <a:r>
              <a:rPr lang="fr-BE" sz="1300" dirty="0" err="1"/>
              <a:t>view</a:t>
            </a:r>
            <a:r>
              <a:rPr lang="fr-BE" sz="1300" dirty="0"/>
              <a:t> (</a:t>
            </a:r>
            <a:r>
              <a:rPr lang="fr-BE" sz="1300" dirty="0" err="1"/>
              <a:t>different</a:t>
            </a:r>
            <a:r>
              <a:rPr lang="fr-BE" sz="1300" dirty="0"/>
              <a:t> point of </a:t>
            </a:r>
            <a:r>
              <a:rPr lang="fr-BE" sz="1300" dirty="0" err="1"/>
              <a:t>view</a:t>
            </a:r>
            <a:r>
              <a:rPr lang="fr-BE" sz="1300" dirty="0"/>
              <a:t> for the training)</a:t>
            </a:r>
          </a:p>
          <a:p>
            <a:pPr marL="309610" indent="-309610">
              <a:buFont typeface="Arial" panose="020B0604020202020204" pitchFamily="34" charset="0"/>
              <a:buChar char="•"/>
            </a:pPr>
            <a:r>
              <a:rPr lang="fr-BE" sz="1300" dirty="0"/>
              <a:t>Place: the </a:t>
            </a:r>
            <a:r>
              <a:rPr lang="fr-BE" sz="1300" dirty="0" err="1"/>
              <a:t>context</a:t>
            </a:r>
            <a:r>
              <a:rPr lang="fr-BE" sz="1300" dirty="0"/>
              <a:t>, </a:t>
            </a:r>
            <a:r>
              <a:rPr lang="fr-BE" sz="1300" dirty="0" err="1"/>
              <a:t>eye</a:t>
            </a:r>
            <a:r>
              <a:rPr lang="fr-BE" sz="1300" dirty="0"/>
              <a:t> </a:t>
            </a:r>
            <a:r>
              <a:rPr lang="fr-BE" sz="1300" dirty="0" err="1"/>
              <a:t>tracking</a:t>
            </a:r>
            <a:r>
              <a:rPr lang="fr-BE" sz="1300" dirty="0"/>
              <a:t>, </a:t>
            </a:r>
            <a:r>
              <a:rPr lang="fr-BE" sz="1300" dirty="0" err="1"/>
              <a:t>bodutracking</a:t>
            </a:r>
            <a:r>
              <a:rPr lang="fr-BE" sz="1300" dirty="0"/>
              <a:t>, standing or </a:t>
            </a:r>
            <a:r>
              <a:rPr lang="fr-BE" sz="1300" dirty="0" err="1"/>
              <a:t>sitting</a:t>
            </a:r>
            <a:r>
              <a:rPr lang="fr-BE" sz="1300" dirty="0"/>
              <a:t> positions</a:t>
            </a:r>
          </a:p>
          <a:p>
            <a:endParaRPr lang="fr-BE" sz="1300" dirty="0"/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54493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300" dirty="0">
                <a:solidFill>
                  <a:srgbClr val="0D0F1A"/>
                </a:solidFill>
                <a:latin typeface="Times New Roman" panose="02020603050405020304" pitchFamily="18" charset="0"/>
              </a:rPr>
              <a:t>- the judge is taking notes while listening </a:t>
            </a:r>
          </a:p>
          <a:p>
            <a:r>
              <a:rPr lang="en-GB" sz="1300" dirty="0">
                <a:solidFill>
                  <a:srgbClr val="0D0F1A"/>
                </a:solidFill>
                <a:latin typeface="Times New Roman" panose="02020603050405020304" pitchFamily="18" charset="0"/>
              </a:rPr>
              <a:t>- the juries are listening with a positive or negative valence, and a high or low level of arousal. </a:t>
            </a:r>
          </a:p>
          <a:p>
            <a:r>
              <a:rPr lang="en-GB" sz="1300" dirty="0">
                <a:solidFill>
                  <a:srgbClr val="0D0F1A"/>
                </a:solidFill>
                <a:latin typeface="Times New Roman" panose="02020603050405020304" pitchFamily="18" charset="0"/>
              </a:rPr>
              <a:t>- the parties are listening and taking notes when the opponent is speaking. </a:t>
            </a:r>
            <a:endParaRPr lang="en-GB" sz="13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GB" sz="1300" dirty="0">
                <a:solidFill>
                  <a:srgbClr val="0D0F1A"/>
                </a:solidFill>
                <a:latin typeface="Times New Roman" panose="02020603050405020304" pitchFamily="18" charset="0"/>
              </a:rPr>
              <a:t>- the audience is listening with a positive or negative valence and a high or low level of arousal. </a:t>
            </a:r>
          </a:p>
          <a:p>
            <a:r>
              <a:rPr lang="en-GB" sz="1300" dirty="0">
                <a:solidFill>
                  <a:srgbClr val="0D0F1A"/>
                </a:solidFill>
                <a:latin typeface="Times New Roman" panose="02020603050405020304" pitchFamily="18" charset="0"/>
              </a:rPr>
              <a:t>- the clerk is taking notes on his computer while listening.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75403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5014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By the </a:t>
            </a:r>
            <a:r>
              <a:rPr lang="fr-BE" dirty="0" err="1"/>
              <a:t>way</a:t>
            </a:r>
            <a:r>
              <a:rPr lang="fr-BE" dirty="0"/>
              <a:t>, in the </a:t>
            </a:r>
            <a:r>
              <a:rPr lang="fr-BE" dirty="0" err="1"/>
              <a:t>same</a:t>
            </a:r>
            <a:r>
              <a:rPr lang="fr-BE" dirty="0"/>
              <a:t> </a:t>
            </a:r>
            <a:r>
              <a:rPr lang="fr-BE" dirty="0" err="1"/>
              <a:t>work</a:t>
            </a:r>
            <a:r>
              <a:rPr lang="fr-BE" dirty="0"/>
              <a:t>, </a:t>
            </a:r>
            <a:r>
              <a:rPr lang="fr-BE" dirty="0" err="1"/>
              <a:t>we</a:t>
            </a:r>
            <a:r>
              <a:rPr lang="fr-BE" dirty="0"/>
              <a:t> </a:t>
            </a:r>
            <a:r>
              <a:rPr lang="fr-BE" dirty="0" err="1"/>
              <a:t>study</a:t>
            </a:r>
            <a:r>
              <a:rPr lang="fr-BE" dirty="0"/>
              <a:t> the </a:t>
            </a:r>
            <a:r>
              <a:rPr lang="fr-BE" dirty="0" err="1"/>
              <a:t>quality</a:t>
            </a:r>
            <a:r>
              <a:rPr lang="fr-BE" dirty="0"/>
              <a:t>…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38886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My</a:t>
            </a:r>
            <a:r>
              <a:rPr lang="fr-BE" dirty="0"/>
              <a:t> </a:t>
            </a:r>
            <a:r>
              <a:rPr lang="fr-BE" dirty="0" err="1"/>
              <a:t>project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the </a:t>
            </a:r>
            <a:r>
              <a:rPr lang="fr-BE" dirty="0" err="1"/>
              <a:t>creation</a:t>
            </a:r>
            <a:r>
              <a:rPr lang="fr-BE" dirty="0"/>
              <a:t> of a training </a:t>
            </a:r>
            <a:r>
              <a:rPr lang="fr-BE" dirty="0" err="1"/>
              <a:t>env</a:t>
            </a:r>
            <a:r>
              <a:rPr lang="fr-BE" dirty="0"/>
              <a:t> for public </a:t>
            </a:r>
            <a:r>
              <a:rPr lang="fr-BE" dirty="0" err="1"/>
              <a:t>speaking</a:t>
            </a:r>
            <a:r>
              <a:rPr lang="fr-BE" dirty="0"/>
              <a:t>.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08745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My</a:t>
            </a:r>
            <a:r>
              <a:rPr lang="fr-BE" dirty="0"/>
              <a:t> </a:t>
            </a:r>
            <a:r>
              <a:rPr lang="fr-BE" dirty="0" err="1"/>
              <a:t>project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the </a:t>
            </a:r>
            <a:r>
              <a:rPr lang="fr-BE" dirty="0" err="1"/>
              <a:t>creation</a:t>
            </a:r>
            <a:r>
              <a:rPr lang="fr-BE" dirty="0"/>
              <a:t> of a training </a:t>
            </a:r>
            <a:r>
              <a:rPr lang="fr-BE" dirty="0" err="1"/>
              <a:t>env</a:t>
            </a:r>
            <a:r>
              <a:rPr lang="fr-BE" dirty="0"/>
              <a:t> for public </a:t>
            </a:r>
            <a:r>
              <a:rPr lang="fr-BE" dirty="0" err="1"/>
              <a:t>speaking</a:t>
            </a:r>
            <a:r>
              <a:rPr lang="fr-BE" dirty="0"/>
              <a:t>.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51983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Team of </a:t>
            </a:r>
            <a:r>
              <a:rPr lang="en-GB" noProof="1"/>
              <a:t>researchers</a:t>
            </a:r>
            <a:r>
              <a:rPr lang="fr-BE" dirty="0"/>
              <a:t> </a:t>
            </a:r>
            <a:r>
              <a:rPr lang="en-GB" dirty="0"/>
              <a:t>working on AR, VR and XR in general.</a:t>
            </a:r>
          </a:p>
          <a:p>
            <a:r>
              <a:rPr lang="en-GB" dirty="0"/>
              <a:t>We wanted tailored virtual environments, so we decided to hire developers specialized in the creation of </a:t>
            </a:r>
            <a:r>
              <a:rPr lang="fr-BE" dirty="0"/>
              <a:t>XR </a:t>
            </a:r>
            <a:r>
              <a:rPr lang="fr-BE" dirty="0" err="1"/>
              <a:t>environments</a:t>
            </a:r>
            <a:r>
              <a:rPr lang="fr-BE" dirty="0"/>
              <a:t>. So </a:t>
            </a:r>
            <a:r>
              <a:rPr lang="fr-BE" dirty="0" err="1"/>
              <a:t>we</a:t>
            </a:r>
            <a:r>
              <a:rPr lang="fr-BE" dirty="0"/>
              <a:t> are </a:t>
            </a:r>
            <a:r>
              <a:rPr lang="fr-BE" dirty="0" err="1"/>
              <a:t>developping</a:t>
            </a:r>
            <a:r>
              <a:rPr lang="fr-BE" dirty="0"/>
              <a:t> </a:t>
            </a:r>
            <a:r>
              <a:rPr lang="fr-BE" dirty="0" err="1"/>
              <a:t>ourselves</a:t>
            </a:r>
            <a:r>
              <a:rPr lang="fr-BE" dirty="0"/>
              <a:t> the </a:t>
            </a:r>
            <a:r>
              <a:rPr lang="fr-BE" dirty="0" err="1"/>
              <a:t>virtual</a:t>
            </a:r>
            <a:r>
              <a:rPr lang="fr-BE" dirty="0"/>
              <a:t> </a:t>
            </a:r>
            <a:r>
              <a:rPr lang="fr-BE" dirty="0" err="1"/>
              <a:t>environmnts</a:t>
            </a:r>
            <a:r>
              <a:rPr lang="fr-BE" dirty="0"/>
              <a:t> to correspond to </a:t>
            </a:r>
            <a:r>
              <a:rPr lang="fr-BE" dirty="0" err="1"/>
              <a:t>our</a:t>
            </a:r>
            <a:r>
              <a:rPr lang="fr-BE" dirty="0"/>
              <a:t> </a:t>
            </a:r>
            <a:r>
              <a:rPr lang="fr-BE" dirty="0" err="1"/>
              <a:t>needs</a:t>
            </a:r>
            <a:r>
              <a:rPr lang="fr-BE" dirty="0"/>
              <a:t> for </a:t>
            </a:r>
            <a:r>
              <a:rPr lang="fr-BE" dirty="0" err="1"/>
              <a:t>research</a:t>
            </a:r>
            <a:r>
              <a:rPr lang="fr-BE" dirty="0"/>
              <a:t> and </a:t>
            </a:r>
            <a:r>
              <a:rPr lang="fr-BE" dirty="0" err="1"/>
              <a:t>education</a:t>
            </a:r>
            <a:r>
              <a:rPr lang="fr-BE" dirty="0"/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47876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334574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Eduverse</a:t>
            </a:r>
            <a:r>
              <a:rPr lang="fr-BE" dirty="0"/>
              <a:t> </a:t>
            </a:r>
            <a:r>
              <a:rPr lang="fr-BE" dirty="0" err="1"/>
              <a:t>project</a:t>
            </a:r>
            <a:r>
              <a:rPr lang="fr-BE" dirty="0"/>
              <a:t> </a:t>
            </a:r>
            <a:r>
              <a:rPr lang="fr-BE" dirty="0" err="1"/>
              <a:t>which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a </a:t>
            </a:r>
            <a:r>
              <a:rPr lang="fr-BE" dirty="0" err="1"/>
              <a:t>metaverse</a:t>
            </a:r>
            <a:r>
              <a:rPr lang="fr-BE" dirty="0"/>
              <a:t> for </a:t>
            </a:r>
            <a:r>
              <a:rPr lang="fr-BE" dirty="0" err="1"/>
              <a:t>education</a:t>
            </a:r>
            <a:r>
              <a:rPr lang="fr-BE" dirty="0"/>
              <a:t> </a:t>
            </a:r>
            <a:r>
              <a:rPr lang="fr-BE" dirty="0" err="1"/>
              <a:t>where</a:t>
            </a:r>
            <a:r>
              <a:rPr lang="fr-BE" dirty="0"/>
              <a:t> </a:t>
            </a:r>
            <a:r>
              <a:rPr lang="fr-BE" dirty="0" err="1"/>
              <a:t>we</a:t>
            </a:r>
            <a:r>
              <a:rPr lang="fr-BE" dirty="0"/>
              <a:t> can </a:t>
            </a:r>
            <a:r>
              <a:rPr lang="fr-BE" dirty="0" err="1"/>
              <a:t>integrate</a:t>
            </a:r>
            <a:r>
              <a:rPr lang="fr-BE" dirty="0"/>
              <a:t> </a:t>
            </a:r>
            <a:r>
              <a:rPr lang="fr-BE" dirty="0" err="1"/>
              <a:t>our</a:t>
            </a:r>
            <a:r>
              <a:rPr lang="fr-BE" dirty="0"/>
              <a:t> training </a:t>
            </a:r>
            <a:r>
              <a:rPr lang="fr-BE" dirty="0" err="1"/>
              <a:t>environments</a:t>
            </a:r>
            <a:r>
              <a:rPr lang="fr-BE" dirty="0"/>
              <a:t>. </a:t>
            </a:r>
          </a:p>
          <a:p>
            <a:r>
              <a:rPr lang="fr-BE" dirty="0"/>
              <a:t>This </a:t>
            </a:r>
            <a:r>
              <a:rPr lang="fr-BE" dirty="0" err="1"/>
              <a:t>eduverse</a:t>
            </a:r>
            <a:r>
              <a:rPr lang="fr-BE" dirty="0"/>
              <a:t> </a:t>
            </a:r>
            <a:r>
              <a:rPr lang="fr-BE" dirty="0" err="1"/>
              <a:t>will</a:t>
            </a:r>
            <a:r>
              <a:rPr lang="fr-BE" dirty="0"/>
              <a:t> </a:t>
            </a:r>
            <a:r>
              <a:rPr lang="fr-BE" dirty="0" err="1"/>
              <a:t>be</a:t>
            </a:r>
            <a:r>
              <a:rPr lang="fr-BE" dirty="0"/>
              <a:t> </a:t>
            </a:r>
            <a:r>
              <a:rPr lang="fr-BE" dirty="0" err="1"/>
              <a:t>opened</a:t>
            </a:r>
            <a:r>
              <a:rPr lang="fr-BE" dirty="0"/>
              <a:t> to </a:t>
            </a:r>
            <a:r>
              <a:rPr lang="fr-BE" dirty="0" err="1"/>
              <a:t>teachers</a:t>
            </a:r>
            <a:r>
              <a:rPr lang="fr-BE" dirty="0"/>
              <a:t>, experts, </a:t>
            </a:r>
            <a:r>
              <a:rPr lang="fr-BE" dirty="0" err="1"/>
              <a:t>students</a:t>
            </a:r>
            <a:r>
              <a:rPr lang="fr-BE" dirty="0"/>
              <a:t> but </a:t>
            </a:r>
            <a:r>
              <a:rPr lang="fr-BE" dirty="0" err="1"/>
              <a:t>also</a:t>
            </a:r>
            <a:r>
              <a:rPr lang="fr-BE" dirty="0"/>
              <a:t> avatars </a:t>
            </a:r>
            <a:r>
              <a:rPr lang="fr-BE" dirty="0" err="1"/>
              <a:t>avatars</a:t>
            </a:r>
            <a:r>
              <a:rPr lang="fr-BE" dirty="0"/>
              <a:t> </a:t>
            </a:r>
            <a:r>
              <a:rPr lang="fr-BE" dirty="0" err="1"/>
              <a:t>animated</a:t>
            </a:r>
            <a:r>
              <a:rPr lang="fr-BE" dirty="0"/>
              <a:t>  </a:t>
            </a:r>
            <a:r>
              <a:rPr lang="fr-BE" dirty="0" err="1"/>
              <a:t>with</a:t>
            </a:r>
            <a:r>
              <a:rPr lang="fr-BE" dirty="0"/>
              <a:t> AI (</a:t>
            </a:r>
            <a:r>
              <a:rPr lang="fr-BE" dirty="0" err="1"/>
              <a:t>which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useful</a:t>
            </a:r>
            <a:r>
              <a:rPr lang="fr-BE" dirty="0"/>
              <a:t> for </a:t>
            </a:r>
            <a:r>
              <a:rPr lang="fr-BE" dirty="0" err="1"/>
              <a:t>some</a:t>
            </a:r>
            <a:r>
              <a:rPr lang="fr-BE" dirty="0"/>
              <a:t> training </a:t>
            </a:r>
            <a:r>
              <a:rPr lang="fr-BE" dirty="0" err="1"/>
              <a:t>tasks</a:t>
            </a:r>
            <a:r>
              <a:rPr lang="fr-BE" dirty="0"/>
              <a:t> </a:t>
            </a:r>
            <a:r>
              <a:rPr lang="fr-BE" dirty="0" err="1"/>
              <a:t>that</a:t>
            </a:r>
            <a:r>
              <a:rPr lang="fr-BE" dirty="0"/>
              <a:t> </a:t>
            </a:r>
            <a:r>
              <a:rPr lang="fr-BE" dirty="0" err="1"/>
              <a:t>require</a:t>
            </a:r>
            <a:r>
              <a:rPr lang="fr-BE" dirty="0"/>
              <a:t> </a:t>
            </a:r>
            <a:r>
              <a:rPr lang="fr-BE" dirty="0" err="1"/>
              <a:t>several</a:t>
            </a:r>
            <a:r>
              <a:rPr lang="fr-BE" dirty="0"/>
              <a:t> people). </a:t>
            </a:r>
          </a:p>
          <a:p>
            <a:r>
              <a:rPr lang="fr-BE" dirty="0"/>
              <a:t>But </a:t>
            </a:r>
            <a:r>
              <a:rPr lang="fr-BE" dirty="0" err="1"/>
              <a:t>we</a:t>
            </a:r>
            <a:r>
              <a:rPr lang="fr-BE" dirty="0"/>
              <a:t> </a:t>
            </a:r>
            <a:r>
              <a:rPr lang="fr-BE" dirty="0" err="1"/>
              <a:t>need</a:t>
            </a:r>
            <a:r>
              <a:rPr lang="fr-BE" dirty="0"/>
              <a:t> an audience in </a:t>
            </a:r>
            <a:r>
              <a:rPr lang="fr-BE" dirty="0" err="1"/>
              <a:t>our</a:t>
            </a:r>
            <a:r>
              <a:rPr lang="fr-BE" dirty="0"/>
              <a:t> training </a:t>
            </a:r>
            <a:r>
              <a:rPr lang="fr-BE" dirty="0" err="1"/>
              <a:t>environment</a:t>
            </a:r>
            <a:r>
              <a:rPr lang="fr-BE" dirty="0"/>
              <a:t>. </a:t>
            </a:r>
          </a:p>
          <a:p>
            <a:r>
              <a:rPr lang="fr-BE" dirty="0" err="1"/>
              <a:t>However</a:t>
            </a:r>
            <a:r>
              <a:rPr lang="fr-BE" dirty="0"/>
              <a:t> </a:t>
            </a:r>
            <a:r>
              <a:rPr lang="fr-BE" dirty="0" err="1"/>
              <a:t>when</a:t>
            </a:r>
            <a:r>
              <a:rPr lang="fr-BE" dirty="0"/>
              <a:t> </a:t>
            </a:r>
            <a:r>
              <a:rPr lang="fr-BE" dirty="0" err="1"/>
              <a:t>dealing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</a:t>
            </a:r>
            <a:r>
              <a:rPr lang="fr-BE" dirty="0" err="1"/>
              <a:t>metaverse</a:t>
            </a:r>
            <a:r>
              <a:rPr lang="fr-BE" dirty="0"/>
              <a:t>, </a:t>
            </a:r>
            <a:r>
              <a:rPr lang="fr-BE" dirty="0" err="1"/>
              <a:t>we</a:t>
            </a:r>
            <a:r>
              <a:rPr lang="fr-BE" dirty="0"/>
              <a:t> </a:t>
            </a:r>
            <a:r>
              <a:rPr lang="fr-BE" dirty="0" err="1"/>
              <a:t>need</a:t>
            </a:r>
            <a:r>
              <a:rPr lang="fr-BE" dirty="0"/>
              <a:t> to know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31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29742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04183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003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My</a:t>
            </a:r>
            <a:r>
              <a:rPr lang="fr-BE" dirty="0"/>
              <a:t> </a:t>
            </a:r>
            <a:r>
              <a:rPr lang="fr-BE" dirty="0" err="1"/>
              <a:t>project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the </a:t>
            </a:r>
            <a:r>
              <a:rPr lang="fr-BE" dirty="0" err="1"/>
              <a:t>creation</a:t>
            </a:r>
            <a:r>
              <a:rPr lang="fr-BE" dirty="0"/>
              <a:t> of a training </a:t>
            </a:r>
            <a:r>
              <a:rPr lang="fr-BE" dirty="0" err="1"/>
              <a:t>env</a:t>
            </a:r>
            <a:r>
              <a:rPr lang="fr-BE" dirty="0"/>
              <a:t> for public </a:t>
            </a:r>
            <a:r>
              <a:rPr lang="fr-BE" dirty="0" err="1"/>
              <a:t>speaking</a:t>
            </a:r>
            <a:r>
              <a:rPr lang="fr-BE" dirty="0"/>
              <a:t>. 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31385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As Timothy Jung </a:t>
            </a:r>
            <a:r>
              <a:rPr lang="fr-BE" dirty="0" err="1"/>
              <a:t>said</a:t>
            </a:r>
            <a:r>
              <a:rPr lang="fr-BE" dirty="0"/>
              <a:t> </a:t>
            </a:r>
            <a:r>
              <a:rPr lang="fr-BE" dirty="0" err="1"/>
              <a:t>metaverse</a:t>
            </a:r>
            <a:r>
              <a:rPr lang="fr-BE" dirty="0"/>
              <a:t> can </a:t>
            </a:r>
            <a:r>
              <a:rPr lang="fr-BE" dirty="0" err="1"/>
              <a:t>enhance</a:t>
            </a:r>
            <a:r>
              <a:rPr lang="fr-BE" dirty="0"/>
              <a:t> social expériences and </a:t>
            </a:r>
            <a:r>
              <a:rPr lang="fr-BE" dirty="0" err="1"/>
              <a:t>iteractions</a:t>
            </a:r>
            <a:r>
              <a:rPr lang="fr-BE" dirty="0"/>
              <a:t>.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79327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17288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First of all, </a:t>
            </a:r>
            <a:r>
              <a:rPr lang="fr-BE" dirty="0" err="1"/>
              <a:t>we</a:t>
            </a:r>
            <a:r>
              <a:rPr lang="fr-BE" dirty="0"/>
              <a:t> </a:t>
            </a:r>
            <a:r>
              <a:rPr lang="fr-BE" dirty="0" err="1"/>
              <a:t>need</a:t>
            </a:r>
            <a:r>
              <a:rPr lang="fr-BE" dirty="0"/>
              <a:t> to </a:t>
            </a:r>
            <a:r>
              <a:rPr lang="fr-BE" dirty="0" err="1"/>
              <a:t>create</a:t>
            </a:r>
            <a:r>
              <a:rPr lang="fr-BE" dirty="0"/>
              <a:t> a </a:t>
            </a:r>
            <a:r>
              <a:rPr lang="fr-BE" dirty="0" err="1"/>
              <a:t>list</a:t>
            </a:r>
            <a:r>
              <a:rPr lang="fr-BE" dirty="0"/>
              <a:t> of possible </a:t>
            </a:r>
            <a:r>
              <a:rPr lang="fr-BE" dirty="0" err="1"/>
              <a:t>animated</a:t>
            </a:r>
            <a:r>
              <a:rPr lang="fr-BE" dirty="0"/>
              <a:t> attitudes </a:t>
            </a:r>
            <a:r>
              <a:rPr lang="fr-BE" dirty="0" err="1"/>
              <a:t>before</a:t>
            </a:r>
            <a:r>
              <a:rPr lang="fr-BE" dirty="0"/>
              <a:t> checking how </a:t>
            </a:r>
            <a:r>
              <a:rPr lang="fr-BE" dirty="0" err="1"/>
              <a:t>these</a:t>
            </a:r>
            <a:r>
              <a:rPr lang="fr-BE" dirty="0"/>
              <a:t> attitudes are </a:t>
            </a:r>
            <a:r>
              <a:rPr lang="fr-BE" dirty="0" err="1"/>
              <a:t>perceived</a:t>
            </a:r>
            <a:r>
              <a:rPr lang="fr-BE" dirty="0"/>
              <a:t> in VR. </a:t>
            </a:r>
            <a:r>
              <a:rPr lang="fr-BE" dirty="0" err="1"/>
              <a:t>We</a:t>
            </a:r>
            <a:r>
              <a:rPr lang="fr-BE" dirty="0"/>
              <a:t> </a:t>
            </a:r>
            <a:r>
              <a:rPr lang="fr-BE" dirty="0" err="1"/>
              <a:t>based</a:t>
            </a:r>
            <a:r>
              <a:rPr lang="fr-BE" dirty="0"/>
              <a:t> </a:t>
            </a:r>
            <a:r>
              <a:rPr lang="fr-BE" dirty="0" err="1"/>
              <a:t>our</a:t>
            </a:r>
            <a:r>
              <a:rPr lang="fr-BE" dirty="0"/>
              <a:t> </a:t>
            </a:r>
            <a:r>
              <a:rPr lang="fr-BE" dirty="0" err="1"/>
              <a:t>choice</a:t>
            </a:r>
            <a:r>
              <a:rPr lang="fr-BE" dirty="0"/>
              <a:t> in </a:t>
            </a:r>
            <a:r>
              <a:rPr lang="fr-BE" dirty="0" err="1"/>
              <a:t>Chollet’s</a:t>
            </a:r>
            <a:r>
              <a:rPr lang="fr-BE" dirty="0"/>
              <a:t> </a:t>
            </a:r>
            <a:r>
              <a:rPr lang="fr-BE" dirty="0" err="1"/>
              <a:t>work</a:t>
            </a:r>
            <a:r>
              <a:rPr lang="fr-BE" dirty="0"/>
              <a:t> .</a:t>
            </a:r>
          </a:p>
          <a:p>
            <a:r>
              <a:rPr lang="fr-BE" dirty="0"/>
              <a:t>E.G Seq 36 </a:t>
            </a:r>
            <a:r>
              <a:rPr lang="fr-BE" dirty="0" err="1"/>
              <a:t>which</a:t>
            </a:r>
            <a:r>
              <a:rPr lang="fr-BE" dirty="0"/>
              <a:t> corresponds to 422, </a:t>
            </a:r>
            <a:r>
              <a:rPr lang="fr-BE" dirty="0" err="1"/>
              <a:t>that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, an avatar in an </a:t>
            </a:r>
            <a:r>
              <a:rPr lang="fr-BE" dirty="0" err="1"/>
              <a:t>upright</a:t>
            </a:r>
            <a:r>
              <a:rPr lang="fr-BE" dirty="0"/>
              <a:t> posture, </a:t>
            </a:r>
            <a:r>
              <a:rPr lang="fr-BE" dirty="0" err="1"/>
              <a:t>smiling</a:t>
            </a:r>
            <a:r>
              <a:rPr lang="fr-BE" dirty="0"/>
              <a:t> and </a:t>
            </a:r>
            <a:r>
              <a:rPr lang="fr-BE" dirty="0" err="1"/>
              <a:t>nodding</a:t>
            </a:r>
            <a:r>
              <a:rPr lang="fr-BE" dirty="0"/>
              <a:t> </a:t>
            </a:r>
            <a:r>
              <a:rPr lang="fr-BE" dirty="0" err="1"/>
              <a:t>his</a:t>
            </a:r>
            <a:r>
              <a:rPr lang="fr-BE" dirty="0"/>
              <a:t> </a:t>
            </a:r>
            <a:r>
              <a:rPr lang="fr-BE" dirty="0" err="1"/>
              <a:t>head</a:t>
            </a:r>
            <a:r>
              <a:rPr lang="fr-BE" dirty="0"/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29009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solidFill>
                  <a:srgbClr val="000000"/>
                </a:solidFill>
                <a:ea typeface="Wingdings"/>
                <a:cs typeface="Arial"/>
                <a:sym typeface="Wingdings"/>
              </a:rPr>
              <a:t>125 participants wearing VR headsets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09208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379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11/07/2023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700303"/>
            <a:ext cx="8229600" cy="457085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8" name="Image 7" descr="uLIEGE_DroitSciencesPoCrimino_Logo_U_RVB@2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3" y="97740"/>
            <a:ext cx="496997" cy="720000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457200" y="854234"/>
            <a:ext cx="7639171" cy="756465"/>
          </a:xfrm>
        </p:spPr>
        <p:txBody>
          <a:bodyPr>
            <a:normAutofit/>
          </a:bodyPr>
          <a:lstStyle>
            <a:lvl1pPr algn="l">
              <a:defRPr sz="3200" b="0">
                <a:solidFill>
                  <a:srgbClr val="5FA4B0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186511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0596-2690-A647-BF28-8313842AC749}" type="datetimeFigureOut">
              <a:rPr lang="fr-FR" smtClean="0"/>
              <a:t>11/07/2023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700307"/>
            <a:ext cx="8229600" cy="457085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8" name="Image 7" descr="uLIEGE_DroitSciencesPoCrimino_Logo_U_RVB@2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5" y="97740"/>
            <a:ext cx="496997" cy="720000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457202" y="854238"/>
            <a:ext cx="7639171" cy="756465"/>
          </a:xfrm>
        </p:spPr>
        <p:txBody>
          <a:bodyPr>
            <a:normAutofit/>
          </a:bodyPr>
          <a:lstStyle>
            <a:lvl1pPr algn="l">
              <a:defRPr sz="2400" b="0">
                <a:solidFill>
                  <a:srgbClr val="5FA4B0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44839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437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2E34248-12D6-2342-8AA7-ED4D20CC0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43FC90-DA1F-6E44-807B-F9591C044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27190F-9E0C-7045-AE7F-826925C3F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8571B-21A6-134D-A98E-184C07914138}" type="datetimeFigureOut">
              <a:rPr lang="fr-FR" smtClean="0"/>
              <a:t>11/07/2023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771B0A-06E3-4143-97AF-CE59B78ED0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E34A4C-ECC4-BD48-998F-A26401317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9DF01-9F32-5142-9DCE-7FAA836F538B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D5021F8-8150-974E-80B3-0C8184E5E2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18" y="27384"/>
            <a:ext cx="9293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8571B-21A6-134D-A98E-184C07914138}" type="datetimeFigureOut">
              <a:rPr lang="fr-FR" smtClean="0"/>
              <a:t>11/07/2023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9DF01-9F32-5142-9DCE-7FAA836F538B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0336C0F-8E8D-3F6C-BEFE-15D7743728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18" y="27384"/>
            <a:ext cx="9293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13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6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g.hec.uliege.be/" TargetMode="External"/><Relationship Id="rId2" Type="http://schemas.openxmlformats.org/officeDocument/2006/relationships/hyperlink" Target="mailto:elodie.etienne@uliege.be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FFACD4DB-7FFA-49D4-A88B-5F3B84E835F0}"/>
              </a:ext>
            </a:extLst>
          </p:cNvPr>
          <p:cNvSpPr txBox="1">
            <a:spLocks/>
          </p:cNvSpPr>
          <p:nvPr/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CE915CAD-133F-4D78-978C-15CC8C2241F7}"/>
              </a:ext>
            </a:extLst>
          </p:cNvPr>
          <p:cNvSpPr txBox="1">
            <a:spLocks/>
          </p:cNvSpPr>
          <p:nvPr/>
        </p:nvSpPr>
        <p:spPr>
          <a:xfrm>
            <a:off x="971600" y="2492896"/>
            <a:ext cx="7272808" cy="25918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dirty="0"/>
              <a:t>ETIENNE Elodie </a:t>
            </a:r>
            <a:r>
              <a:rPr lang="en-GB" sz="1400" baseline="30000" dirty="0">
                <a:cs typeface="Arial"/>
              </a:rPr>
              <a:t>a</a:t>
            </a:r>
            <a:endParaRPr lang="en-GB" sz="1400" dirty="0"/>
          </a:p>
          <a:p>
            <a:pPr marL="0" indent="0" algn="ctr">
              <a:buNone/>
            </a:pPr>
            <a:r>
              <a:rPr lang="en-GB" sz="1400" dirty="0"/>
              <a:t>LECLERCQ Anne-</a:t>
            </a:r>
            <a:r>
              <a:rPr lang="en-GB" sz="1400" dirty="0" err="1"/>
              <a:t>Lise</a:t>
            </a:r>
            <a:r>
              <a:rPr lang="en-GB" sz="1400" baseline="30000" dirty="0" err="1">
                <a:cs typeface="Arial"/>
              </a:rPr>
              <a:t>bcd</a:t>
            </a:r>
            <a:endParaRPr lang="en-GB" sz="1400" dirty="0"/>
          </a:p>
          <a:p>
            <a:pPr marL="0" indent="0" algn="ctr">
              <a:buNone/>
            </a:pPr>
            <a:r>
              <a:rPr lang="en-GB" sz="1400" dirty="0"/>
              <a:t>REMACLE Angélique </a:t>
            </a:r>
            <a:r>
              <a:rPr lang="en-GB" sz="1400" baseline="30000" dirty="0">
                <a:cs typeface="Arial"/>
              </a:rPr>
              <a:t>b</a:t>
            </a:r>
            <a:r>
              <a:rPr lang="en-GB" sz="1400" dirty="0"/>
              <a:t> </a:t>
            </a:r>
          </a:p>
          <a:p>
            <a:pPr marL="0" indent="0" algn="ctr">
              <a:buNone/>
            </a:pPr>
            <a:r>
              <a:rPr lang="en-GB" sz="1400" dirty="0"/>
              <a:t>SCHYNS Michaël</a:t>
            </a:r>
            <a:r>
              <a:rPr lang="en-GB" sz="1400" baseline="30000" dirty="0">
                <a:cs typeface="Arial"/>
              </a:rPr>
              <a:t>a</a:t>
            </a:r>
          </a:p>
          <a:p>
            <a:pPr marL="0" indent="0" algn="ctr">
              <a:buNone/>
            </a:pPr>
            <a:r>
              <a:rPr lang="en-GB" sz="1400" baseline="30000" dirty="0">
                <a:cs typeface="Arial"/>
              </a:rPr>
              <a:t>a </a:t>
            </a:r>
            <a:r>
              <a:rPr lang="en-GB" sz="1400" dirty="0">
                <a:cs typeface="Arial"/>
              </a:rPr>
              <a:t>QuantOM , HEC Liège, University of Liège</a:t>
            </a:r>
            <a:endParaRPr lang="en-GB" sz="1400" baseline="30000" dirty="0">
              <a:cs typeface="Arial"/>
            </a:endParaRPr>
          </a:p>
          <a:p>
            <a:pPr marL="0" lvl="0" indent="0" algn="ctr">
              <a:buNone/>
            </a:pPr>
            <a:r>
              <a:rPr lang="en-GB" sz="1400" baseline="30000" dirty="0">
                <a:cs typeface="Arial"/>
              </a:rPr>
              <a:t>b</a:t>
            </a:r>
            <a:r>
              <a:rPr lang="en-GB" sz="1400" dirty="0">
                <a:cs typeface="Arial"/>
              </a:rPr>
              <a:t> </a:t>
            </a:r>
            <a:r>
              <a:rPr lang="en-GB" sz="1400" dirty="0" err="1">
                <a:cs typeface="Arial"/>
              </a:rPr>
              <a:t>Département</a:t>
            </a:r>
            <a:r>
              <a:rPr lang="en-GB" sz="1400" dirty="0">
                <a:cs typeface="Arial"/>
              </a:rPr>
              <a:t> de </a:t>
            </a:r>
            <a:r>
              <a:rPr lang="en-GB" sz="1400" dirty="0" err="1">
                <a:cs typeface="Arial"/>
              </a:rPr>
              <a:t>Logopédie</a:t>
            </a:r>
            <a:r>
              <a:rPr lang="en-GB" sz="1400" dirty="0">
                <a:cs typeface="Arial"/>
              </a:rPr>
              <a:t>, Université de Liège</a:t>
            </a:r>
          </a:p>
          <a:p>
            <a:pPr marL="0" lvl="0" indent="0" algn="ctr">
              <a:buNone/>
            </a:pPr>
            <a:r>
              <a:rPr lang="en-GB" sz="1400" baseline="30000" dirty="0">
                <a:cs typeface="Arial"/>
              </a:rPr>
              <a:t>c</a:t>
            </a:r>
            <a:r>
              <a:rPr lang="en-GB" sz="1400" dirty="0">
                <a:cs typeface="Arial"/>
              </a:rPr>
              <a:t> </a:t>
            </a:r>
            <a:r>
              <a:rPr lang="en-GB" sz="1400" dirty="0" err="1">
                <a:cs typeface="Arial"/>
              </a:rPr>
              <a:t>Unité</a:t>
            </a:r>
            <a:r>
              <a:rPr lang="en-GB" sz="1400" dirty="0">
                <a:cs typeface="Arial"/>
              </a:rPr>
              <a:t> de Recherche </a:t>
            </a:r>
            <a:r>
              <a:rPr lang="en-GB" sz="1400" dirty="0" err="1">
                <a:cs typeface="Arial"/>
              </a:rPr>
              <a:t>Enfances</a:t>
            </a:r>
            <a:endParaRPr lang="en-GB" sz="1400" dirty="0">
              <a:cs typeface="Arial"/>
            </a:endParaRPr>
          </a:p>
          <a:p>
            <a:pPr marL="0" lvl="0" indent="0" algn="ctr">
              <a:buNone/>
            </a:pPr>
            <a:r>
              <a:rPr lang="en-GB" sz="1400" baseline="30000" dirty="0">
                <a:cs typeface="Arial"/>
              </a:rPr>
              <a:t>d</a:t>
            </a:r>
            <a:r>
              <a:rPr lang="en-GB" sz="1400" dirty="0">
                <a:cs typeface="Arial"/>
              </a:rPr>
              <a:t> Clinique </a:t>
            </a:r>
            <a:r>
              <a:rPr lang="en-GB" sz="1400" dirty="0" err="1">
                <a:cs typeface="Arial"/>
              </a:rPr>
              <a:t>Psychologique</a:t>
            </a:r>
            <a:r>
              <a:rPr lang="en-GB" sz="1400" dirty="0">
                <a:cs typeface="Arial"/>
              </a:rPr>
              <a:t> et </a:t>
            </a:r>
            <a:r>
              <a:rPr lang="en-GB" sz="1400" dirty="0" err="1">
                <a:cs typeface="Arial"/>
              </a:rPr>
              <a:t>Logopédique</a:t>
            </a:r>
            <a:r>
              <a:rPr lang="en-GB" sz="1400" dirty="0">
                <a:cs typeface="Arial"/>
              </a:rPr>
              <a:t> de </a:t>
            </a:r>
            <a:r>
              <a:rPr lang="en-GB" sz="1400" dirty="0" err="1">
                <a:cs typeface="Arial"/>
              </a:rPr>
              <a:t>l’Université</a:t>
            </a:r>
            <a:r>
              <a:rPr lang="en-GB" sz="1400" dirty="0">
                <a:cs typeface="Arial"/>
              </a:rPr>
              <a:t> de Liège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228CF2-3CE7-4331-8A74-1DFDCB344943}"/>
              </a:ext>
            </a:extLst>
          </p:cNvPr>
          <p:cNvSpPr txBox="1"/>
          <p:nvPr/>
        </p:nvSpPr>
        <p:spPr>
          <a:xfrm>
            <a:off x="-108520" y="0"/>
            <a:ext cx="9325038" cy="2308324"/>
          </a:xfrm>
          <a:prstGeom prst="rect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 err="1">
                <a:solidFill>
                  <a:schemeClr val="bg1"/>
                </a:solidFill>
              </a:rPr>
              <a:t>Intégration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d’une</a:t>
            </a:r>
            <a:r>
              <a:rPr lang="en-US" sz="2800" dirty="0">
                <a:solidFill>
                  <a:schemeClr val="bg1"/>
                </a:solidFill>
              </a:rPr>
              <a:t> base de </a:t>
            </a:r>
            <a:r>
              <a:rPr lang="en-US" sz="2800" dirty="0" err="1">
                <a:solidFill>
                  <a:schemeClr val="bg1"/>
                </a:solidFill>
              </a:rPr>
              <a:t>données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EmoVox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et de la </a:t>
            </a:r>
            <a:r>
              <a:rPr lang="en-US" sz="2800" dirty="0" err="1">
                <a:solidFill>
                  <a:schemeClr val="bg1"/>
                </a:solidFill>
              </a:rPr>
              <a:t>Réalité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Virtuelle</a:t>
            </a:r>
            <a:r>
              <a:rPr lang="en-US" sz="2800" dirty="0">
                <a:solidFill>
                  <a:schemeClr val="bg1"/>
                </a:solidFill>
              </a:rPr>
              <a:t> pour </a:t>
            </a:r>
            <a:r>
              <a:rPr lang="en-US" sz="2800" dirty="0" err="1">
                <a:solidFill>
                  <a:schemeClr val="bg1"/>
                </a:solidFill>
              </a:rPr>
              <a:t>l’entrainement</a:t>
            </a:r>
            <a:r>
              <a:rPr lang="en-US" sz="2800" dirty="0">
                <a:solidFill>
                  <a:schemeClr val="bg1"/>
                </a:solidFill>
              </a:rPr>
              <a:t> à la </a:t>
            </a:r>
            <a:r>
              <a:rPr lang="en-US" sz="2800" dirty="0" err="1">
                <a:solidFill>
                  <a:schemeClr val="bg1"/>
                </a:solidFill>
              </a:rPr>
              <a:t>prise</a:t>
            </a:r>
            <a:r>
              <a:rPr lang="en-US" sz="2800" dirty="0">
                <a:solidFill>
                  <a:schemeClr val="bg1"/>
                </a:solidFill>
              </a:rPr>
              <a:t> de parole </a:t>
            </a:r>
            <a:r>
              <a:rPr lang="en-US" sz="2800" dirty="0" err="1">
                <a:solidFill>
                  <a:schemeClr val="bg1"/>
                </a:solidFill>
              </a:rPr>
              <a:t>en</a:t>
            </a:r>
            <a:r>
              <a:rPr lang="en-US" sz="2800" dirty="0">
                <a:solidFill>
                  <a:schemeClr val="bg1"/>
                </a:solidFill>
              </a:rPr>
              <a:t> public</a:t>
            </a:r>
            <a:endParaRPr lang="fr-BE" sz="2000" dirty="0">
              <a:solidFill>
                <a:schemeClr val="bg1"/>
              </a:solidFill>
            </a:endParaRPr>
          </a:p>
          <a:p>
            <a:pPr algn="ctr"/>
            <a:r>
              <a:rPr lang="fr-BE" sz="2000" dirty="0">
                <a:solidFill>
                  <a:schemeClr val="bg1"/>
                </a:solidFill>
              </a:rPr>
              <a:t>4 juillet 2023</a:t>
            </a:r>
          </a:p>
          <a:p>
            <a:pPr algn="ctr"/>
            <a:r>
              <a:rPr lang="fr-BE" sz="2000" dirty="0">
                <a:solidFill>
                  <a:schemeClr val="bg1"/>
                </a:solidFill>
              </a:rPr>
              <a:t>GT-ACAI</a:t>
            </a:r>
          </a:p>
          <a:p>
            <a:pPr algn="ctr"/>
            <a:r>
              <a:rPr lang="fr-BE" sz="2000" dirty="0">
                <a:solidFill>
                  <a:schemeClr val="bg1"/>
                </a:solidFill>
              </a:rPr>
              <a:t>Strasbourg </a:t>
            </a:r>
          </a:p>
        </p:txBody>
      </p:sp>
    </p:spTree>
    <p:extLst>
      <p:ext uri="{BB962C8B-B14F-4D97-AF65-F5344CB8AC3E}">
        <p14:creationId xmlns:p14="http://schemas.microsoft.com/office/powerpoint/2010/main" val="2816719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oneTexte 6">
            <a:extLst>
              <a:ext uri="{FF2B5EF4-FFF2-40B4-BE49-F238E27FC236}">
                <a16:creationId xmlns:a16="http://schemas.microsoft.com/office/drawing/2014/main" id="{21499233-7B6C-4C2D-9E8D-1A1439165A20}"/>
              </a:ext>
            </a:extLst>
          </p:cNvPr>
          <p:cNvSpPr txBox="1"/>
          <p:nvPr/>
        </p:nvSpPr>
        <p:spPr>
          <a:xfrm>
            <a:off x="6329722" y="2254566"/>
            <a:ext cx="297485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endParaRPr lang="fr-FR" sz="2800" dirty="0">
              <a:solidFill>
                <a:schemeClr val="bg1"/>
              </a:solidFill>
              <a:latin typeface="Arial"/>
              <a:ea typeface="Wingdings"/>
              <a:cs typeface="Arial"/>
              <a:sym typeface="Wingdings"/>
            </a:endParaRPr>
          </a:p>
          <a:p>
            <a:pPr algn="r"/>
            <a:endParaRPr lang="fr-FR" sz="2800" dirty="0">
              <a:solidFill>
                <a:schemeClr val="bg1"/>
              </a:solidFill>
              <a:latin typeface="Arial"/>
              <a:ea typeface="Wingdings"/>
              <a:cs typeface="Arial"/>
              <a:sym typeface="Wingdings"/>
            </a:endParaRPr>
          </a:p>
          <a:p>
            <a:pPr algn="r"/>
            <a:endParaRPr lang="fr-FR" sz="2800" dirty="0">
              <a:solidFill>
                <a:schemeClr val="bg1"/>
              </a:solidFill>
              <a:latin typeface="Arial"/>
              <a:ea typeface="Wingdings"/>
              <a:cs typeface="Arial"/>
              <a:sym typeface="Wingdings"/>
            </a:endParaRPr>
          </a:p>
          <a:p>
            <a:pPr algn="r"/>
            <a:endParaRPr lang="fr-FR" sz="2800" dirty="0">
              <a:solidFill>
                <a:schemeClr val="bg1"/>
              </a:solidFill>
              <a:latin typeface="Arial"/>
              <a:ea typeface="Wingdings"/>
              <a:cs typeface="Arial"/>
              <a:sym typeface="Wingdings"/>
            </a:endParaRPr>
          </a:p>
          <a:p>
            <a:pPr algn="r"/>
            <a:endParaRPr lang="fr-FR" sz="2800" dirty="0">
              <a:solidFill>
                <a:schemeClr val="bg1"/>
              </a:solidFill>
              <a:latin typeface="Arial"/>
              <a:ea typeface="Wingdings"/>
              <a:cs typeface="Arial"/>
              <a:sym typeface="Wingdings"/>
            </a:endParaRPr>
          </a:p>
        </p:txBody>
      </p:sp>
      <p:sp>
        <p:nvSpPr>
          <p:cNvPr id="12" name="ZoneTexte 6">
            <a:extLst>
              <a:ext uri="{FF2B5EF4-FFF2-40B4-BE49-F238E27FC236}">
                <a16:creationId xmlns:a16="http://schemas.microsoft.com/office/drawing/2014/main" id="{7964D9F9-48D1-4AED-8EF8-1ABFA6C9AB07}"/>
              </a:ext>
            </a:extLst>
          </p:cNvPr>
          <p:cNvSpPr txBox="1"/>
          <p:nvPr/>
        </p:nvSpPr>
        <p:spPr>
          <a:xfrm>
            <a:off x="-54260" y="10085"/>
            <a:ext cx="9252520" cy="954107"/>
          </a:xfrm>
          <a:prstGeom prst="rect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800" dirty="0">
              <a:solidFill>
                <a:schemeClr val="bg1"/>
              </a:solidFill>
            </a:endParaRP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Avatars  </a:t>
            </a:r>
          </a:p>
        </p:txBody>
      </p:sp>
      <p:sp>
        <p:nvSpPr>
          <p:cNvPr id="15" name="Rectangle à coins arrondis 15">
            <a:extLst>
              <a:ext uri="{FF2B5EF4-FFF2-40B4-BE49-F238E27FC236}">
                <a16:creationId xmlns:a16="http://schemas.microsoft.com/office/drawing/2014/main" id="{A78A9D2A-CB99-4EF0-BB41-7A33A7237ABD}"/>
              </a:ext>
            </a:extLst>
          </p:cNvPr>
          <p:cNvSpPr/>
          <p:nvPr/>
        </p:nvSpPr>
        <p:spPr>
          <a:xfrm>
            <a:off x="689725" y="1054297"/>
            <a:ext cx="7916549" cy="2322942"/>
          </a:xfrm>
          <a:prstGeom prst="roundRect">
            <a:avLst/>
          </a:prstGeom>
          <a:noFill/>
          <a:ln w="57150">
            <a:solidFill>
              <a:srgbClr val="2A64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AC8EE6D-E4E8-490F-81E9-3829E9142298}"/>
              </a:ext>
            </a:extLst>
          </p:cNvPr>
          <p:cNvSpPr txBox="1"/>
          <p:nvPr/>
        </p:nvSpPr>
        <p:spPr>
          <a:xfrm>
            <a:off x="813443" y="1089387"/>
            <a:ext cx="2069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Avatars “cartoon”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AFC9A8-933D-49B7-8B4C-FDEF5DEC9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43" y="1487076"/>
            <a:ext cx="7640832" cy="169666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B4F59E4-8C4E-482F-895A-F7FD7682D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078" y="3890546"/>
            <a:ext cx="7631000" cy="1811058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F1D12DDB-71CE-44BB-8B5A-03B0AD103E3D}"/>
              </a:ext>
            </a:extLst>
          </p:cNvPr>
          <p:cNvSpPr txBox="1"/>
          <p:nvPr/>
        </p:nvSpPr>
        <p:spPr>
          <a:xfrm>
            <a:off x="810420" y="3497495"/>
            <a:ext cx="3178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Avatars </a:t>
            </a:r>
            <a:r>
              <a:rPr lang="en-GB" sz="2000" b="1" dirty="0" err="1"/>
              <a:t>photoréalistes</a:t>
            </a:r>
            <a:endParaRPr lang="en-GB" sz="2000" b="1" dirty="0"/>
          </a:p>
        </p:txBody>
      </p:sp>
      <p:sp>
        <p:nvSpPr>
          <p:cNvPr id="24" name="Rectangle à coins arrondis 15">
            <a:extLst>
              <a:ext uri="{FF2B5EF4-FFF2-40B4-BE49-F238E27FC236}">
                <a16:creationId xmlns:a16="http://schemas.microsoft.com/office/drawing/2014/main" id="{6601E379-8A72-4943-9ECF-2BD08E4E7A52}"/>
              </a:ext>
            </a:extLst>
          </p:cNvPr>
          <p:cNvSpPr/>
          <p:nvPr/>
        </p:nvSpPr>
        <p:spPr>
          <a:xfrm>
            <a:off x="723347" y="3480762"/>
            <a:ext cx="7916549" cy="2322942"/>
          </a:xfrm>
          <a:prstGeom prst="roundRect">
            <a:avLst/>
          </a:prstGeom>
          <a:noFill/>
          <a:ln w="57150">
            <a:solidFill>
              <a:srgbClr val="2A64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469DE3E7-C39D-8797-B8C1-3A8D417EE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5894048"/>
            <a:ext cx="2376264" cy="70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12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6">
            <a:extLst>
              <a:ext uri="{FF2B5EF4-FFF2-40B4-BE49-F238E27FC236}">
                <a16:creationId xmlns:a16="http://schemas.microsoft.com/office/drawing/2014/main" id="{097E42FD-210B-40CC-8054-12033F9C0451}"/>
              </a:ext>
            </a:extLst>
          </p:cNvPr>
          <p:cNvSpPr txBox="1"/>
          <p:nvPr/>
        </p:nvSpPr>
        <p:spPr>
          <a:xfrm>
            <a:off x="-27709" y="-7385"/>
            <a:ext cx="9252520" cy="954107"/>
          </a:xfrm>
          <a:prstGeom prst="rect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BE" sz="2800" dirty="0">
              <a:solidFill>
                <a:schemeClr val="bg1"/>
              </a:solidFill>
            </a:endParaRPr>
          </a:p>
          <a:p>
            <a:pPr algn="ctr"/>
            <a:r>
              <a:rPr lang="fr-BE" sz="2800" dirty="0">
                <a:solidFill>
                  <a:schemeClr val="bg1"/>
                </a:solidFill>
              </a:rPr>
              <a:t>Comportements non-verbaux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B029284-0499-48D7-8016-69541C1091A7}"/>
              </a:ext>
            </a:extLst>
          </p:cNvPr>
          <p:cNvSpPr txBox="1"/>
          <p:nvPr/>
        </p:nvSpPr>
        <p:spPr>
          <a:xfrm>
            <a:off x="1691680" y="908720"/>
            <a:ext cx="6912768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200" dirty="0"/>
          </a:p>
          <a:p>
            <a:r>
              <a:rPr lang="fr-FR" sz="1200" b="1" dirty="0"/>
              <a:t>Postures: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P1: </a:t>
            </a:r>
            <a:r>
              <a:rPr lang="fr-FR" sz="1200" dirty="0" err="1"/>
              <a:t>Backward</a:t>
            </a:r>
            <a:r>
              <a:rPr lang="fr-FR" sz="1200" dirty="0"/>
              <a:t> posture – Arms </a:t>
            </a:r>
            <a:r>
              <a:rPr lang="fr-FR" sz="1200" dirty="0" err="1"/>
              <a:t>crossed</a:t>
            </a:r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P2: </a:t>
            </a:r>
            <a:r>
              <a:rPr lang="fr-FR" sz="1200" dirty="0" err="1"/>
              <a:t>Backward</a:t>
            </a:r>
            <a:r>
              <a:rPr lang="fr-FR" sz="1200" dirty="0"/>
              <a:t> posture –Arms stand (</a:t>
            </a:r>
            <a:r>
              <a:rPr lang="fr-FR" sz="1200" dirty="0" err="1"/>
              <a:t>elbows</a:t>
            </a:r>
            <a:r>
              <a:rPr lang="fr-FR" sz="1200" dirty="0"/>
              <a:t> on the table </a:t>
            </a:r>
            <a:r>
              <a:rPr lang="fr-FR" sz="1200" dirty="0" err="1"/>
              <a:t>with</a:t>
            </a:r>
            <a:r>
              <a:rPr lang="fr-FR" sz="1200" dirty="0"/>
              <a:t> hands </a:t>
            </a:r>
            <a:r>
              <a:rPr lang="fr-FR" sz="1200" dirty="0" err="1"/>
              <a:t>crossed</a:t>
            </a:r>
            <a:r>
              <a:rPr lang="fr-FR" sz="12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P3: </a:t>
            </a:r>
            <a:r>
              <a:rPr lang="fr-FR" sz="1200" dirty="0" err="1"/>
              <a:t>Backward</a:t>
            </a:r>
            <a:r>
              <a:rPr lang="fr-FR" sz="1200" dirty="0"/>
              <a:t> posture – Arms </a:t>
            </a:r>
            <a:r>
              <a:rPr lang="fr-FR" sz="1200" dirty="0" err="1"/>
              <a:t>behind</a:t>
            </a:r>
            <a:r>
              <a:rPr lang="fr-FR" sz="1200" dirty="0"/>
              <a:t> the </a:t>
            </a:r>
            <a:r>
              <a:rPr lang="fr-FR" sz="1200" dirty="0" err="1"/>
              <a:t>head</a:t>
            </a:r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P4: </a:t>
            </a:r>
            <a:r>
              <a:rPr lang="fr-FR" sz="1200" dirty="0" err="1"/>
              <a:t>Upright</a:t>
            </a:r>
            <a:r>
              <a:rPr lang="fr-FR" sz="1200" dirty="0"/>
              <a:t> posture – Hand on hand (hands on the table, one on top of the </a:t>
            </a:r>
            <a:r>
              <a:rPr lang="fr-FR" sz="1200" dirty="0" err="1"/>
              <a:t>other</a:t>
            </a:r>
            <a:r>
              <a:rPr lang="fr-FR" sz="12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P5: </a:t>
            </a:r>
            <a:r>
              <a:rPr lang="fr-FR" sz="1200" dirty="0" err="1"/>
              <a:t>Upright</a:t>
            </a:r>
            <a:r>
              <a:rPr lang="fr-FR" sz="1200" dirty="0"/>
              <a:t> posture – Hands </a:t>
            </a:r>
            <a:r>
              <a:rPr lang="fr-FR" sz="1200" dirty="0" err="1"/>
              <a:t>together</a:t>
            </a:r>
            <a:r>
              <a:rPr lang="fr-FR" sz="1200" dirty="0"/>
              <a:t> (hands </a:t>
            </a:r>
            <a:r>
              <a:rPr lang="fr-FR" sz="1200" dirty="0" err="1"/>
              <a:t>crossed</a:t>
            </a:r>
            <a:r>
              <a:rPr lang="fr-FR" sz="1200" dirty="0"/>
              <a:t> on the table)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P6: </a:t>
            </a:r>
            <a:r>
              <a:rPr lang="fr-FR" sz="1200" dirty="0" err="1"/>
              <a:t>Upright</a:t>
            </a:r>
            <a:r>
              <a:rPr lang="fr-FR" sz="1200" dirty="0"/>
              <a:t> posture – Hands </a:t>
            </a:r>
            <a:r>
              <a:rPr lang="fr-FR" sz="1200" dirty="0" err="1"/>
              <a:t>separated</a:t>
            </a:r>
            <a:r>
              <a:rPr lang="fr-FR" sz="1200" dirty="0"/>
              <a:t> in front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P7: </a:t>
            </a:r>
            <a:r>
              <a:rPr lang="fr-FR" sz="1200" dirty="0" err="1"/>
              <a:t>Forward</a:t>
            </a:r>
            <a:r>
              <a:rPr lang="fr-FR" sz="1200" dirty="0"/>
              <a:t> posture – Hands </a:t>
            </a:r>
            <a:r>
              <a:rPr lang="fr-FR" sz="1200" dirty="0" err="1"/>
              <a:t>together</a:t>
            </a:r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P8: </a:t>
            </a:r>
            <a:r>
              <a:rPr lang="fr-FR" sz="1200" dirty="0" err="1"/>
              <a:t>Forward</a:t>
            </a:r>
            <a:r>
              <a:rPr lang="fr-FR" sz="1200" dirty="0"/>
              <a:t> posture – Arms stand (</a:t>
            </a:r>
            <a:r>
              <a:rPr lang="fr-FR" sz="1200" dirty="0" err="1"/>
              <a:t>elbows</a:t>
            </a:r>
            <a:r>
              <a:rPr lang="fr-FR" sz="1200" dirty="0"/>
              <a:t> on the table </a:t>
            </a:r>
            <a:r>
              <a:rPr lang="fr-FR" sz="1200" dirty="0" err="1"/>
              <a:t>with</a:t>
            </a:r>
            <a:r>
              <a:rPr lang="fr-FR" sz="1200" dirty="0"/>
              <a:t> hands </a:t>
            </a:r>
            <a:r>
              <a:rPr lang="fr-FR" sz="1200" dirty="0" err="1"/>
              <a:t>crossed</a:t>
            </a:r>
            <a:r>
              <a:rPr lang="fr-FR" sz="12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P9: </a:t>
            </a:r>
            <a:r>
              <a:rPr lang="fr-FR" sz="1200" dirty="0" err="1"/>
              <a:t>Froward</a:t>
            </a:r>
            <a:r>
              <a:rPr lang="fr-FR" sz="1200" dirty="0"/>
              <a:t> posture – Arms </a:t>
            </a:r>
            <a:r>
              <a:rPr lang="fr-FR" sz="1200" dirty="0" err="1"/>
              <a:t>crossed</a:t>
            </a:r>
            <a:endParaRPr lang="fr-FR" sz="1200" dirty="0"/>
          </a:p>
          <a:p>
            <a:endParaRPr lang="fr-FR" sz="1200" dirty="0"/>
          </a:p>
          <a:p>
            <a:r>
              <a:rPr lang="fr-FR" sz="1200" b="1" dirty="0"/>
              <a:t>Facial expressions: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F1: None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F2: </a:t>
            </a:r>
            <a:r>
              <a:rPr lang="fr-FR" sz="1200" dirty="0" err="1"/>
              <a:t>Smiling</a:t>
            </a:r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F3: </a:t>
            </a:r>
            <a:r>
              <a:rPr lang="fr-FR" sz="1200" dirty="0" err="1"/>
              <a:t>Frowning</a:t>
            </a:r>
            <a:endParaRPr lang="fr-F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F4: </a:t>
            </a:r>
            <a:r>
              <a:rPr lang="fr-FR" sz="1200" dirty="0" err="1"/>
              <a:t>Eyebrows</a:t>
            </a:r>
            <a:r>
              <a:rPr lang="fr-FR" sz="1200" dirty="0"/>
              <a:t> </a:t>
            </a:r>
            <a:r>
              <a:rPr lang="fr-FR" sz="1200" dirty="0" err="1"/>
              <a:t>raised</a:t>
            </a:r>
            <a:endParaRPr lang="fr-FR" sz="1200" dirty="0"/>
          </a:p>
          <a:p>
            <a:endParaRPr lang="fr-FR" sz="1200" b="1" dirty="0"/>
          </a:p>
          <a:p>
            <a:r>
              <a:rPr lang="fr-FR" sz="1200" b="1" dirty="0"/>
              <a:t>Head </a:t>
            </a:r>
            <a:r>
              <a:rPr lang="fr-FR" sz="1200" b="1" dirty="0" err="1"/>
              <a:t>movements</a:t>
            </a:r>
            <a:r>
              <a:rPr lang="fr-FR" sz="1200" b="1" dirty="0"/>
              <a:t>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H1: None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H2: </a:t>
            </a:r>
            <a:r>
              <a:rPr lang="fr-FR" sz="1200" dirty="0" err="1"/>
              <a:t>Nod</a:t>
            </a:r>
            <a:endParaRPr lang="fr-FR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H3: Shake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H4: </a:t>
            </a:r>
            <a:r>
              <a:rPr lang="fr-FR" sz="1200" dirty="0" err="1"/>
              <a:t>Questioning</a:t>
            </a:r>
            <a:r>
              <a:rPr lang="fr-FR" sz="1200" dirty="0"/>
              <a:t> (</a:t>
            </a:r>
            <a:r>
              <a:rPr lang="fr-FR" sz="1200" dirty="0" err="1"/>
              <a:t>head</a:t>
            </a:r>
            <a:r>
              <a:rPr lang="fr-FR" sz="1200" dirty="0"/>
              <a:t> </a:t>
            </a:r>
            <a:r>
              <a:rPr lang="fr-FR" sz="1200" dirty="0" err="1"/>
              <a:t>tilted</a:t>
            </a:r>
            <a:r>
              <a:rPr lang="fr-FR" sz="1200" dirty="0"/>
              <a:t> at 45 </a:t>
            </a:r>
            <a:r>
              <a:rPr lang="fr-FR" sz="1200" dirty="0" err="1"/>
              <a:t>degrees</a:t>
            </a:r>
            <a:r>
              <a:rPr lang="fr-FR" sz="1200" dirty="0"/>
              <a:t>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8A7AF18-A69C-4EAE-8A87-ADA1374130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70" t="3033" r="8600" b="-955"/>
          <a:stretch/>
        </p:blipFill>
        <p:spPr>
          <a:xfrm>
            <a:off x="3225310" y="5483285"/>
            <a:ext cx="5616624" cy="129319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009A8B1-E898-4151-BEA8-59DFFAD583A4}"/>
              </a:ext>
            </a:extLst>
          </p:cNvPr>
          <p:cNvSpPr txBox="1"/>
          <p:nvPr/>
        </p:nvSpPr>
        <p:spPr>
          <a:xfrm>
            <a:off x="1588383" y="587548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40 attitudes</a:t>
            </a:r>
          </a:p>
        </p:txBody>
      </p:sp>
      <p:sp>
        <p:nvSpPr>
          <p:cNvPr id="10" name="Rectangle à coins arrondis 15">
            <a:extLst>
              <a:ext uri="{FF2B5EF4-FFF2-40B4-BE49-F238E27FC236}">
                <a16:creationId xmlns:a16="http://schemas.microsoft.com/office/drawing/2014/main" id="{ADE6DADF-3221-4F0E-9876-C1089C86DEEB}"/>
              </a:ext>
            </a:extLst>
          </p:cNvPr>
          <p:cNvSpPr/>
          <p:nvPr/>
        </p:nvSpPr>
        <p:spPr>
          <a:xfrm>
            <a:off x="1407362" y="1023533"/>
            <a:ext cx="7434572" cy="4263262"/>
          </a:xfrm>
          <a:prstGeom prst="roundRect">
            <a:avLst/>
          </a:prstGeom>
          <a:noFill/>
          <a:ln w="57150">
            <a:solidFill>
              <a:srgbClr val="2A64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à coins arrondis 15">
            <a:extLst>
              <a:ext uri="{FF2B5EF4-FFF2-40B4-BE49-F238E27FC236}">
                <a16:creationId xmlns:a16="http://schemas.microsoft.com/office/drawing/2014/main" id="{1CA12A18-0E4C-473C-B9D8-CCD5916F115D}"/>
              </a:ext>
            </a:extLst>
          </p:cNvPr>
          <p:cNvSpPr/>
          <p:nvPr/>
        </p:nvSpPr>
        <p:spPr>
          <a:xfrm>
            <a:off x="1403649" y="5414909"/>
            <a:ext cx="7404381" cy="1361574"/>
          </a:xfrm>
          <a:prstGeom prst="roundRect">
            <a:avLst/>
          </a:prstGeom>
          <a:noFill/>
          <a:ln w="57150">
            <a:solidFill>
              <a:srgbClr val="2A64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Flèche : courbe vers la droite 12">
            <a:extLst>
              <a:ext uri="{FF2B5EF4-FFF2-40B4-BE49-F238E27FC236}">
                <a16:creationId xmlns:a16="http://schemas.microsoft.com/office/drawing/2014/main" id="{C638FDFD-7798-400D-9CE2-C0D05C37F2EA}"/>
              </a:ext>
            </a:extLst>
          </p:cNvPr>
          <p:cNvSpPr/>
          <p:nvPr/>
        </p:nvSpPr>
        <p:spPr>
          <a:xfrm>
            <a:off x="323530" y="3717032"/>
            <a:ext cx="1080119" cy="2916621"/>
          </a:xfrm>
          <a:prstGeom prst="curvedRightArrow">
            <a:avLst>
              <a:gd name="adj1" fmla="val 25000"/>
              <a:gd name="adj2" fmla="val 95421"/>
              <a:gd name="adj3" fmla="val 25000"/>
            </a:avLst>
          </a:prstGeom>
          <a:solidFill>
            <a:srgbClr val="2A64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2788BBC-6154-4A4D-B6D8-8D730626941E}"/>
              </a:ext>
            </a:extLst>
          </p:cNvPr>
          <p:cNvSpPr/>
          <p:nvPr/>
        </p:nvSpPr>
        <p:spPr>
          <a:xfrm>
            <a:off x="6228184" y="3429000"/>
            <a:ext cx="2160240" cy="1582303"/>
          </a:xfrm>
          <a:prstGeom prst="ellipse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800" dirty="0">
                <a:solidFill>
                  <a:schemeClr val="bg1"/>
                </a:solidFill>
              </a:rPr>
              <a:t>144 combinations possibles </a:t>
            </a:r>
            <a:endParaRPr lang="en-GB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628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652C55D0-F6A0-4EC2-9980-90D2694BCF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50" y="1033029"/>
            <a:ext cx="4374885" cy="2179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ZoneTexte 6">
            <a:extLst>
              <a:ext uri="{FF2B5EF4-FFF2-40B4-BE49-F238E27FC236}">
                <a16:creationId xmlns:a16="http://schemas.microsoft.com/office/drawing/2014/main" id="{097E42FD-210B-40CC-8054-12033F9C0451}"/>
              </a:ext>
            </a:extLst>
          </p:cNvPr>
          <p:cNvSpPr txBox="1"/>
          <p:nvPr/>
        </p:nvSpPr>
        <p:spPr>
          <a:xfrm>
            <a:off x="-54260" y="0"/>
            <a:ext cx="9252520" cy="954107"/>
          </a:xfrm>
          <a:prstGeom prst="rect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2800" dirty="0">
              <a:solidFill>
                <a:schemeClr val="bg2"/>
              </a:solidFill>
              <a:latin typeface="Arial"/>
              <a:ea typeface="Wingdings"/>
              <a:cs typeface="Arial"/>
              <a:sym typeface="Wingdings"/>
            </a:endParaRPr>
          </a:p>
          <a:p>
            <a:pPr algn="ctr"/>
            <a:r>
              <a:rPr lang="fr-FR" sz="2800" dirty="0">
                <a:solidFill>
                  <a:schemeClr val="bg2"/>
                </a:solidFill>
                <a:latin typeface="Arial"/>
                <a:ea typeface="Wingdings"/>
                <a:cs typeface="Arial"/>
                <a:sym typeface="Wingdings"/>
              </a:rPr>
              <a:t>Etude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1A19FC1-D28F-4C00-9FCF-B826E7B05BB4}"/>
              </a:ext>
            </a:extLst>
          </p:cNvPr>
          <p:cNvSpPr txBox="1"/>
          <p:nvPr/>
        </p:nvSpPr>
        <p:spPr>
          <a:xfrm>
            <a:off x="179512" y="1340768"/>
            <a:ext cx="81545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ea typeface="Wingdings"/>
                <a:cs typeface="Arial"/>
                <a:sym typeface="Wingdings"/>
              </a:rPr>
              <a:t>125 participants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ea typeface="Wingdings"/>
                <a:cs typeface="Arial"/>
                <a:sym typeface="Wingdings"/>
              </a:rPr>
              <a:t>40 </a:t>
            </a:r>
            <a:r>
              <a:rPr lang="en-GB" sz="2000" dirty="0" err="1">
                <a:solidFill>
                  <a:srgbClr val="000000"/>
                </a:solidFill>
                <a:ea typeface="Wingdings"/>
                <a:cs typeface="Arial"/>
                <a:sym typeface="Wingdings"/>
              </a:rPr>
              <a:t>séquences</a:t>
            </a:r>
            <a:r>
              <a:rPr lang="en-GB" sz="2000" dirty="0">
                <a:solidFill>
                  <a:srgbClr val="000000"/>
                </a:solidFill>
                <a:ea typeface="Wingdings"/>
                <a:cs typeface="Arial"/>
                <a:sym typeface="Wingdings"/>
              </a:rPr>
              <a:t> </a:t>
            </a:r>
            <a:r>
              <a:rPr lang="en-GB" sz="2000" dirty="0" err="1">
                <a:solidFill>
                  <a:srgbClr val="000000"/>
                </a:solidFill>
                <a:ea typeface="Wingdings"/>
                <a:cs typeface="Arial"/>
                <a:sym typeface="Wingdings"/>
              </a:rPr>
              <a:t>testées</a:t>
            </a:r>
            <a:endParaRPr lang="en-GB" sz="2000" dirty="0">
              <a:solidFill>
                <a:srgbClr val="000000"/>
              </a:solidFill>
              <a:ea typeface="Wingdings"/>
              <a:cs typeface="Arial"/>
              <a:sym typeface="Wingding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ea typeface="Wingdings"/>
                <a:cs typeface="Arial" panose="020B0604020202020204" pitchFamily="34" charset="0"/>
                <a:sym typeface="Wingdings"/>
              </a:rPr>
              <a:t>Echelle de Likert à 7 </a:t>
            </a:r>
            <a:r>
              <a:rPr lang="en-GB" sz="2000" dirty="0" err="1">
                <a:solidFill>
                  <a:srgbClr val="000000"/>
                </a:solidFill>
                <a:ea typeface="Wingdings"/>
                <a:cs typeface="Arial" panose="020B0604020202020204" pitchFamily="34" charset="0"/>
                <a:sym typeface="Wingdings"/>
              </a:rPr>
              <a:t>niveaux</a:t>
            </a:r>
            <a:r>
              <a:rPr lang="en-GB" sz="2000" dirty="0">
                <a:solidFill>
                  <a:srgbClr val="000000"/>
                </a:solidFill>
                <a:ea typeface="Wingdings"/>
                <a:cs typeface="Arial" panose="020B0604020202020204" pitchFamily="34" charset="0"/>
                <a:sym typeface="Wingdings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Gatineau Presence Questionnaire</a:t>
            </a:r>
            <a:endParaRPr lang="en-GB" sz="2000" dirty="0">
              <a:solidFill>
                <a:srgbClr val="000000"/>
              </a:solidFill>
              <a:ea typeface="Wingdings"/>
              <a:cs typeface="Arial" panose="020B0604020202020204" pitchFamily="34" charset="0"/>
              <a:sym typeface="Wingding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A91FF04-71C0-47AA-A80B-20A18CB98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1" t="2168" r="1783"/>
          <a:stretch/>
        </p:blipFill>
        <p:spPr>
          <a:xfrm>
            <a:off x="5508104" y="3243190"/>
            <a:ext cx="2699446" cy="1045109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8F9DAB2E-423A-4D90-B009-2152E7A5E8C2}"/>
              </a:ext>
            </a:extLst>
          </p:cNvPr>
          <p:cNvSpPr/>
          <p:nvPr/>
        </p:nvSpPr>
        <p:spPr>
          <a:xfrm>
            <a:off x="539552" y="2833700"/>
            <a:ext cx="3960440" cy="2690919"/>
          </a:xfrm>
          <a:prstGeom prst="ellipse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800" b="1" dirty="0">
                <a:solidFill>
                  <a:schemeClr val="bg1"/>
                </a:solidFill>
              </a:rPr>
              <a:t>GPQ</a:t>
            </a:r>
            <a:r>
              <a:rPr lang="fr-BE" sz="1800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Tx/>
              <a:buChar char="-"/>
            </a:pPr>
            <a:r>
              <a:rPr lang="fr-BE" dirty="0">
                <a:solidFill>
                  <a:schemeClr val="bg1"/>
                </a:solidFill>
              </a:rPr>
              <a:t>Sentiment de présence</a:t>
            </a:r>
          </a:p>
          <a:p>
            <a:pPr marL="285750" indent="-285750" algn="ctr">
              <a:buFontTx/>
              <a:buChar char="-"/>
            </a:pPr>
            <a:r>
              <a:rPr lang="fr-BE" sz="1800" dirty="0">
                <a:solidFill>
                  <a:schemeClr val="bg1"/>
                </a:solidFill>
              </a:rPr>
              <a:t>Niveau de réalisme </a:t>
            </a:r>
          </a:p>
          <a:p>
            <a:pPr marL="285750" indent="-285750" algn="ctr">
              <a:buFontTx/>
              <a:buChar char="-"/>
            </a:pPr>
            <a:r>
              <a:rPr lang="fr-BE" dirty="0">
                <a:solidFill>
                  <a:schemeClr val="bg1"/>
                </a:solidFill>
              </a:rPr>
              <a:t>Niveau d’artificialité</a:t>
            </a:r>
          </a:p>
          <a:p>
            <a:pPr marL="285750" indent="-285750" algn="ctr">
              <a:buFontTx/>
              <a:buChar char="-"/>
            </a:pPr>
            <a:r>
              <a:rPr lang="fr-BE" dirty="0">
                <a:solidFill>
                  <a:schemeClr val="bg1"/>
                </a:solidFill>
              </a:rPr>
              <a:t>Conscience spatiale</a:t>
            </a:r>
            <a:endParaRPr lang="en-GB" sz="1800" dirty="0">
              <a:solidFill>
                <a:schemeClr val="bg1"/>
              </a:solidFill>
            </a:endParaRP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5E1975E1-1BB8-CF5A-3221-0ADFC5673B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8224" y="5157192"/>
            <a:ext cx="2376264" cy="70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24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6">
            <a:extLst>
              <a:ext uri="{FF2B5EF4-FFF2-40B4-BE49-F238E27FC236}">
                <a16:creationId xmlns:a16="http://schemas.microsoft.com/office/drawing/2014/main" id="{097E42FD-210B-40CC-8054-12033F9C0451}"/>
              </a:ext>
            </a:extLst>
          </p:cNvPr>
          <p:cNvSpPr txBox="1"/>
          <p:nvPr/>
        </p:nvSpPr>
        <p:spPr>
          <a:xfrm>
            <a:off x="-54260" y="0"/>
            <a:ext cx="9252520" cy="1384995"/>
          </a:xfrm>
          <a:prstGeom prst="rect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BE" sz="2800" dirty="0">
              <a:solidFill>
                <a:schemeClr val="bg1"/>
              </a:solidFill>
            </a:endParaRPr>
          </a:p>
          <a:p>
            <a:pPr algn="ctr"/>
            <a:r>
              <a:rPr lang="fr-BE" sz="2800" dirty="0">
                <a:solidFill>
                  <a:schemeClr val="bg1"/>
                </a:solidFill>
              </a:rPr>
              <a:t>Résultats par séquence : </a:t>
            </a:r>
          </a:p>
          <a:p>
            <a:pPr algn="ctr"/>
            <a:r>
              <a:rPr lang="fr-BE" sz="2800" dirty="0">
                <a:solidFill>
                  <a:schemeClr val="bg1"/>
                </a:solidFill>
              </a:rPr>
              <a:t>Comment les attitudes sont perçues en RV? </a:t>
            </a:r>
            <a:endParaRPr lang="en-GB" sz="2800" dirty="0">
              <a:solidFill>
                <a:schemeClr val="bg1"/>
              </a:solidFill>
            </a:endParaRPr>
          </a:p>
        </p:txBody>
      </p: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026AC02D-BDA6-430E-98E0-DCC5EF2A70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916832"/>
          <a:ext cx="4490911" cy="3993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5806440" imgH="4488120" progId="Paint.Picture">
                  <p:embed/>
                </p:oleObj>
              </mc:Choice>
              <mc:Fallback>
                <p:oleObj name="Bitmap Image" r:id="rId3" imgW="5806440" imgH="4488120" progId="Paint.Picture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026AC02D-BDA6-430E-98E0-DCC5EF2A70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916832"/>
                        <a:ext cx="4490911" cy="39937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06A8EF24-7C99-4A89-B7D1-D32CBD9E85AE}"/>
              </a:ext>
            </a:extLst>
          </p:cNvPr>
          <p:cNvSpPr txBox="1"/>
          <p:nvPr/>
        </p:nvSpPr>
        <p:spPr>
          <a:xfrm>
            <a:off x="1470761" y="147549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Valence per </a:t>
            </a:r>
            <a:r>
              <a:rPr lang="fr-FR" b="1" dirty="0" err="1"/>
              <a:t>sequence</a:t>
            </a:r>
            <a:r>
              <a:rPr lang="fr-FR" b="1" dirty="0"/>
              <a:t> </a:t>
            </a:r>
          </a:p>
        </p:txBody>
      </p:sp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62282CD3-BBDF-46C3-85E9-DBBE894578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732" y="1923657"/>
          <a:ext cx="4463028" cy="3946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5074920" imgH="4488120" progId="Paint.Picture">
                  <p:embed/>
                </p:oleObj>
              </mc:Choice>
              <mc:Fallback>
                <p:oleObj name="Bitmap Image" r:id="rId5" imgW="5074920" imgH="4488120" progId="Paint.Picture">
                  <p:embed/>
                  <p:pic>
                    <p:nvPicPr>
                      <p:cNvPr id="7" name="Objet 6">
                        <a:extLst>
                          <a:ext uri="{FF2B5EF4-FFF2-40B4-BE49-F238E27FC236}">
                            <a16:creationId xmlns:a16="http://schemas.microsoft.com/office/drawing/2014/main" id="{62282CD3-BBDF-46C3-85E9-DBBE894578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45732" y="1923657"/>
                        <a:ext cx="4463028" cy="3946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8A1301AD-18E8-433B-90DA-F59C5B74AA9F}"/>
              </a:ext>
            </a:extLst>
          </p:cNvPr>
          <p:cNvSpPr txBox="1"/>
          <p:nvPr/>
        </p:nvSpPr>
        <p:spPr>
          <a:xfrm>
            <a:off x="6060637" y="1475492"/>
            <a:ext cx="4655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Arousal per </a:t>
            </a:r>
            <a:r>
              <a:rPr lang="fr-FR" b="1" dirty="0" err="1"/>
              <a:t>sequence</a:t>
            </a:r>
            <a:r>
              <a:rPr lang="fr-FR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2470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6">
            <a:extLst>
              <a:ext uri="{FF2B5EF4-FFF2-40B4-BE49-F238E27FC236}">
                <a16:creationId xmlns:a16="http://schemas.microsoft.com/office/drawing/2014/main" id="{097E42FD-210B-40CC-8054-12033F9C0451}"/>
              </a:ext>
            </a:extLst>
          </p:cNvPr>
          <p:cNvSpPr txBox="1"/>
          <p:nvPr/>
        </p:nvSpPr>
        <p:spPr>
          <a:xfrm>
            <a:off x="-54260" y="0"/>
            <a:ext cx="9252520" cy="954107"/>
          </a:xfrm>
          <a:prstGeom prst="rect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solidFill>
                  <a:schemeClr val="bg1"/>
                </a:solidFill>
              </a:rPr>
              <a:t>Bibliothèque</a:t>
            </a:r>
            <a:r>
              <a:rPr lang="fr-BE" sz="2800">
                <a:solidFill>
                  <a:schemeClr val="bg1"/>
                </a:solidFill>
              </a:rPr>
              <a:t> </a:t>
            </a:r>
            <a:r>
              <a:rPr lang="fr-BE" sz="2800" dirty="0">
                <a:solidFill>
                  <a:schemeClr val="bg1"/>
                </a:solidFill>
              </a:rPr>
              <a:t>de comportements non-verbaux associés à des niveaux de valence et d’éveil différents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C6D03B7-599E-4E6C-86D0-9B3D39A57B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3" r="2631" b="1737"/>
          <a:stretch/>
        </p:blipFill>
        <p:spPr>
          <a:xfrm>
            <a:off x="927610" y="1020792"/>
            <a:ext cx="5721406" cy="5778151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C6C13655-DBEC-4D4D-AB54-311461663F74}"/>
              </a:ext>
            </a:extLst>
          </p:cNvPr>
          <p:cNvSpPr/>
          <p:nvPr/>
        </p:nvSpPr>
        <p:spPr>
          <a:xfrm>
            <a:off x="3887924" y="1550598"/>
            <a:ext cx="1476164" cy="7262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20C7DEB-7672-4752-9FE7-491F921F3256}"/>
              </a:ext>
            </a:extLst>
          </p:cNvPr>
          <p:cNvSpPr/>
          <p:nvPr/>
        </p:nvSpPr>
        <p:spPr>
          <a:xfrm>
            <a:off x="5034559" y="2796079"/>
            <a:ext cx="1872208" cy="17310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B571253-0796-4A5A-A319-EC203F9CFEB0}"/>
              </a:ext>
            </a:extLst>
          </p:cNvPr>
          <p:cNvSpPr/>
          <p:nvPr/>
        </p:nvSpPr>
        <p:spPr>
          <a:xfrm>
            <a:off x="2212714" y="2771651"/>
            <a:ext cx="1872208" cy="40362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286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0">
            <a:extLst>
              <a:ext uri="{FF2B5EF4-FFF2-40B4-BE49-F238E27FC236}">
                <a16:creationId xmlns:a16="http://schemas.microsoft.com/office/drawing/2014/main" id="{15556A86-E45A-47E5-B5F3-116331B76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2008279"/>
            <a:ext cx="1806035" cy="967625"/>
          </a:xfrm>
          <a:prstGeom prst="rect">
            <a:avLst/>
          </a:prstGeom>
        </p:spPr>
      </p:pic>
      <p:pic>
        <p:nvPicPr>
          <p:cNvPr id="26" name="Image 92">
            <a:extLst>
              <a:ext uri="{FF2B5EF4-FFF2-40B4-BE49-F238E27FC236}">
                <a16:creationId xmlns:a16="http://schemas.microsoft.com/office/drawing/2014/main" id="{E51C5BBA-793E-41AA-B135-4B187BBB1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319" y="1916832"/>
            <a:ext cx="1208893" cy="908004"/>
          </a:xfrm>
          <a:prstGeom prst="rect">
            <a:avLst/>
          </a:prstGeom>
        </p:spPr>
      </p:pic>
      <p:sp>
        <p:nvSpPr>
          <p:cNvPr id="27" name="ZoneTexte 6">
            <a:extLst>
              <a:ext uri="{FF2B5EF4-FFF2-40B4-BE49-F238E27FC236}">
                <a16:creationId xmlns:a16="http://schemas.microsoft.com/office/drawing/2014/main" id="{21499233-7B6C-4C2D-9E8D-1A1439165A20}"/>
              </a:ext>
            </a:extLst>
          </p:cNvPr>
          <p:cNvSpPr txBox="1"/>
          <p:nvPr/>
        </p:nvSpPr>
        <p:spPr>
          <a:xfrm>
            <a:off x="6820662" y="3330403"/>
            <a:ext cx="297485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endParaRPr lang="fr-FR" sz="2800" dirty="0">
              <a:solidFill>
                <a:schemeClr val="bg1"/>
              </a:solidFill>
              <a:latin typeface="Arial"/>
              <a:ea typeface="Wingdings"/>
              <a:cs typeface="Arial"/>
              <a:sym typeface="Wingdings"/>
            </a:endParaRPr>
          </a:p>
          <a:p>
            <a:pPr algn="r"/>
            <a:endParaRPr lang="fr-FR" sz="2800" dirty="0">
              <a:solidFill>
                <a:schemeClr val="bg1"/>
              </a:solidFill>
              <a:latin typeface="Arial"/>
              <a:ea typeface="Wingdings"/>
              <a:cs typeface="Arial"/>
              <a:sym typeface="Wingdings"/>
            </a:endParaRPr>
          </a:p>
          <a:p>
            <a:pPr algn="r"/>
            <a:endParaRPr lang="fr-FR" sz="2800" dirty="0">
              <a:solidFill>
                <a:schemeClr val="bg1"/>
              </a:solidFill>
              <a:latin typeface="Arial"/>
              <a:ea typeface="Wingdings"/>
              <a:cs typeface="Arial"/>
              <a:sym typeface="Wingdings"/>
            </a:endParaRPr>
          </a:p>
          <a:p>
            <a:pPr algn="r"/>
            <a:endParaRPr lang="fr-FR" sz="2800" dirty="0">
              <a:solidFill>
                <a:schemeClr val="bg1"/>
              </a:solidFill>
              <a:latin typeface="Arial"/>
              <a:ea typeface="Wingdings"/>
              <a:cs typeface="Arial"/>
              <a:sym typeface="Wingdings"/>
            </a:endParaRPr>
          </a:p>
          <a:p>
            <a:pPr algn="r"/>
            <a:endParaRPr lang="fr-FR" sz="2800" dirty="0">
              <a:solidFill>
                <a:schemeClr val="bg1"/>
              </a:solidFill>
              <a:latin typeface="Arial"/>
              <a:ea typeface="Wingdings"/>
              <a:cs typeface="Arial"/>
              <a:sym typeface="Wingdings"/>
            </a:endParaRPr>
          </a:p>
        </p:txBody>
      </p:sp>
      <p:sp>
        <p:nvSpPr>
          <p:cNvPr id="12" name="ZoneTexte 6">
            <a:extLst>
              <a:ext uri="{FF2B5EF4-FFF2-40B4-BE49-F238E27FC236}">
                <a16:creationId xmlns:a16="http://schemas.microsoft.com/office/drawing/2014/main" id="{7964D9F9-48D1-4AED-8EF8-1ABFA6C9AB07}"/>
              </a:ext>
            </a:extLst>
          </p:cNvPr>
          <p:cNvSpPr txBox="1"/>
          <p:nvPr/>
        </p:nvSpPr>
        <p:spPr>
          <a:xfrm>
            <a:off x="-54260" y="0"/>
            <a:ext cx="9252520" cy="954107"/>
          </a:xfrm>
          <a:prstGeom prst="rect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800" dirty="0">
              <a:solidFill>
                <a:schemeClr val="bg1"/>
              </a:solidFill>
            </a:endParaRP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Casques </a:t>
            </a:r>
          </a:p>
        </p:txBody>
      </p:sp>
      <p:sp>
        <p:nvSpPr>
          <p:cNvPr id="8" name="Rectangle à coins arrondis 15">
            <a:extLst>
              <a:ext uri="{FF2B5EF4-FFF2-40B4-BE49-F238E27FC236}">
                <a16:creationId xmlns:a16="http://schemas.microsoft.com/office/drawing/2014/main" id="{56BF4350-5155-4FA4-AFB7-541128BE6C9A}"/>
              </a:ext>
            </a:extLst>
          </p:cNvPr>
          <p:cNvSpPr/>
          <p:nvPr/>
        </p:nvSpPr>
        <p:spPr>
          <a:xfrm>
            <a:off x="4788071" y="1245146"/>
            <a:ext cx="3857074" cy="3634893"/>
          </a:xfrm>
          <a:prstGeom prst="roundRect">
            <a:avLst/>
          </a:prstGeom>
          <a:noFill/>
          <a:ln w="57150">
            <a:solidFill>
              <a:srgbClr val="2A64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E3B3A3A-DE3D-47C9-8B64-91103D318F0C}"/>
              </a:ext>
            </a:extLst>
          </p:cNvPr>
          <p:cNvSpPr txBox="1"/>
          <p:nvPr/>
        </p:nvSpPr>
        <p:spPr>
          <a:xfrm>
            <a:off x="755576" y="2996952"/>
            <a:ext cx="35671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Qualité</a:t>
            </a:r>
            <a:r>
              <a:rPr lang="en-GB" dirty="0"/>
              <a:t> de 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Prix </a:t>
            </a:r>
            <a:r>
              <a:rPr lang="en-GB" dirty="0" err="1"/>
              <a:t>démocratique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Portabilité</a:t>
            </a:r>
            <a:r>
              <a:rPr lang="en-GB" dirty="0"/>
              <a:t> (smartphone et casque)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Pas de competence </a:t>
            </a:r>
            <a:r>
              <a:rPr lang="en-GB" dirty="0" err="1"/>
              <a:t>nécessaire</a:t>
            </a:r>
            <a:r>
              <a:rPr lang="en-GB" dirty="0"/>
              <a:t>		</a:t>
            </a:r>
          </a:p>
        </p:txBody>
      </p:sp>
      <p:sp>
        <p:nvSpPr>
          <p:cNvPr id="14" name="Rectangle à coins arrondis 15">
            <a:extLst>
              <a:ext uri="{FF2B5EF4-FFF2-40B4-BE49-F238E27FC236}">
                <a16:creationId xmlns:a16="http://schemas.microsoft.com/office/drawing/2014/main" id="{1F06523A-F129-4BA5-8C3A-2ECDD8B3D604}"/>
              </a:ext>
            </a:extLst>
          </p:cNvPr>
          <p:cNvSpPr/>
          <p:nvPr/>
        </p:nvSpPr>
        <p:spPr>
          <a:xfrm>
            <a:off x="354886" y="1245147"/>
            <a:ext cx="3857074" cy="3634893"/>
          </a:xfrm>
          <a:prstGeom prst="roundRect">
            <a:avLst/>
          </a:prstGeom>
          <a:noFill/>
          <a:ln w="57150">
            <a:solidFill>
              <a:srgbClr val="2A64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E74E473-7D04-46D5-9221-C417BD0C7215}"/>
              </a:ext>
            </a:extLst>
          </p:cNvPr>
          <p:cNvSpPr txBox="1"/>
          <p:nvPr/>
        </p:nvSpPr>
        <p:spPr>
          <a:xfrm>
            <a:off x="1243772" y="1460767"/>
            <a:ext cx="3629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Cardboard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D71D863-777C-445F-8AB1-196D27F0EF67}"/>
              </a:ext>
            </a:extLst>
          </p:cNvPr>
          <p:cNvSpPr txBox="1"/>
          <p:nvPr/>
        </p:nvSpPr>
        <p:spPr>
          <a:xfrm>
            <a:off x="5630491" y="1419205"/>
            <a:ext cx="3629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Oculus Rift S</a:t>
            </a: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2EF5856A-28D8-D177-F598-F640E3204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5894048"/>
            <a:ext cx="2376264" cy="709333"/>
          </a:xfrm>
          <a:prstGeom prst="rect">
            <a:avLst/>
          </a:prstGeom>
        </p:spPr>
      </p:pic>
      <p:sp>
        <p:nvSpPr>
          <p:cNvPr id="2" name="ZoneTexte 12">
            <a:extLst>
              <a:ext uri="{FF2B5EF4-FFF2-40B4-BE49-F238E27FC236}">
                <a16:creationId xmlns:a16="http://schemas.microsoft.com/office/drawing/2014/main" id="{2D004B3F-CC4F-EA19-7131-6A81FD48177E}"/>
              </a:ext>
            </a:extLst>
          </p:cNvPr>
          <p:cNvSpPr txBox="1"/>
          <p:nvPr/>
        </p:nvSpPr>
        <p:spPr>
          <a:xfrm>
            <a:off x="5076056" y="2996952"/>
            <a:ext cx="35671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Qualité</a:t>
            </a:r>
            <a:r>
              <a:rPr lang="en-GB" dirty="0"/>
              <a:t> de haut </a:t>
            </a:r>
            <a:r>
              <a:rPr lang="en-GB" dirty="0" err="1"/>
              <a:t>niveau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Prix </a:t>
            </a:r>
            <a:r>
              <a:rPr lang="en-GB" dirty="0" err="1"/>
              <a:t>élevé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Beaucoup de matériel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Compétences</a:t>
            </a:r>
            <a:r>
              <a:rPr lang="en-GB" dirty="0"/>
              <a:t> </a:t>
            </a:r>
            <a:r>
              <a:rPr lang="en-GB" dirty="0" err="1"/>
              <a:t>nécessaires</a:t>
            </a:r>
            <a:r>
              <a:rPr lang="en-GB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569760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6">
            <a:extLst>
              <a:ext uri="{FF2B5EF4-FFF2-40B4-BE49-F238E27FC236}">
                <a16:creationId xmlns:a16="http://schemas.microsoft.com/office/drawing/2014/main" id="{FF5AF362-308D-4A36-BBA7-3EA4DA27224C}"/>
              </a:ext>
            </a:extLst>
          </p:cNvPr>
          <p:cNvSpPr txBox="1"/>
          <p:nvPr/>
        </p:nvSpPr>
        <p:spPr>
          <a:xfrm>
            <a:off x="-108520" y="-171400"/>
            <a:ext cx="9252520" cy="954107"/>
          </a:xfrm>
          <a:prstGeom prst="rect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2800" dirty="0">
              <a:solidFill>
                <a:schemeClr val="bg1"/>
              </a:solidFill>
              <a:latin typeface="Arial"/>
              <a:ea typeface="Wingdings"/>
              <a:cs typeface="Arial"/>
              <a:sym typeface="Wingdings"/>
            </a:endParaRPr>
          </a:p>
          <a:p>
            <a:pPr algn="ctr"/>
            <a:r>
              <a:rPr lang="fr-FR" sz="2800" dirty="0">
                <a:solidFill>
                  <a:schemeClr val="bg1"/>
                </a:solidFill>
                <a:latin typeface="Arial"/>
                <a:ea typeface="Wingdings"/>
                <a:cs typeface="Arial"/>
                <a:sym typeface="Wingdings"/>
              </a:rPr>
              <a:t>Résultats principaux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1A9FCD-7775-4F74-9E22-7ACBC02D8BD2}"/>
              </a:ext>
            </a:extLst>
          </p:cNvPr>
          <p:cNvSpPr txBox="1"/>
          <p:nvPr/>
        </p:nvSpPr>
        <p:spPr>
          <a:xfrm>
            <a:off x="125760" y="1052736"/>
            <a:ext cx="889248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3075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cs typeface="Arial" panose="020B0604020202020204" pitchFamily="34" charset="0"/>
              </a:rPr>
              <a:t>Les résultats guident la conception d'avatars pour la réalité virtuelle afin d'améliorer leurs interactions.</a:t>
            </a:r>
          </a:p>
          <a:p>
            <a:pPr marL="473075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cs typeface="Arial" panose="020B0604020202020204" pitchFamily="34" charset="0"/>
              </a:rPr>
              <a:t>L'utilisation d'avatars photo-réalistes augmente la confiance dans l'évaluation des niveaux de valence et d’éveil.</a:t>
            </a:r>
          </a:p>
          <a:p>
            <a:pPr marL="473075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cs typeface="Arial" panose="020B0604020202020204" pitchFamily="34" charset="0"/>
              </a:rPr>
              <a:t>L'utilisation de simple </a:t>
            </a:r>
            <a:r>
              <a:rPr lang="fr-FR" sz="2000" i="1" dirty="0" err="1">
                <a:cs typeface="Arial" panose="020B0604020202020204" pitchFamily="34" charset="0"/>
              </a:rPr>
              <a:t>cardboard</a:t>
            </a:r>
            <a:r>
              <a:rPr lang="fr-FR" sz="2000" i="1" dirty="0">
                <a:cs typeface="Arial" panose="020B0604020202020204" pitchFamily="34" charset="0"/>
              </a:rPr>
              <a:t> </a:t>
            </a:r>
            <a:r>
              <a:rPr lang="fr-FR" sz="2000" dirty="0">
                <a:cs typeface="Arial" panose="020B0604020202020204" pitchFamily="34" charset="0"/>
              </a:rPr>
              <a:t>est efficace pour évaluer la valence et l’éveil avec un niveau de confiance suffisant.</a:t>
            </a:r>
          </a:p>
          <a:p>
            <a:pPr marL="473075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cs typeface="Arial" panose="020B0604020202020204" pitchFamily="34" charset="0"/>
              </a:rPr>
              <a:t>Les casques de réalité virtuelle haut de gamme renforcent le sentiment de présence, créant une expérience de formation plus réaliste.</a:t>
            </a:r>
          </a:p>
          <a:p>
            <a:pPr marL="473075" lvl="1" indent="-285750">
              <a:buFont typeface="Arial" panose="020B0604020202020204" pitchFamily="34" charset="0"/>
              <a:buChar char="•"/>
            </a:pPr>
            <a:r>
              <a:rPr lang="fr-FR" sz="2000" dirty="0">
                <a:cs typeface="Arial" panose="020B0604020202020204" pitchFamily="34" charset="0"/>
              </a:rPr>
              <a:t>Une interprétation plus nuancée révèle que les sourires des avatars sont principalement perçus comme neutres dans cette étude.</a:t>
            </a:r>
            <a:endParaRPr lang="en-US" sz="2000" dirty="0">
              <a:cs typeface="Arial" panose="020B0604020202020204" pitchFamily="34" charset="0"/>
            </a:endParaRPr>
          </a:p>
          <a:p>
            <a:endParaRPr lang="en-US" sz="2000" dirty="0">
              <a:cs typeface="Arial" panose="020B0604020202020204" pitchFamily="34" charset="0"/>
            </a:endParaRPr>
          </a:p>
          <a:p>
            <a:endParaRPr 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553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6">
            <a:extLst>
              <a:ext uri="{FF2B5EF4-FFF2-40B4-BE49-F238E27FC236}">
                <a16:creationId xmlns:a16="http://schemas.microsoft.com/office/drawing/2014/main" id="{94C704E2-6B68-400C-B055-D4BDB649BBC4}"/>
              </a:ext>
            </a:extLst>
          </p:cNvPr>
          <p:cNvSpPr txBox="1"/>
          <p:nvPr/>
        </p:nvSpPr>
        <p:spPr>
          <a:xfrm>
            <a:off x="-54260" y="2564904"/>
            <a:ext cx="9252520" cy="1384995"/>
          </a:xfrm>
          <a:prstGeom prst="rect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2800" dirty="0">
              <a:solidFill>
                <a:schemeClr val="bg1"/>
              </a:solidFill>
              <a:latin typeface="Arial"/>
              <a:ea typeface="Wingdings"/>
              <a:cs typeface="Arial"/>
              <a:sym typeface="Wingdings"/>
            </a:endParaRPr>
          </a:p>
          <a:p>
            <a:pPr algn="ctr"/>
            <a:r>
              <a:rPr lang="fr-FR" sz="2800" dirty="0">
                <a:solidFill>
                  <a:schemeClr val="bg1"/>
                </a:solidFill>
                <a:latin typeface="Arial"/>
                <a:ea typeface="Wingdings"/>
                <a:cs typeface="Arial"/>
                <a:sym typeface="Wingdings"/>
              </a:rPr>
              <a:t>Les environnements</a:t>
            </a:r>
          </a:p>
          <a:p>
            <a:pPr algn="ctr"/>
            <a:endParaRPr lang="fr-FR" sz="2800" dirty="0">
              <a:solidFill>
                <a:schemeClr val="bg1"/>
              </a:solidFill>
              <a:latin typeface="Arial"/>
              <a:ea typeface="Wingdings"/>
              <a:cs typeface="Arial"/>
              <a:sym typeface="Wingdings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60816569-FF34-F70A-E763-009E5EABF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5301208"/>
            <a:ext cx="2376264" cy="70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56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96BABBD-662D-45A0-B110-BAB7BD90AB1D}"/>
              </a:ext>
            </a:extLst>
          </p:cNvPr>
          <p:cNvSpPr txBox="1"/>
          <p:nvPr/>
        </p:nvSpPr>
        <p:spPr>
          <a:xfrm>
            <a:off x="539552" y="2113701"/>
            <a:ext cx="192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	</a:t>
            </a:r>
            <a:endParaRPr lang="fr-BE" dirty="0"/>
          </a:p>
        </p:txBody>
      </p:sp>
      <p:sp>
        <p:nvSpPr>
          <p:cNvPr id="23" name="ZoneTexte 6">
            <a:extLst>
              <a:ext uri="{FF2B5EF4-FFF2-40B4-BE49-F238E27FC236}">
                <a16:creationId xmlns:a16="http://schemas.microsoft.com/office/drawing/2014/main" id="{C6A037BF-65C7-4573-A097-014CC5E6078E}"/>
              </a:ext>
            </a:extLst>
          </p:cNvPr>
          <p:cNvSpPr txBox="1"/>
          <p:nvPr/>
        </p:nvSpPr>
        <p:spPr>
          <a:xfrm>
            <a:off x="-108520" y="0"/>
            <a:ext cx="9252520" cy="954107"/>
          </a:xfrm>
          <a:prstGeom prst="rect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Arial"/>
                <a:ea typeface="Wingdings"/>
                <a:cs typeface="Arial"/>
                <a:sym typeface="Wingdings"/>
              </a:rPr>
              <a:t>Projets</a:t>
            </a:r>
          </a:p>
          <a:p>
            <a:pPr algn="ctr"/>
            <a:r>
              <a:rPr lang="fr-FR" sz="2800" dirty="0">
                <a:solidFill>
                  <a:schemeClr val="bg1"/>
                </a:solidFill>
                <a:latin typeface="Arial"/>
                <a:ea typeface="Wingdings"/>
                <a:cs typeface="Arial"/>
                <a:sym typeface="Wingdings"/>
              </a:rPr>
              <a:t>La prise de parole en public  </a:t>
            </a:r>
          </a:p>
        </p:txBody>
      </p:sp>
      <p:pic>
        <p:nvPicPr>
          <p:cNvPr id="8" name="Image 2">
            <a:extLst>
              <a:ext uri="{FF2B5EF4-FFF2-40B4-BE49-F238E27FC236}">
                <a16:creationId xmlns:a16="http://schemas.microsoft.com/office/drawing/2014/main" id="{AD4E5669-29AF-7E9C-7FD9-9C1FE4259EF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6831"/>
          <a:stretch/>
        </p:blipFill>
        <p:spPr>
          <a:xfrm>
            <a:off x="611560" y="1052736"/>
            <a:ext cx="3960000" cy="237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9A9D218-F5F7-2C19-DE18-07E7A018421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52736"/>
            <a:ext cx="3960000" cy="237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09D97EDF-5E58-C3F1-C652-429027DA3A8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73016"/>
            <a:ext cx="3960000" cy="237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6" descr="A group of people sitting in a courtroom&#10;&#10;Description automatically generated with low confidence">
            <a:extLst>
              <a:ext uri="{FF2B5EF4-FFF2-40B4-BE49-F238E27FC236}">
                <a16:creationId xmlns:a16="http://schemas.microsoft.com/office/drawing/2014/main" id="{6ABB8148-BA94-2375-3FE7-68661414C0DD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73016"/>
            <a:ext cx="3960000" cy="237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059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96BABBD-662D-45A0-B110-BAB7BD90AB1D}"/>
              </a:ext>
            </a:extLst>
          </p:cNvPr>
          <p:cNvSpPr txBox="1"/>
          <p:nvPr/>
        </p:nvSpPr>
        <p:spPr>
          <a:xfrm>
            <a:off x="539552" y="2113701"/>
            <a:ext cx="192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	</a:t>
            </a:r>
            <a:endParaRPr lang="fr-BE" dirty="0"/>
          </a:p>
        </p:txBody>
      </p:sp>
      <p:sp>
        <p:nvSpPr>
          <p:cNvPr id="23" name="ZoneTexte 6">
            <a:extLst>
              <a:ext uri="{FF2B5EF4-FFF2-40B4-BE49-F238E27FC236}">
                <a16:creationId xmlns:a16="http://schemas.microsoft.com/office/drawing/2014/main" id="{C6A037BF-65C7-4573-A097-014CC5E6078E}"/>
              </a:ext>
            </a:extLst>
          </p:cNvPr>
          <p:cNvSpPr txBox="1"/>
          <p:nvPr/>
        </p:nvSpPr>
        <p:spPr>
          <a:xfrm>
            <a:off x="-108520" y="0"/>
            <a:ext cx="9252520" cy="954107"/>
          </a:xfrm>
          <a:prstGeom prst="rect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2800" dirty="0">
              <a:solidFill>
                <a:schemeClr val="bg1"/>
              </a:solidFill>
              <a:latin typeface="Arial"/>
              <a:ea typeface="Wingdings"/>
              <a:cs typeface="Arial"/>
              <a:sym typeface="Wingdings"/>
            </a:endParaRPr>
          </a:p>
          <a:p>
            <a:pPr algn="ctr"/>
            <a:r>
              <a:rPr lang="fr-FR" sz="2800" dirty="0">
                <a:solidFill>
                  <a:schemeClr val="bg1"/>
                </a:solidFill>
                <a:latin typeface="Arial"/>
                <a:ea typeface="Wingdings"/>
                <a:cs typeface="Arial"/>
                <a:sym typeface="Wingdings"/>
              </a:rPr>
              <a:t>L’environnement de réalité virtuelle   </a:t>
            </a:r>
          </a:p>
        </p:txBody>
      </p:sp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B344AD0A-8AB5-BD7F-35E2-E25A6BE7B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53140"/>
            <a:ext cx="5688632" cy="5720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67304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62C5210-9D89-74FB-5643-BAE4C1571AFC}"/>
              </a:ext>
            </a:extLst>
          </p:cNvPr>
          <p:cNvSpPr/>
          <p:nvPr/>
        </p:nvSpPr>
        <p:spPr>
          <a:xfrm>
            <a:off x="7332220" y="944724"/>
            <a:ext cx="648072" cy="486054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5465321-A8E5-F8E6-FE82-BBB46C83B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052736"/>
            <a:ext cx="4932548" cy="4464496"/>
          </a:xfrm>
        </p:spPr>
        <p:txBody>
          <a:bodyPr>
            <a:normAutofit/>
          </a:bodyPr>
          <a:lstStyle/>
          <a:p>
            <a:r>
              <a:rPr lang="en-GB" sz="1500" dirty="0"/>
              <a:t>Education</a:t>
            </a:r>
          </a:p>
          <a:p>
            <a:pPr lvl="1"/>
            <a:r>
              <a:rPr lang="en-GB" sz="1500" dirty="0"/>
              <a:t>Formation </a:t>
            </a:r>
            <a:r>
              <a:rPr lang="en-GB" sz="1500" dirty="0" err="1"/>
              <a:t>doctorale</a:t>
            </a:r>
            <a:r>
              <a:rPr lang="en-GB" sz="1500" dirty="0"/>
              <a:t> </a:t>
            </a:r>
            <a:r>
              <a:rPr lang="en-GB" sz="1500" dirty="0" err="1"/>
              <a:t>en</a:t>
            </a:r>
            <a:r>
              <a:rPr lang="en-GB" sz="1500" dirty="0"/>
              <a:t> Sciences </a:t>
            </a:r>
            <a:r>
              <a:rPr lang="en-GB" sz="1500" dirty="0" err="1"/>
              <a:t>économiques</a:t>
            </a:r>
            <a:r>
              <a:rPr lang="en-GB" sz="1500" dirty="0"/>
              <a:t> et de gestion</a:t>
            </a:r>
          </a:p>
          <a:p>
            <a:pPr lvl="1"/>
            <a:r>
              <a:rPr lang="en-GB" sz="1500" dirty="0"/>
              <a:t>Master </a:t>
            </a:r>
            <a:r>
              <a:rPr lang="en-GB" sz="1500" dirty="0" err="1"/>
              <a:t>en</a:t>
            </a:r>
            <a:r>
              <a:rPr lang="en-GB" sz="1500" dirty="0"/>
              <a:t> Sciences </a:t>
            </a:r>
            <a:r>
              <a:rPr lang="en-GB" sz="1500" dirty="0" err="1"/>
              <a:t>Mathématiques</a:t>
            </a:r>
            <a:r>
              <a:rPr lang="en-GB" sz="1500" dirty="0"/>
              <a:t> 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1500" dirty="0" err="1"/>
              <a:t>Finalité</a:t>
            </a:r>
            <a:r>
              <a:rPr lang="en-GB" sz="1500" dirty="0"/>
              <a:t> </a:t>
            </a:r>
            <a:r>
              <a:rPr lang="en-GB" sz="1500" dirty="0" err="1"/>
              <a:t>didactique</a:t>
            </a:r>
            <a:r>
              <a:rPr lang="en-GB" sz="1500" dirty="0"/>
              <a:t> (AESS)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sz="1500" dirty="0" err="1"/>
              <a:t>Statistiques</a:t>
            </a:r>
            <a:r>
              <a:rPr lang="en-GB" sz="1500" dirty="0"/>
              <a:t> et Sciences </a:t>
            </a:r>
            <a:r>
              <a:rPr lang="en-GB" sz="1500" dirty="0" err="1"/>
              <a:t>Actuarielles</a:t>
            </a:r>
            <a:r>
              <a:rPr lang="en-GB" sz="1500" dirty="0"/>
              <a:t> (</a:t>
            </a:r>
            <a:r>
              <a:rPr lang="en-GB" sz="1500" dirty="0" err="1"/>
              <a:t>Uliège</a:t>
            </a:r>
            <a:r>
              <a:rPr lang="en-GB" sz="1500" dirty="0"/>
              <a:t>  &amp; University of Southampton)</a:t>
            </a:r>
          </a:p>
          <a:p>
            <a:pPr lvl="1"/>
            <a:r>
              <a:rPr lang="en-GB" sz="1500" dirty="0" err="1"/>
              <a:t>Bachelier</a:t>
            </a:r>
            <a:r>
              <a:rPr lang="en-GB" sz="1500" dirty="0"/>
              <a:t> </a:t>
            </a:r>
            <a:r>
              <a:rPr lang="en-GB" sz="1500" dirty="0" err="1"/>
              <a:t>en</a:t>
            </a:r>
            <a:r>
              <a:rPr lang="en-GB" sz="1500" dirty="0"/>
              <a:t> Sciences </a:t>
            </a:r>
            <a:r>
              <a:rPr lang="en-GB" sz="1500" dirty="0" err="1"/>
              <a:t>Mathématiques</a:t>
            </a:r>
            <a:r>
              <a:rPr lang="en-GB" sz="1500" dirty="0"/>
              <a:t>  (</a:t>
            </a:r>
            <a:r>
              <a:rPr lang="en-GB" sz="1500" dirty="0" err="1"/>
              <a:t>Uliège</a:t>
            </a:r>
            <a:r>
              <a:rPr lang="en-GB" sz="1500" dirty="0"/>
              <a:t>)</a:t>
            </a:r>
          </a:p>
          <a:p>
            <a:pPr marL="0" indent="0">
              <a:buNone/>
            </a:pPr>
            <a:endParaRPr lang="en-GB" sz="1500" dirty="0"/>
          </a:p>
          <a:p>
            <a:r>
              <a:rPr lang="en-GB" sz="1500" dirty="0"/>
              <a:t> Profession </a:t>
            </a:r>
          </a:p>
          <a:p>
            <a:pPr lvl="1"/>
            <a:r>
              <a:rPr lang="en-GB" sz="1500" dirty="0" err="1"/>
              <a:t>Doctorante</a:t>
            </a:r>
            <a:r>
              <a:rPr lang="en-GB" sz="1500" dirty="0"/>
              <a:t> </a:t>
            </a:r>
            <a:r>
              <a:rPr lang="en-GB" sz="1500" dirty="0" err="1"/>
              <a:t>en</a:t>
            </a:r>
            <a:r>
              <a:rPr lang="en-GB" sz="1500" dirty="0"/>
              <a:t> Science de gestion au sein de </a:t>
            </a:r>
            <a:r>
              <a:rPr lang="en-GB" sz="1500" dirty="0" err="1"/>
              <a:t>QuantOM</a:t>
            </a:r>
            <a:r>
              <a:rPr lang="en-GB" sz="1500" dirty="0"/>
              <a:t> </a:t>
            </a:r>
          </a:p>
          <a:p>
            <a:pPr lvl="1"/>
            <a:r>
              <a:rPr lang="en-GB" sz="1500" dirty="0" err="1"/>
              <a:t>Assistante</a:t>
            </a:r>
            <a:r>
              <a:rPr lang="en-GB" sz="1500" dirty="0"/>
              <a:t> pour les </a:t>
            </a:r>
            <a:r>
              <a:rPr lang="en-GB" sz="1500" dirty="0" err="1"/>
              <a:t>cours</a:t>
            </a:r>
            <a:r>
              <a:rPr lang="en-GB" sz="1500" dirty="0"/>
              <a:t> de </a:t>
            </a:r>
            <a:r>
              <a:rPr lang="en-GB" sz="1500" dirty="0" err="1"/>
              <a:t>mathématiques</a:t>
            </a:r>
            <a:r>
              <a:rPr lang="en-GB" sz="1500" dirty="0"/>
              <a:t> et de </a:t>
            </a:r>
            <a:r>
              <a:rPr lang="en-GB" sz="1500" dirty="0" err="1"/>
              <a:t>statistiques</a:t>
            </a:r>
            <a:endParaRPr lang="en-GB" sz="1500" dirty="0"/>
          </a:p>
          <a:p>
            <a:pPr lvl="1"/>
            <a:r>
              <a:rPr lang="en-GB" sz="1500" dirty="0" err="1"/>
              <a:t>Suppléante</a:t>
            </a:r>
            <a:r>
              <a:rPr lang="en-GB" sz="1500" dirty="0"/>
              <a:t> pour le </a:t>
            </a:r>
            <a:r>
              <a:rPr lang="en-GB" sz="1500" dirty="0" err="1"/>
              <a:t>cours</a:t>
            </a:r>
            <a:r>
              <a:rPr lang="en-GB" sz="1500" dirty="0"/>
              <a:t> de Marketing Analytics et </a:t>
            </a:r>
            <a:r>
              <a:rPr lang="en-GB" sz="1500" dirty="0" err="1"/>
              <a:t>logiciels</a:t>
            </a:r>
            <a:r>
              <a:rPr lang="en-GB" sz="1500" dirty="0"/>
              <a:t> </a:t>
            </a:r>
            <a:r>
              <a:rPr lang="en-GB" sz="1500" dirty="0" err="1"/>
              <a:t>statistiques</a:t>
            </a:r>
            <a:r>
              <a:rPr lang="en-GB" sz="1500" dirty="0"/>
              <a:t> </a:t>
            </a:r>
          </a:p>
          <a:p>
            <a:pPr lvl="1"/>
            <a:endParaRPr lang="en-GB" sz="1500" dirty="0"/>
          </a:p>
          <a:p>
            <a:pPr lvl="3"/>
            <a:endParaRPr lang="en-GB" dirty="0"/>
          </a:p>
          <a:p>
            <a:pPr lvl="2"/>
            <a:endParaRPr lang="en-GB" sz="1500" dirty="0"/>
          </a:p>
          <a:p>
            <a:pPr marL="514350" lvl="2" indent="0">
              <a:buNone/>
            </a:pPr>
            <a:endParaRPr lang="en-GB" sz="1500" dirty="0"/>
          </a:p>
        </p:txBody>
      </p:sp>
      <p:pic>
        <p:nvPicPr>
          <p:cNvPr id="9" name="Image 8" descr="Une image contenant extérieur, herbe, personne&#10;&#10;Description générée automatiquement">
            <a:extLst>
              <a:ext uri="{FF2B5EF4-FFF2-40B4-BE49-F238E27FC236}">
                <a16:creationId xmlns:a16="http://schemas.microsoft.com/office/drawing/2014/main" id="{D50DA1F3-31DB-4084-A205-79F1AE74F5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" r="1529"/>
          <a:stretch/>
        </p:blipFill>
        <p:spPr>
          <a:xfrm>
            <a:off x="6800410" y="1997419"/>
            <a:ext cx="2258372" cy="3002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012D8FF-EA32-CBBA-1F3C-04EDE4A3F740}"/>
              </a:ext>
            </a:extLst>
          </p:cNvPr>
          <p:cNvSpPr txBox="1"/>
          <p:nvPr/>
        </p:nvSpPr>
        <p:spPr>
          <a:xfrm>
            <a:off x="1753398" y="971298"/>
            <a:ext cx="574925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 : Elodie Etienne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 descr="Diploma Roll">
            <a:extLst>
              <a:ext uri="{FF2B5EF4-FFF2-40B4-BE49-F238E27FC236}">
                <a16:creationId xmlns:a16="http://schemas.microsoft.com/office/drawing/2014/main" id="{15B9A3E6-4FC0-2365-0138-73EEF57AFA9B}"/>
              </a:ext>
            </a:extLst>
          </p:cNvPr>
          <p:cNvSpPr/>
          <p:nvPr/>
        </p:nvSpPr>
        <p:spPr>
          <a:xfrm>
            <a:off x="5076056" y="1844824"/>
            <a:ext cx="962349" cy="962349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Rectangle 6" descr="Microscope">
            <a:extLst>
              <a:ext uri="{FF2B5EF4-FFF2-40B4-BE49-F238E27FC236}">
                <a16:creationId xmlns:a16="http://schemas.microsoft.com/office/drawing/2014/main" id="{764AC0B5-2D8A-2DF4-ACEB-22EA65580DFA}"/>
              </a:ext>
            </a:extLst>
          </p:cNvPr>
          <p:cNvSpPr/>
          <p:nvPr/>
        </p:nvSpPr>
        <p:spPr>
          <a:xfrm>
            <a:off x="5220072" y="3861048"/>
            <a:ext cx="962349" cy="962349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ZoneTexte 6">
            <a:extLst>
              <a:ext uri="{FF2B5EF4-FFF2-40B4-BE49-F238E27FC236}">
                <a16:creationId xmlns:a16="http://schemas.microsoft.com/office/drawing/2014/main" id="{874B0392-BB19-C705-E937-57B91EF029AA}"/>
              </a:ext>
            </a:extLst>
          </p:cNvPr>
          <p:cNvSpPr txBox="1"/>
          <p:nvPr/>
        </p:nvSpPr>
        <p:spPr>
          <a:xfrm>
            <a:off x="-54260" y="0"/>
            <a:ext cx="9252520" cy="954107"/>
          </a:xfrm>
          <a:prstGeom prst="rect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BE" sz="2800" dirty="0">
              <a:solidFill>
                <a:schemeClr val="bg1"/>
              </a:solidFill>
            </a:endParaRPr>
          </a:p>
          <a:p>
            <a:pPr algn="ctr"/>
            <a:r>
              <a:rPr lang="fr-BE" sz="2800" dirty="0">
                <a:solidFill>
                  <a:schemeClr val="bg1"/>
                </a:solidFill>
              </a:rPr>
              <a:t>Présentation 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36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2FEBFDB-E78A-786F-226F-69AC258F92CD}"/>
              </a:ext>
            </a:extLst>
          </p:cNvPr>
          <p:cNvSpPr/>
          <p:nvPr/>
        </p:nvSpPr>
        <p:spPr>
          <a:xfrm>
            <a:off x="3347864" y="5949280"/>
            <a:ext cx="5688632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6BABBD-662D-45A0-B110-BAB7BD90AB1D}"/>
              </a:ext>
            </a:extLst>
          </p:cNvPr>
          <p:cNvSpPr txBox="1"/>
          <p:nvPr/>
        </p:nvSpPr>
        <p:spPr>
          <a:xfrm>
            <a:off x="539552" y="2113701"/>
            <a:ext cx="192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	</a:t>
            </a:r>
            <a:endParaRPr lang="fr-BE" dirty="0"/>
          </a:p>
        </p:txBody>
      </p:sp>
      <p:sp>
        <p:nvSpPr>
          <p:cNvPr id="23" name="ZoneTexte 6">
            <a:extLst>
              <a:ext uri="{FF2B5EF4-FFF2-40B4-BE49-F238E27FC236}">
                <a16:creationId xmlns:a16="http://schemas.microsoft.com/office/drawing/2014/main" id="{C6A037BF-65C7-4573-A097-014CC5E6078E}"/>
              </a:ext>
            </a:extLst>
          </p:cNvPr>
          <p:cNvSpPr txBox="1"/>
          <p:nvPr/>
        </p:nvSpPr>
        <p:spPr>
          <a:xfrm>
            <a:off x="-108520" y="0"/>
            <a:ext cx="9252520" cy="954107"/>
          </a:xfrm>
          <a:prstGeom prst="rect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2800" dirty="0">
              <a:solidFill>
                <a:schemeClr val="bg1"/>
              </a:solidFill>
              <a:latin typeface="Arial"/>
              <a:ea typeface="Wingdings"/>
              <a:cs typeface="Arial"/>
              <a:sym typeface="Wingdings"/>
            </a:endParaRPr>
          </a:p>
          <a:p>
            <a:pPr algn="ctr"/>
            <a:r>
              <a:rPr lang="fr-FR" sz="2800" dirty="0">
                <a:solidFill>
                  <a:schemeClr val="bg1"/>
                </a:solidFill>
                <a:latin typeface="Arial"/>
                <a:ea typeface="Wingdings"/>
                <a:cs typeface="Arial"/>
                <a:sym typeface="Wingdings"/>
              </a:rPr>
              <a:t>L’importance des </a:t>
            </a:r>
            <a:r>
              <a:rPr lang="fr-FR" sz="2800">
                <a:solidFill>
                  <a:schemeClr val="bg1"/>
                </a:solidFill>
                <a:latin typeface="Arial"/>
                <a:ea typeface="Wingdings"/>
                <a:cs typeface="Arial"/>
                <a:sym typeface="Wingdings"/>
              </a:rPr>
              <a:t>5 P</a:t>
            </a:r>
            <a:endParaRPr lang="fr-FR" sz="2800" dirty="0">
              <a:solidFill>
                <a:schemeClr val="bg1"/>
              </a:solidFill>
              <a:latin typeface="Arial"/>
              <a:ea typeface="Wingdings"/>
              <a:cs typeface="Arial"/>
              <a:sym typeface="Wingdings"/>
            </a:endParaRPr>
          </a:p>
        </p:txBody>
      </p:sp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ABFAFF22-7464-C0D2-D373-7460ACBEBE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9" t="21179" r="23917" b="19164"/>
          <a:stretch/>
        </p:blipFill>
        <p:spPr>
          <a:xfrm>
            <a:off x="3059832" y="1124744"/>
            <a:ext cx="2987603" cy="3816424"/>
          </a:xfrm>
          <a:prstGeom prst="rect">
            <a:avLst/>
          </a:prstGeom>
        </p:spPr>
      </p:pic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46E1CC05-39C4-C2DB-C6F0-7A100A3B91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0" t="19442" r="24116" b="18490"/>
          <a:stretch/>
        </p:blipFill>
        <p:spPr>
          <a:xfrm>
            <a:off x="100341" y="1124744"/>
            <a:ext cx="2880320" cy="3828043"/>
          </a:xfrm>
          <a:prstGeom prst="rect">
            <a:avLst/>
          </a:prstGeom>
        </p:spPr>
      </p:pic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0B3F3919-16CB-5DC1-2B29-6869BA5FD1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6" t="19930" r="25145" b="18606"/>
          <a:stretch/>
        </p:blipFill>
        <p:spPr>
          <a:xfrm>
            <a:off x="6156176" y="1124744"/>
            <a:ext cx="2806195" cy="38164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91AB0E-4109-D13D-46E4-50D0148C528C}"/>
              </a:ext>
            </a:extLst>
          </p:cNvPr>
          <p:cNvSpPr txBox="1"/>
          <p:nvPr/>
        </p:nvSpPr>
        <p:spPr>
          <a:xfrm>
            <a:off x="179512" y="5013176"/>
            <a:ext cx="1800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3200" b="1" dirty="0"/>
              <a:t>Présence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5AEA8B-712B-424B-F964-816DADEB2920}"/>
              </a:ext>
            </a:extLst>
          </p:cNvPr>
          <p:cNvSpPr txBox="1"/>
          <p:nvPr/>
        </p:nvSpPr>
        <p:spPr>
          <a:xfrm>
            <a:off x="1691680" y="5733256"/>
            <a:ext cx="20162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3200" b="1" dirty="0"/>
              <a:t>Proximité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C69B4E-1D37-7D60-0145-B2F0FDA25186}"/>
              </a:ext>
            </a:extLst>
          </p:cNvPr>
          <p:cNvSpPr txBox="1"/>
          <p:nvPr/>
        </p:nvSpPr>
        <p:spPr>
          <a:xfrm>
            <a:off x="3491880" y="5085184"/>
            <a:ext cx="23678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3200" b="1" dirty="0"/>
              <a:t>Participation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FECB26-972F-E683-4842-2C399749DCC6}"/>
              </a:ext>
            </a:extLst>
          </p:cNvPr>
          <p:cNvSpPr txBox="1"/>
          <p:nvPr/>
        </p:nvSpPr>
        <p:spPr>
          <a:xfrm>
            <a:off x="5652120" y="5733256"/>
            <a:ext cx="26559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3200" b="1" dirty="0"/>
              <a:t>Point de vue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92DFAE-FB77-25B0-841D-72D979DBA798}"/>
              </a:ext>
            </a:extLst>
          </p:cNvPr>
          <p:cNvSpPr txBox="1"/>
          <p:nvPr/>
        </p:nvSpPr>
        <p:spPr>
          <a:xfrm>
            <a:off x="7884368" y="5085184"/>
            <a:ext cx="1800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3200" b="1" dirty="0"/>
              <a:t>Place </a:t>
            </a:r>
          </a:p>
        </p:txBody>
      </p:sp>
    </p:spTree>
    <p:extLst>
      <p:ext uri="{BB962C8B-B14F-4D97-AF65-F5344CB8AC3E}">
        <p14:creationId xmlns:p14="http://schemas.microsoft.com/office/powerpoint/2010/main" val="3891947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96BABBD-662D-45A0-B110-BAB7BD90AB1D}"/>
              </a:ext>
            </a:extLst>
          </p:cNvPr>
          <p:cNvSpPr txBox="1"/>
          <p:nvPr/>
        </p:nvSpPr>
        <p:spPr>
          <a:xfrm>
            <a:off x="539552" y="2113701"/>
            <a:ext cx="192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	</a:t>
            </a:r>
            <a:endParaRPr lang="fr-BE" dirty="0"/>
          </a:p>
        </p:txBody>
      </p:sp>
      <p:sp>
        <p:nvSpPr>
          <p:cNvPr id="23" name="ZoneTexte 6">
            <a:extLst>
              <a:ext uri="{FF2B5EF4-FFF2-40B4-BE49-F238E27FC236}">
                <a16:creationId xmlns:a16="http://schemas.microsoft.com/office/drawing/2014/main" id="{C6A037BF-65C7-4573-A097-014CC5E6078E}"/>
              </a:ext>
            </a:extLst>
          </p:cNvPr>
          <p:cNvSpPr txBox="1"/>
          <p:nvPr/>
        </p:nvSpPr>
        <p:spPr>
          <a:xfrm>
            <a:off x="-108520" y="0"/>
            <a:ext cx="9252520" cy="954107"/>
          </a:xfrm>
          <a:prstGeom prst="rect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2800" dirty="0">
              <a:solidFill>
                <a:schemeClr val="bg1"/>
              </a:solidFill>
              <a:latin typeface="Arial"/>
              <a:ea typeface="Wingdings"/>
              <a:cs typeface="Arial"/>
              <a:sym typeface="Wingdings"/>
            </a:endParaRPr>
          </a:p>
          <a:p>
            <a:pPr algn="ctr"/>
            <a:r>
              <a:rPr lang="fr-FR" sz="2800" dirty="0">
                <a:solidFill>
                  <a:schemeClr val="bg1"/>
                </a:solidFill>
                <a:latin typeface="Arial"/>
                <a:ea typeface="Wingdings"/>
                <a:cs typeface="Arial"/>
                <a:sym typeface="Wingdings"/>
              </a:rPr>
              <a:t>L’environnement « Plaidoirie »  </a:t>
            </a:r>
          </a:p>
        </p:txBody>
      </p:sp>
      <p:pic>
        <p:nvPicPr>
          <p:cNvPr id="2" name="Picture 1" descr="A group of people sitting in a courtroom&#10;&#10;Description automatically generated with medium confidence">
            <a:extLst>
              <a:ext uri="{FF2B5EF4-FFF2-40B4-BE49-F238E27FC236}">
                <a16:creationId xmlns:a16="http://schemas.microsoft.com/office/drawing/2014/main" id="{C4714277-8A00-FC61-A9AF-20DBDBF841E8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8640960" cy="5688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33541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6">
            <a:extLst>
              <a:ext uri="{FF2B5EF4-FFF2-40B4-BE49-F238E27FC236}">
                <a16:creationId xmlns:a16="http://schemas.microsoft.com/office/drawing/2014/main" id="{94C704E2-6B68-400C-B055-D4BDB649BBC4}"/>
              </a:ext>
            </a:extLst>
          </p:cNvPr>
          <p:cNvSpPr txBox="1"/>
          <p:nvPr/>
        </p:nvSpPr>
        <p:spPr>
          <a:xfrm>
            <a:off x="-54260" y="2564904"/>
            <a:ext cx="9252520" cy="1815882"/>
          </a:xfrm>
          <a:prstGeom prst="rect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2800" dirty="0">
              <a:solidFill>
                <a:schemeClr val="bg1"/>
              </a:solidFill>
              <a:latin typeface="Arial"/>
              <a:ea typeface="Wingdings"/>
              <a:cs typeface="Arial"/>
              <a:sym typeface="Wingdings"/>
            </a:endParaRPr>
          </a:p>
          <a:p>
            <a:pPr algn="ctr"/>
            <a:r>
              <a:rPr lang="fr-FR" sz="2800" dirty="0">
                <a:solidFill>
                  <a:schemeClr val="bg1"/>
                </a:solidFill>
                <a:latin typeface="Arial"/>
                <a:ea typeface="Wingdings"/>
                <a:cs typeface="Arial"/>
                <a:sym typeface="Wingdings"/>
              </a:rPr>
              <a:t>Deuxième partie</a:t>
            </a:r>
          </a:p>
          <a:p>
            <a:pPr algn="ctr"/>
            <a:r>
              <a:rPr lang="fr-FR" sz="2800" dirty="0">
                <a:solidFill>
                  <a:schemeClr val="bg1"/>
                </a:solidFill>
                <a:latin typeface="Arial"/>
                <a:ea typeface="Wingdings"/>
                <a:cs typeface="Arial"/>
                <a:sym typeface="Wingdings"/>
              </a:rPr>
              <a:t>Analyse des sentiments</a:t>
            </a:r>
          </a:p>
          <a:p>
            <a:pPr algn="r"/>
            <a:endParaRPr lang="fr-FR" sz="2800" dirty="0">
              <a:solidFill>
                <a:schemeClr val="bg1"/>
              </a:solidFill>
              <a:latin typeface="Arial"/>
              <a:ea typeface="Wingdings"/>
              <a:cs typeface="Arial"/>
              <a:sym typeface="Wingdings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B9B7CCAD-FFE7-2850-49A8-62F143D79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5894048"/>
            <a:ext cx="2376264" cy="70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33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AF262C5-B74E-5A70-D155-6889ED3A1180}"/>
              </a:ext>
            </a:extLst>
          </p:cNvPr>
          <p:cNvSpPr/>
          <p:nvPr/>
        </p:nvSpPr>
        <p:spPr>
          <a:xfrm>
            <a:off x="3329862" y="4941168"/>
            <a:ext cx="5616624" cy="84355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7" name="Image 2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7C84F5D-B4AB-F528-473D-76EC480E4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44" r="7550"/>
          <a:stretch/>
        </p:blipFill>
        <p:spPr>
          <a:xfrm>
            <a:off x="2627784" y="3050958"/>
            <a:ext cx="3095895" cy="1674186"/>
          </a:xfrm>
          <a:prstGeom prst="rect">
            <a:avLst/>
          </a:prstGeom>
        </p:spPr>
      </p:pic>
      <p:sp>
        <p:nvSpPr>
          <p:cNvPr id="32" name="Rectangle à coins arrondis 15">
            <a:extLst>
              <a:ext uri="{FF2B5EF4-FFF2-40B4-BE49-F238E27FC236}">
                <a16:creationId xmlns:a16="http://schemas.microsoft.com/office/drawing/2014/main" id="{9B095993-AFD6-A19E-3921-551D15268D83}"/>
              </a:ext>
            </a:extLst>
          </p:cNvPr>
          <p:cNvSpPr/>
          <p:nvPr/>
        </p:nvSpPr>
        <p:spPr>
          <a:xfrm>
            <a:off x="2549689" y="2456892"/>
            <a:ext cx="6594311" cy="3402378"/>
          </a:xfrm>
          <a:prstGeom prst="roundRect">
            <a:avLst/>
          </a:prstGeom>
          <a:noFill/>
          <a:ln w="57150">
            <a:solidFill>
              <a:srgbClr val="2A64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33" name="TextBox 14">
            <a:extLst>
              <a:ext uri="{FF2B5EF4-FFF2-40B4-BE49-F238E27FC236}">
                <a16:creationId xmlns:a16="http://schemas.microsoft.com/office/drawing/2014/main" id="{45C548C4-A173-5611-C2DE-325DB9A32FC2}"/>
              </a:ext>
            </a:extLst>
          </p:cNvPr>
          <p:cNvSpPr txBox="1"/>
          <p:nvPr/>
        </p:nvSpPr>
        <p:spPr>
          <a:xfrm>
            <a:off x="4626006" y="2618910"/>
            <a:ext cx="297033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100" dirty="0">
                <a:solidFill>
                  <a:srgbClr val="2A6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Etat émotionnel</a:t>
            </a:r>
            <a:endParaRPr lang="fr-FR" sz="2100" dirty="0">
              <a:solidFill>
                <a:srgbClr val="2A6471"/>
              </a:solidFill>
              <a:latin typeface="Arial" panose="020B0604020202020204" pitchFamily="34" charset="0"/>
              <a:ea typeface="Wingdings"/>
              <a:cs typeface="Arial" panose="020B0604020202020204" pitchFamily="34" charset="0"/>
              <a:sym typeface="Wingding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CDD5B15-0503-3D0A-8E4A-98F1BFD35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138" y="3104964"/>
            <a:ext cx="3221647" cy="184737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D69BF5E-5BD0-C692-D58A-D2FF6782C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246" y="4509121"/>
            <a:ext cx="2251491" cy="1058411"/>
          </a:xfrm>
          <a:prstGeom prst="rect">
            <a:avLst/>
          </a:prstGeom>
        </p:spPr>
      </p:pic>
      <p:pic>
        <p:nvPicPr>
          <p:cNvPr id="6148" name="Picture 4" descr="Le top des conférenciers intelligence artificielle | Agence de  Conférenciers sportifs &amp; Célébrités sportives | StartnPlay">
            <a:extLst>
              <a:ext uri="{FF2B5EF4-FFF2-40B4-BE49-F238E27FC236}">
                <a16:creationId xmlns:a16="http://schemas.microsoft.com/office/drawing/2014/main" id="{DEBEF7FE-8066-7B5A-5020-2C0753635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3" t="1449" r="13726"/>
          <a:stretch/>
        </p:blipFill>
        <p:spPr bwMode="auto">
          <a:xfrm>
            <a:off x="1619672" y="1124744"/>
            <a:ext cx="1204283" cy="110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à coins arrondis 15">
            <a:extLst>
              <a:ext uri="{FF2B5EF4-FFF2-40B4-BE49-F238E27FC236}">
                <a16:creationId xmlns:a16="http://schemas.microsoft.com/office/drawing/2014/main" id="{EAB7305F-4279-3050-82E9-FCB260B59E6B}"/>
              </a:ext>
            </a:extLst>
          </p:cNvPr>
          <p:cNvSpPr/>
          <p:nvPr/>
        </p:nvSpPr>
        <p:spPr>
          <a:xfrm>
            <a:off x="0" y="2402886"/>
            <a:ext cx="2465766" cy="3456384"/>
          </a:xfrm>
          <a:prstGeom prst="roundRect">
            <a:avLst/>
          </a:prstGeom>
          <a:noFill/>
          <a:ln w="57150">
            <a:solidFill>
              <a:srgbClr val="2A64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350" dirty="0">
              <a:solidFill>
                <a:srgbClr val="2A6471"/>
              </a:solidFill>
              <a:latin typeface="Arial" panose="020B0604020202020204" pitchFamily="34" charset="0"/>
              <a:ea typeface="Wingdings"/>
              <a:cs typeface="Arial" panose="020B0604020202020204" pitchFamily="34" charset="0"/>
              <a:sym typeface="Wingding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20C3C95-279A-A3CE-3C20-142D9540A886}"/>
              </a:ext>
            </a:extLst>
          </p:cNvPr>
          <p:cNvSpPr txBox="1"/>
          <p:nvPr/>
        </p:nvSpPr>
        <p:spPr>
          <a:xfrm>
            <a:off x="251520" y="3050958"/>
            <a:ext cx="114209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BE" sz="1350" dirty="0"/>
              <a:t>Mots-clés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BE" sz="1350" dirty="0"/>
              <a:t>Absurdités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BE" sz="1350" dirty="0"/>
              <a:t>Véracités  </a:t>
            </a:r>
            <a:endParaRPr lang="en-GB" sz="135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105808A-3D3A-2A66-72C3-7474D1891369}"/>
              </a:ext>
            </a:extLst>
          </p:cNvPr>
          <p:cNvSpPr txBox="1"/>
          <p:nvPr/>
        </p:nvSpPr>
        <p:spPr>
          <a:xfrm>
            <a:off x="413538" y="2564904"/>
            <a:ext cx="465243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100" dirty="0">
                <a:solidFill>
                  <a:srgbClr val="2A6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Contenu </a:t>
            </a:r>
            <a:endParaRPr lang="fr-FR" sz="2100" dirty="0">
              <a:solidFill>
                <a:srgbClr val="2A6471"/>
              </a:solidFill>
              <a:latin typeface="Arial" panose="020B0604020202020204" pitchFamily="34" charset="0"/>
              <a:ea typeface="Wingdings"/>
              <a:cs typeface="Arial" panose="020B0604020202020204" pitchFamily="34" charset="0"/>
              <a:sym typeface="Wingdings"/>
            </a:endParaRPr>
          </a:p>
        </p:txBody>
      </p:sp>
      <p:pic>
        <p:nvPicPr>
          <p:cNvPr id="1026" name="Picture 2" descr="Wat is content nou eigenlijk? Tijd voor uitleg! | Supreme Media">
            <a:extLst>
              <a:ext uri="{FF2B5EF4-FFF2-40B4-BE49-F238E27FC236}">
                <a16:creationId xmlns:a16="http://schemas.microsoft.com/office/drawing/2014/main" id="{C5E34274-4805-CB7A-1AE0-DBB022476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2" y="3969060"/>
            <a:ext cx="2286000" cy="112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telligence Artificielle Icône Vectorielle De Puce Du Processeur AI Pour  Le Design Graphique, Logo, Site Web, Médias Sociaux, Ap Illustration de  Vecteur - Illustration du puce, ingénierie: 158205566">
            <a:extLst>
              <a:ext uri="{FF2B5EF4-FFF2-40B4-BE49-F238E27FC236}">
                <a16:creationId xmlns:a16="http://schemas.microsoft.com/office/drawing/2014/main" id="{4C564F42-E575-0A00-380D-5AB2D3176C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1"/>
          <a:stretch/>
        </p:blipFill>
        <p:spPr bwMode="auto">
          <a:xfrm>
            <a:off x="3131840" y="1105515"/>
            <a:ext cx="1205437" cy="118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telligence artificielle et emploi : quelles innovations dans l'avenir du  travail - HR Voice - Toute l'actu RH">
            <a:extLst>
              <a:ext uri="{FF2B5EF4-FFF2-40B4-BE49-F238E27FC236}">
                <a16:creationId xmlns:a16="http://schemas.microsoft.com/office/drawing/2014/main" id="{06354FAF-CAE0-9661-92CA-4B6AB929C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6" y="1101198"/>
            <a:ext cx="2170591" cy="120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'intelligence artificielle révolutionne-t-elle le marketing digital ?">
            <a:extLst>
              <a:ext uri="{FF2B5EF4-FFF2-40B4-BE49-F238E27FC236}">
                <a16:creationId xmlns:a16="http://schemas.microsoft.com/office/drawing/2014/main" id="{B7A845DC-E757-0ADC-30E0-A762F3B58D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7" t="10198" r="15893" b="8199"/>
          <a:stretch/>
        </p:blipFill>
        <p:spPr bwMode="auto">
          <a:xfrm>
            <a:off x="6534220" y="1099345"/>
            <a:ext cx="1375609" cy="121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6">
            <a:extLst>
              <a:ext uri="{FF2B5EF4-FFF2-40B4-BE49-F238E27FC236}">
                <a16:creationId xmlns:a16="http://schemas.microsoft.com/office/drawing/2014/main" id="{FC8A262C-1538-81D6-0333-B51C460354D0}"/>
              </a:ext>
            </a:extLst>
          </p:cNvPr>
          <p:cNvSpPr txBox="1"/>
          <p:nvPr/>
        </p:nvSpPr>
        <p:spPr>
          <a:xfrm>
            <a:off x="-108520" y="0"/>
            <a:ext cx="9252520" cy="954107"/>
          </a:xfrm>
          <a:prstGeom prst="rect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2800" dirty="0">
              <a:solidFill>
                <a:schemeClr val="bg1"/>
              </a:solidFill>
              <a:latin typeface="Arial"/>
              <a:ea typeface="Wingdings"/>
              <a:cs typeface="Arial"/>
              <a:sym typeface="Wingdings"/>
            </a:endParaRP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Analyse du </a:t>
            </a:r>
            <a:r>
              <a:rPr lang="en-GB" sz="2800" dirty="0" err="1">
                <a:solidFill>
                  <a:schemeClr val="bg1"/>
                </a:solidFill>
              </a:rPr>
              <a:t>discours</a:t>
            </a:r>
            <a:r>
              <a:rPr lang="en-GB" sz="2800" dirty="0">
                <a:solidFill>
                  <a:schemeClr val="bg1"/>
                </a:solidFill>
              </a:rPr>
              <a:t> :  </a:t>
            </a:r>
            <a:r>
              <a:rPr lang="en-GB" sz="2800" dirty="0" err="1">
                <a:solidFill>
                  <a:schemeClr val="bg1"/>
                </a:solidFill>
              </a:rPr>
              <a:t>Texte</a:t>
            </a:r>
            <a:r>
              <a:rPr lang="en-GB" sz="2800" dirty="0">
                <a:solidFill>
                  <a:schemeClr val="bg1"/>
                </a:solidFill>
              </a:rPr>
              <a:t> &amp; Voix </a:t>
            </a:r>
            <a:r>
              <a:rPr lang="fr-FR" sz="2800" dirty="0">
                <a:solidFill>
                  <a:schemeClr val="bg1"/>
                </a:solidFill>
                <a:latin typeface="Arial"/>
                <a:ea typeface="Wingdings"/>
                <a:cs typeface="Arial"/>
                <a:sym typeface="Wingding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312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5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6">
            <a:extLst>
              <a:ext uri="{FF2B5EF4-FFF2-40B4-BE49-F238E27FC236}">
                <a16:creationId xmlns:a16="http://schemas.microsoft.com/office/drawing/2014/main" id="{097E42FD-210B-40CC-8054-12033F9C0451}"/>
              </a:ext>
            </a:extLst>
          </p:cNvPr>
          <p:cNvSpPr txBox="1"/>
          <p:nvPr/>
        </p:nvSpPr>
        <p:spPr>
          <a:xfrm>
            <a:off x="-54260" y="0"/>
            <a:ext cx="9252520" cy="954107"/>
          </a:xfrm>
          <a:prstGeom prst="rect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BE" sz="2800" dirty="0">
              <a:solidFill>
                <a:schemeClr val="bg1"/>
              </a:solidFill>
            </a:endParaRPr>
          </a:p>
          <a:p>
            <a:pPr algn="ctr"/>
            <a:r>
              <a:rPr lang="fr-BE" sz="2800" dirty="0">
                <a:solidFill>
                  <a:schemeClr val="bg1"/>
                </a:solidFill>
              </a:rPr>
              <a:t>Création d’une base de données émotionnelle 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ED971FE-408C-485A-904C-E7250429B566}"/>
              </a:ext>
            </a:extLst>
          </p:cNvPr>
          <p:cNvSpPr txBox="1"/>
          <p:nvPr/>
        </p:nvSpPr>
        <p:spPr>
          <a:xfrm>
            <a:off x="1475656" y="2204864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Création d’un environnement virtuel pour la formation à la prise de parole en public avec un public interactif et stimulant</a:t>
            </a:r>
            <a:endParaRPr lang="en-GB" sz="2000" dirty="0"/>
          </a:p>
        </p:txBody>
      </p:sp>
      <p:sp>
        <p:nvSpPr>
          <p:cNvPr id="6" name="Rectangle à coins arrondis 15">
            <a:extLst>
              <a:ext uri="{FF2B5EF4-FFF2-40B4-BE49-F238E27FC236}">
                <a16:creationId xmlns:a16="http://schemas.microsoft.com/office/drawing/2014/main" id="{1E523A3A-8DF0-4176-B4AA-BEE67089317F}"/>
              </a:ext>
            </a:extLst>
          </p:cNvPr>
          <p:cNvSpPr/>
          <p:nvPr/>
        </p:nvSpPr>
        <p:spPr>
          <a:xfrm>
            <a:off x="1259632" y="1988840"/>
            <a:ext cx="7590257" cy="1296144"/>
          </a:xfrm>
          <a:prstGeom prst="roundRect">
            <a:avLst/>
          </a:prstGeom>
          <a:noFill/>
          <a:ln w="57150">
            <a:solidFill>
              <a:srgbClr val="2A64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Flèche : courbe vers la droite 3">
            <a:extLst>
              <a:ext uri="{FF2B5EF4-FFF2-40B4-BE49-F238E27FC236}">
                <a16:creationId xmlns:a16="http://schemas.microsoft.com/office/drawing/2014/main" id="{9583DCA5-9B49-40EC-AEED-D191435FE8B9}"/>
              </a:ext>
            </a:extLst>
          </p:cNvPr>
          <p:cNvSpPr/>
          <p:nvPr/>
        </p:nvSpPr>
        <p:spPr>
          <a:xfrm>
            <a:off x="107504" y="2924944"/>
            <a:ext cx="720080" cy="1884402"/>
          </a:xfrm>
          <a:prstGeom prst="curvedRightArrow">
            <a:avLst/>
          </a:prstGeom>
          <a:solidFill>
            <a:srgbClr val="2A64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AA0AE1A-AF90-4D11-80FB-1B7495F9F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54" t="6502" r="3534" b="5256"/>
          <a:stretch/>
        </p:blipFill>
        <p:spPr>
          <a:xfrm>
            <a:off x="82368" y="1032553"/>
            <a:ext cx="1132262" cy="1112465"/>
          </a:xfrm>
          <a:prstGeom prst="rect">
            <a:avLst/>
          </a:prstGeom>
        </p:spPr>
      </p:pic>
      <p:sp>
        <p:nvSpPr>
          <p:cNvPr id="8" name="Rectangle à coins arrondis 15">
            <a:extLst>
              <a:ext uri="{FF2B5EF4-FFF2-40B4-BE49-F238E27FC236}">
                <a16:creationId xmlns:a16="http://schemas.microsoft.com/office/drawing/2014/main" id="{3945FCF7-C04B-4193-A0CD-F16CA7B1B5D2}"/>
              </a:ext>
            </a:extLst>
          </p:cNvPr>
          <p:cNvSpPr/>
          <p:nvPr/>
        </p:nvSpPr>
        <p:spPr>
          <a:xfrm>
            <a:off x="1259632" y="3645024"/>
            <a:ext cx="7590257" cy="1944216"/>
          </a:xfrm>
          <a:prstGeom prst="roundRect">
            <a:avLst/>
          </a:prstGeom>
          <a:noFill/>
          <a:ln w="57150">
            <a:solidFill>
              <a:srgbClr val="2A64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D58C51-55C4-51A3-077F-6C4B6F0C5208}"/>
              </a:ext>
            </a:extLst>
          </p:cNvPr>
          <p:cNvSpPr txBox="1"/>
          <p:nvPr/>
        </p:nvSpPr>
        <p:spPr>
          <a:xfrm>
            <a:off x="1403648" y="3789040"/>
            <a:ext cx="56166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Importance des avatars et de </a:t>
            </a:r>
            <a:r>
              <a:rPr lang="en-GB" dirty="0" err="1"/>
              <a:t>leur</a:t>
            </a:r>
            <a:r>
              <a:rPr lang="en-GB" dirty="0"/>
              <a:t> </a:t>
            </a:r>
            <a:r>
              <a:rPr lang="en-GB" dirty="0" err="1"/>
              <a:t>comportement</a:t>
            </a:r>
            <a:r>
              <a:rPr lang="en-GB" dirty="0"/>
              <a:t> non-verbal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Importance de la reconnaissance des </a:t>
            </a:r>
            <a:r>
              <a:rPr lang="en-GB" dirty="0" err="1"/>
              <a:t>émotions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Besoin</a:t>
            </a:r>
            <a:r>
              <a:rPr lang="en-GB" dirty="0"/>
              <a:t> de </a:t>
            </a:r>
            <a:r>
              <a:rPr lang="en-GB" dirty="0" err="1"/>
              <a:t>données</a:t>
            </a:r>
            <a:r>
              <a:rPr lang="en-GB" dirty="0"/>
              <a:t> (</a:t>
            </a:r>
            <a:r>
              <a:rPr lang="en-GB" dirty="0" err="1"/>
              <a:t>accessibles</a:t>
            </a:r>
            <a:r>
              <a:rPr lang="en-GB" dirty="0"/>
              <a:t> au public) de bonne </a:t>
            </a:r>
            <a:r>
              <a:rPr lang="en-GB" dirty="0" err="1"/>
              <a:t>qualité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Algorithmes</a:t>
            </a:r>
            <a:r>
              <a:rPr lang="en-GB" dirty="0"/>
              <a:t> de ML et DL</a:t>
            </a:r>
          </a:p>
        </p:txBody>
      </p:sp>
    </p:spTree>
    <p:extLst>
      <p:ext uri="{BB962C8B-B14F-4D97-AF65-F5344CB8AC3E}">
        <p14:creationId xmlns:p14="http://schemas.microsoft.com/office/powerpoint/2010/main" val="2304236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6">
            <a:extLst>
              <a:ext uri="{FF2B5EF4-FFF2-40B4-BE49-F238E27FC236}">
                <a16:creationId xmlns:a16="http://schemas.microsoft.com/office/drawing/2014/main" id="{B3FA9459-97D3-58E5-8C5F-60EA7DAD7B64}"/>
              </a:ext>
            </a:extLst>
          </p:cNvPr>
          <p:cNvSpPr txBox="1"/>
          <p:nvPr/>
        </p:nvSpPr>
        <p:spPr>
          <a:xfrm>
            <a:off x="-54260" y="0"/>
            <a:ext cx="9252520" cy="954107"/>
          </a:xfrm>
          <a:prstGeom prst="rect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solidFill>
                  <a:schemeClr val="bg1"/>
                </a:solidFill>
              </a:rPr>
              <a:t>Création d’une base de données émotionnelle</a:t>
            </a:r>
          </a:p>
          <a:p>
            <a:pPr algn="ctr"/>
            <a:r>
              <a:rPr lang="fr-BE" sz="2800" dirty="0" err="1">
                <a:solidFill>
                  <a:schemeClr val="bg1"/>
                </a:solidFill>
              </a:rPr>
              <a:t>EmoVox</a:t>
            </a:r>
            <a:r>
              <a:rPr lang="fr-BE" sz="2800" dirty="0">
                <a:solidFill>
                  <a:schemeClr val="bg1"/>
                </a:solidFill>
              </a:rPr>
              <a:t> 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5" name="AutoShape 2" descr="The six basic types of emotions">
            <a:extLst>
              <a:ext uri="{FF2B5EF4-FFF2-40B4-BE49-F238E27FC236}">
                <a16:creationId xmlns:a16="http://schemas.microsoft.com/office/drawing/2014/main" id="{61165440-37A1-EBAB-F2E9-D38A4A8453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 descr="A picture containing text, clipart, child art, cartoon&#10;&#10;Description automatically generated">
            <a:extLst>
              <a:ext uri="{FF2B5EF4-FFF2-40B4-BE49-F238E27FC236}">
                <a16:creationId xmlns:a16="http://schemas.microsoft.com/office/drawing/2014/main" id="{7F82CEB9-3160-5001-303C-10828CE9A1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6255"/>
          <a:stretch/>
        </p:blipFill>
        <p:spPr>
          <a:xfrm>
            <a:off x="179512" y="2204864"/>
            <a:ext cx="4248836" cy="2655168"/>
          </a:xfrm>
          <a:prstGeom prst="rect">
            <a:avLst/>
          </a:prstGeom>
        </p:spPr>
      </p:pic>
      <p:pic>
        <p:nvPicPr>
          <p:cNvPr id="1034" name="Picture 10" descr="Contempt Emoticon Stock Illustrations – 84 Contempt Emoticon Stock  Illustrations, Vectors &amp; Clipart - Dreamstime">
            <a:extLst>
              <a:ext uri="{FF2B5EF4-FFF2-40B4-BE49-F238E27FC236}">
                <a16:creationId xmlns:a16="http://schemas.microsoft.com/office/drawing/2014/main" id="{3763C127-1D03-C8DA-12AB-751BD676BE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264" b="7394"/>
          <a:stretch/>
        </p:blipFill>
        <p:spPr bwMode="auto">
          <a:xfrm>
            <a:off x="5292080" y="4149080"/>
            <a:ext cx="1296144" cy="125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ew Emoticons | Symbols &amp; Emoticons">
            <a:extLst>
              <a:ext uri="{FF2B5EF4-FFF2-40B4-BE49-F238E27FC236}">
                <a16:creationId xmlns:a16="http://schemas.microsoft.com/office/drawing/2014/main" id="{E133A0C8-AA81-A9D6-20B2-B5D413301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005064"/>
            <a:ext cx="142273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763 Anxious Emoji Images, Stock Photos &amp; Vectors | Shutterstock">
            <a:extLst>
              <a:ext uri="{FF2B5EF4-FFF2-40B4-BE49-F238E27FC236}">
                <a16:creationId xmlns:a16="http://schemas.microsoft.com/office/drawing/2014/main" id="{7869DF15-8E1D-9347-93F1-41AB15B98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0" b="11348"/>
          <a:stretch/>
        </p:blipFill>
        <p:spPr bwMode="auto">
          <a:xfrm>
            <a:off x="5148064" y="2204864"/>
            <a:ext cx="1512169" cy="147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onfused emoticon facebook smiley confused or unsure facebook emoticons  clipart - Clipartix">
            <a:extLst>
              <a:ext uri="{FF2B5EF4-FFF2-40B4-BE49-F238E27FC236}">
                <a16:creationId xmlns:a16="http://schemas.microsoft.com/office/drawing/2014/main" id="{E8F41B72-FB83-2506-6205-B28115396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44824"/>
            <a:ext cx="1278333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F05A28-E98B-8C1C-DB55-2F53DA47C0B4}"/>
              </a:ext>
            </a:extLst>
          </p:cNvPr>
          <p:cNvSpPr txBox="1"/>
          <p:nvPr/>
        </p:nvSpPr>
        <p:spPr>
          <a:xfrm>
            <a:off x="5436096" y="364502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Anxiété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155FCA-A90C-2E09-ADDD-AFE5A41DC44A}"/>
              </a:ext>
            </a:extLst>
          </p:cNvPr>
          <p:cNvSpPr txBox="1"/>
          <p:nvPr/>
        </p:nvSpPr>
        <p:spPr>
          <a:xfrm>
            <a:off x="7596336" y="3717032"/>
            <a:ext cx="4649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Confusion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CCC1FE-9C59-BAF4-005A-17B53EAC93C6}"/>
              </a:ext>
            </a:extLst>
          </p:cNvPr>
          <p:cNvSpPr txBox="1"/>
          <p:nvPr/>
        </p:nvSpPr>
        <p:spPr>
          <a:xfrm>
            <a:off x="5364088" y="5373216"/>
            <a:ext cx="5909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Mépris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284A44-1D9D-B9C0-ED36-E582ACB3CAED}"/>
              </a:ext>
            </a:extLst>
          </p:cNvPr>
          <p:cNvSpPr txBox="1"/>
          <p:nvPr/>
        </p:nvSpPr>
        <p:spPr>
          <a:xfrm>
            <a:off x="7621151" y="5373216"/>
            <a:ext cx="58505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Timidité</a:t>
            </a:r>
          </a:p>
        </p:txBody>
      </p:sp>
      <p:sp>
        <p:nvSpPr>
          <p:cNvPr id="16" name="Rectangle à coins arrondis 15">
            <a:extLst>
              <a:ext uri="{FF2B5EF4-FFF2-40B4-BE49-F238E27FC236}">
                <a16:creationId xmlns:a16="http://schemas.microsoft.com/office/drawing/2014/main" id="{DD7102CC-97A2-1BC2-FDAD-13832FFE4CCA}"/>
              </a:ext>
            </a:extLst>
          </p:cNvPr>
          <p:cNvSpPr/>
          <p:nvPr/>
        </p:nvSpPr>
        <p:spPr>
          <a:xfrm>
            <a:off x="30506" y="1052736"/>
            <a:ext cx="4427983" cy="4896544"/>
          </a:xfrm>
          <a:prstGeom prst="roundRect">
            <a:avLst/>
          </a:prstGeom>
          <a:noFill/>
          <a:ln w="57150">
            <a:solidFill>
              <a:srgbClr val="2A64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à coins arrondis 15">
            <a:extLst>
              <a:ext uri="{FF2B5EF4-FFF2-40B4-BE49-F238E27FC236}">
                <a16:creationId xmlns:a16="http://schemas.microsoft.com/office/drawing/2014/main" id="{88E0D841-7A8D-412A-7D7D-BD83C5D17402}"/>
              </a:ext>
            </a:extLst>
          </p:cNvPr>
          <p:cNvSpPr/>
          <p:nvPr/>
        </p:nvSpPr>
        <p:spPr>
          <a:xfrm>
            <a:off x="4644008" y="1052736"/>
            <a:ext cx="4427983" cy="4896544"/>
          </a:xfrm>
          <a:prstGeom prst="roundRect">
            <a:avLst/>
          </a:prstGeom>
          <a:noFill/>
          <a:ln w="57150">
            <a:solidFill>
              <a:srgbClr val="2A64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FE5C12-6E58-2291-50F2-5809F7DEA3ED}"/>
              </a:ext>
            </a:extLst>
          </p:cNvPr>
          <p:cNvSpPr txBox="1"/>
          <p:nvPr/>
        </p:nvSpPr>
        <p:spPr>
          <a:xfrm>
            <a:off x="251520" y="11967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Emotions de base </a:t>
            </a:r>
            <a:r>
              <a:rPr lang="en-GB" b="1" dirty="0" err="1"/>
              <a:t>d’Ekman</a:t>
            </a:r>
            <a:endParaRPr lang="en-GB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485604-5D6B-8D39-7C8E-F030D8400A0B}"/>
              </a:ext>
            </a:extLst>
          </p:cNvPr>
          <p:cNvSpPr txBox="1"/>
          <p:nvPr/>
        </p:nvSpPr>
        <p:spPr>
          <a:xfrm>
            <a:off x="4932040" y="1268760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Emotions pour la prise de parole </a:t>
            </a:r>
            <a:r>
              <a:rPr lang="en-GB" b="1" dirty="0" err="1"/>
              <a:t>en</a:t>
            </a:r>
            <a:r>
              <a:rPr lang="en-GB" b="1" dirty="0"/>
              <a:t> public</a:t>
            </a:r>
          </a:p>
        </p:txBody>
      </p:sp>
    </p:spTree>
    <p:extLst>
      <p:ext uri="{BB962C8B-B14F-4D97-AF65-F5344CB8AC3E}">
        <p14:creationId xmlns:p14="http://schemas.microsoft.com/office/powerpoint/2010/main" val="85065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15">
            <a:extLst>
              <a:ext uri="{FF2B5EF4-FFF2-40B4-BE49-F238E27FC236}">
                <a16:creationId xmlns:a16="http://schemas.microsoft.com/office/drawing/2014/main" id="{05E7A7D6-D1F4-492A-911D-EFFB0F2ED6A4}"/>
              </a:ext>
            </a:extLst>
          </p:cNvPr>
          <p:cNvSpPr/>
          <p:nvPr/>
        </p:nvSpPr>
        <p:spPr>
          <a:xfrm>
            <a:off x="179512" y="1124744"/>
            <a:ext cx="3096344" cy="4608512"/>
          </a:xfrm>
          <a:prstGeom prst="roundRect">
            <a:avLst/>
          </a:prstGeom>
          <a:noFill/>
          <a:ln w="57150">
            <a:solidFill>
              <a:srgbClr val="2A64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6BABBD-662D-45A0-B110-BAB7BD90AB1D}"/>
              </a:ext>
            </a:extLst>
          </p:cNvPr>
          <p:cNvSpPr txBox="1"/>
          <p:nvPr/>
        </p:nvSpPr>
        <p:spPr>
          <a:xfrm>
            <a:off x="251520" y="119675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/>
              <a:t>Enregistrements</a:t>
            </a:r>
            <a:r>
              <a:rPr lang="en-GB" b="1" dirty="0"/>
              <a:t> </a:t>
            </a:r>
            <a:r>
              <a:rPr lang="en-GB" b="1" dirty="0" err="1"/>
              <a:t>d’acteurs</a:t>
            </a:r>
            <a:r>
              <a:rPr lang="en-GB" b="1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82DDF5-022E-4E5D-B76E-0734B0578D36}"/>
              </a:ext>
            </a:extLst>
          </p:cNvPr>
          <p:cNvSpPr txBox="1"/>
          <p:nvPr/>
        </p:nvSpPr>
        <p:spPr>
          <a:xfrm>
            <a:off x="251520" y="4149080"/>
            <a:ext cx="3528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fr-FR" sz="1100" dirty="0"/>
              <a:t>En anglais et en français</a:t>
            </a:r>
          </a:p>
          <a:p>
            <a:pPr marL="171450" indent="-171450">
              <a:buFontTx/>
              <a:buChar char="-"/>
            </a:pPr>
            <a:r>
              <a:rPr lang="fr-FR" sz="1100" dirty="0"/>
              <a:t>12 acteurs </a:t>
            </a:r>
          </a:p>
          <a:p>
            <a:pPr marL="171450" indent="-171450">
              <a:buFontTx/>
              <a:buChar char="-"/>
            </a:pPr>
            <a:r>
              <a:rPr lang="fr-FR" sz="1100" dirty="0"/>
              <a:t>10 phrases </a:t>
            </a:r>
          </a:p>
          <a:p>
            <a:pPr marL="171450" indent="-171450">
              <a:buFontTx/>
              <a:buChar char="-"/>
            </a:pPr>
            <a:r>
              <a:rPr lang="fr-FR" sz="1100" dirty="0"/>
              <a:t>10 émotions </a:t>
            </a:r>
          </a:p>
          <a:p>
            <a:pPr marL="171450" indent="-171450">
              <a:buFontTx/>
              <a:buChar char="-"/>
            </a:pPr>
            <a:r>
              <a:rPr lang="fr-FR" sz="1100" dirty="0"/>
              <a:t>2 niveaux d'intensité         </a:t>
            </a:r>
          </a:p>
          <a:p>
            <a:pPr marL="171450" indent="-171450">
              <a:buFontTx/>
              <a:buChar char="-"/>
            </a:pPr>
            <a:r>
              <a:rPr lang="fr-FR" sz="1100" dirty="0"/>
              <a:t>4800 clips / langue</a:t>
            </a:r>
            <a:endParaRPr lang="en-GB" sz="1100" dirty="0"/>
          </a:p>
        </p:txBody>
      </p:sp>
      <p:sp>
        <p:nvSpPr>
          <p:cNvPr id="23" name="ZoneTexte 6">
            <a:extLst>
              <a:ext uri="{FF2B5EF4-FFF2-40B4-BE49-F238E27FC236}">
                <a16:creationId xmlns:a16="http://schemas.microsoft.com/office/drawing/2014/main" id="{C6A037BF-65C7-4573-A097-014CC5E6078E}"/>
              </a:ext>
            </a:extLst>
          </p:cNvPr>
          <p:cNvSpPr txBox="1"/>
          <p:nvPr/>
        </p:nvSpPr>
        <p:spPr>
          <a:xfrm>
            <a:off x="-54260" y="19668"/>
            <a:ext cx="9252520" cy="954107"/>
          </a:xfrm>
          <a:prstGeom prst="rect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800" dirty="0">
              <a:solidFill>
                <a:schemeClr val="bg1"/>
              </a:solidFill>
            </a:endParaRPr>
          </a:p>
          <a:p>
            <a:pPr algn="ctr"/>
            <a:r>
              <a:rPr lang="en-GB" sz="2800" dirty="0" err="1">
                <a:solidFill>
                  <a:schemeClr val="bg1"/>
                </a:solidFill>
              </a:rPr>
              <a:t>Création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d’une</a:t>
            </a:r>
            <a:r>
              <a:rPr lang="en-GB" sz="2800" dirty="0">
                <a:solidFill>
                  <a:schemeClr val="bg1"/>
                </a:solidFill>
              </a:rPr>
              <a:t> base de </a:t>
            </a:r>
            <a:r>
              <a:rPr lang="en-GB" sz="2800" dirty="0" err="1">
                <a:solidFill>
                  <a:schemeClr val="bg1"/>
                </a:solidFill>
              </a:rPr>
              <a:t>données</a:t>
            </a:r>
            <a:r>
              <a:rPr lang="en-GB" sz="2800" dirty="0">
                <a:solidFill>
                  <a:schemeClr val="bg1"/>
                </a:solidFill>
              </a:rPr>
              <a:t> : Etude 1</a:t>
            </a:r>
          </a:p>
        </p:txBody>
      </p:sp>
      <p:pic>
        <p:nvPicPr>
          <p:cNvPr id="7" name="Picture 6" descr="A person and person standing next to a computer&#10;&#10;Description automatically generated with medium confidence">
            <a:extLst>
              <a:ext uri="{FF2B5EF4-FFF2-40B4-BE49-F238E27FC236}">
                <a16:creationId xmlns:a16="http://schemas.microsoft.com/office/drawing/2014/main" id="{0F5ECD7C-5FDE-FCC8-3804-DBBB22F53E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4" t="16736" r="11946" b="6612"/>
          <a:stretch/>
        </p:blipFill>
        <p:spPr>
          <a:xfrm>
            <a:off x="755576" y="1556792"/>
            <a:ext cx="1656184" cy="2518876"/>
          </a:xfrm>
          <a:prstGeom prst="rect">
            <a:avLst/>
          </a:prstGeom>
        </p:spPr>
      </p:pic>
      <p:sp>
        <p:nvSpPr>
          <p:cNvPr id="2" name="Rectangle à coins arrondis 15">
            <a:extLst>
              <a:ext uri="{FF2B5EF4-FFF2-40B4-BE49-F238E27FC236}">
                <a16:creationId xmlns:a16="http://schemas.microsoft.com/office/drawing/2014/main" id="{D8AEC221-CA2C-C8B5-7069-FE0FE07C74EC}"/>
              </a:ext>
            </a:extLst>
          </p:cNvPr>
          <p:cNvSpPr/>
          <p:nvPr/>
        </p:nvSpPr>
        <p:spPr>
          <a:xfrm>
            <a:off x="3491880" y="1124744"/>
            <a:ext cx="5472608" cy="4680520"/>
          </a:xfrm>
          <a:prstGeom prst="roundRect">
            <a:avLst/>
          </a:prstGeom>
          <a:noFill/>
          <a:ln w="57150">
            <a:solidFill>
              <a:srgbClr val="2A64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5C14E1C-2113-C0B8-9169-778B063C65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943"/>
          <a:stretch/>
        </p:blipFill>
        <p:spPr>
          <a:xfrm>
            <a:off x="3995936" y="2060848"/>
            <a:ext cx="2199736" cy="262538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CD3FDE6-1CF9-DE4C-B789-70E2BA9A5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2132856"/>
            <a:ext cx="2486372" cy="2124371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9CED0AFB-9ACD-D7D5-4798-CDCA85CA7322}"/>
              </a:ext>
            </a:extLst>
          </p:cNvPr>
          <p:cNvSpPr txBox="1"/>
          <p:nvPr/>
        </p:nvSpPr>
        <p:spPr>
          <a:xfrm>
            <a:off x="4932040" y="1196752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Utilisation de </a:t>
            </a:r>
            <a:r>
              <a:rPr lang="en-GB" b="1" dirty="0" err="1"/>
              <a:t>logiciels</a:t>
            </a:r>
            <a:r>
              <a:rPr lang="en-GB" b="1" dirty="0"/>
              <a:t> (TTS with emotions)</a:t>
            </a:r>
          </a:p>
        </p:txBody>
      </p:sp>
    </p:spTree>
    <p:extLst>
      <p:ext uri="{BB962C8B-B14F-4D97-AF65-F5344CB8AC3E}">
        <p14:creationId xmlns:p14="http://schemas.microsoft.com/office/powerpoint/2010/main" val="2284230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6">
            <a:extLst>
              <a:ext uri="{FF2B5EF4-FFF2-40B4-BE49-F238E27FC236}">
                <a16:creationId xmlns:a16="http://schemas.microsoft.com/office/drawing/2014/main" id="{B3FA9459-97D3-58E5-8C5F-60EA7DAD7B64}"/>
              </a:ext>
            </a:extLst>
          </p:cNvPr>
          <p:cNvSpPr txBox="1"/>
          <p:nvPr/>
        </p:nvSpPr>
        <p:spPr>
          <a:xfrm>
            <a:off x="-54260" y="0"/>
            <a:ext cx="9252520" cy="954107"/>
          </a:xfrm>
          <a:prstGeom prst="rect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</a:rPr>
              <a:t>Création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d’une</a:t>
            </a:r>
            <a:r>
              <a:rPr lang="en-GB" sz="2800" dirty="0">
                <a:solidFill>
                  <a:schemeClr val="bg1"/>
                </a:solidFill>
              </a:rPr>
              <a:t> base de </a:t>
            </a:r>
            <a:r>
              <a:rPr lang="en-GB" sz="2800" dirty="0" err="1">
                <a:solidFill>
                  <a:schemeClr val="bg1"/>
                </a:solidFill>
              </a:rPr>
              <a:t>données</a:t>
            </a:r>
            <a:r>
              <a:rPr lang="en-GB" sz="2800" dirty="0">
                <a:solidFill>
                  <a:schemeClr val="bg1"/>
                </a:solidFill>
              </a:rPr>
              <a:t> : Etude 1</a:t>
            </a:r>
          </a:p>
          <a:p>
            <a:pPr algn="ctr"/>
            <a:r>
              <a:rPr lang="fr-BE" sz="2800" dirty="0">
                <a:solidFill>
                  <a:schemeClr val="bg1"/>
                </a:solidFill>
              </a:rPr>
              <a:t>Le corpus 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5" name="AutoShape 2" descr="The six basic types of emotions">
            <a:extLst>
              <a:ext uri="{FF2B5EF4-FFF2-40B4-BE49-F238E27FC236}">
                <a16:creationId xmlns:a16="http://schemas.microsoft.com/office/drawing/2014/main" id="{61165440-37A1-EBAB-F2E9-D38A4A8453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Rectangle à coins arrondis 15">
            <a:extLst>
              <a:ext uri="{FF2B5EF4-FFF2-40B4-BE49-F238E27FC236}">
                <a16:creationId xmlns:a16="http://schemas.microsoft.com/office/drawing/2014/main" id="{DD7102CC-97A2-1BC2-FDAD-13832FFE4CCA}"/>
              </a:ext>
            </a:extLst>
          </p:cNvPr>
          <p:cNvSpPr/>
          <p:nvPr/>
        </p:nvSpPr>
        <p:spPr>
          <a:xfrm>
            <a:off x="0" y="1772816"/>
            <a:ext cx="4427983" cy="3672408"/>
          </a:xfrm>
          <a:prstGeom prst="roundRect">
            <a:avLst/>
          </a:prstGeom>
          <a:noFill/>
          <a:ln w="57150">
            <a:solidFill>
              <a:srgbClr val="2A64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à coins arrondis 15">
            <a:extLst>
              <a:ext uri="{FF2B5EF4-FFF2-40B4-BE49-F238E27FC236}">
                <a16:creationId xmlns:a16="http://schemas.microsoft.com/office/drawing/2014/main" id="{88E0D841-7A8D-412A-7D7D-BD83C5D17402}"/>
              </a:ext>
            </a:extLst>
          </p:cNvPr>
          <p:cNvSpPr/>
          <p:nvPr/>
        </p:nvSpPr>
        <p:spPr>
          <a:xfrm>
            <a:off x="4644008" y="1772816"/>
            <a:ext cx="4427983" cy="3672408"/>
          </a:xfrm>
          <a:prstGeom prst="roundRect">
            <a:avLst/>
          </a:prstGeom>
          <a:noFill/>
          <a:ln w="57150">
            <a:solidFill>
              <a:srgbClr val="2A64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FE5C12-6E58-2291-50F2-5809F7DEA3ED}"/>
              </a:ext>
            </a:extLst>
          </p:cNvPr>
          <p:cNvSpPr txBox="1"/>
          <p:nvPr/>
        </p:nvSpPr>
        <p:spPr>
          <a:xfrm>
            <a:off x="107504" y="191683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Harvard sentences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83F5D9-3DDC-3505-E16A-0171BB577B9C}"/>
              </a:ext>
            </a:extLst>
          </p:cNvPr>
          <p:cNvSpPr txBox="1"/>
          <p:nvPr/>
        </p:nvSpPr>
        <p:spPr>
          <a:xfrm>
            <a:off x="395536" y="1124744"/>
            <a:ext cx="561662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500" dirty="0"/>
              <a:t>Harvard sentences &amp; </a:t>
            </a:r>
            <a:r>
              <a:rPr lang="fr-BE" sz="1500" dirty="0" err="1"/>
              <a:t>Fhavard</a:t>
            </a:r>
            <a:r>
              <a:rPr lang="fr-BE" sz="1500" dirty="0"/>
              <a:t> sentences : 72 listes de 10 phrases phonétiquement équilibrées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73F041-56F1-3162-E292-9B633975F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2"/>
          <a:stretch/>
        </p:blipFill>
        <p:spPr>
          <a:xfrm>
            <a:off x="467544" y="2276872"/>
            <a:ext cx="3806598" cy="25202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B85213-8937-4368-B36E-B90D0DE27820}"/>
              </a:ext>
            </a:extLst>
          </p:cNvPr>
          <p:cNvSpPr txBox="1"/>
          <p:nvPr/>
        </p:nvSpPr>
        <p:spPr>
          <a:xfrm>
            <a:off x="4932040" y="1628800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b="1" dirty="0"/>
          </a:p>
          <a:p>
            <a:pPr algn="ctr"/>
            <a:r>
              <a:rPr lang="en-GB" b="1" dirty="0" err="1"/>
              <a:t>Fharvard</a:t>
            </a:r>
            <a:r>
              <a:rPr lang="en-GB" b="1" dirty="0"/>
              <a:t> sentences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38023B27-A6F6-8823-1520-6423F6CCD4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19"/>
          <a:stretch/>
        </p:blipFill>
        <p:spPr>
          <a:xfrm>
            <a:off x="4716016" y="2564904"/>
            <a:ext cx="4018815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4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15">
            <a:extLst>
              <a:ext uri="{FF2B5EF4-FFF2-40B4-BE49-F238E27FC236}">
                <a16:creationId xmlns:a16="http://schemas.microsoft.com/office/drawing/2014/main" id="{05E7A7D6-D1F4-492A-911D-EFFB0F2ED6A4}"/>
              </a:ext>
            </a:extLst>
          </p:cNvPr>
          <p:cNvSpPr/>
          <p:nvPr/>
        </p:nvSpPr>
        <p:spPr>
          <a:xfrm>
            <a:off x="611560" y="1124743"/>
            <a:ext cx="7881034" cy="4802817"/>
          </a:xfrm>
          <a:prstGeom prst="roundRect">
            <a:avLst/>
          </a:prstGeom>
          <a:noFill/>
          <a:ln w="57150">
            <a:solidFill>
              <a:srgbClr val="2A64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6BABBD-662D-45A0-B110-BAB7BD90AB1D}"/>
              </a:ext>
            </a:extLst>
          </p:cNvPr>
          <p:cNvSpPr txBox="1"/>
          <p:nvPr/>
        </p:nvSpPr>
        <p:spPr>
          <a:xfrm>
            <a:off x="899592" y="134076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Validation des clip audios</a:t>
            </a:r>
          </a:p>
        </p:txBody>
      </p:sp>
      <p:sp>
        <p:nvSpPr>
          <p:cNvPr id="23" name="ZoneTexte 6">
            <a:extLst>
              <a:ext uri="{FF2B5EF4-FFF2-40B4-BE49-F238E27FC236}">
                <a16:creationId xmlns:a16="http://schemas.microsoft.com/office/drawing/2014/main" id="{C6A037BF-65C7-4573-A097-014CC5E6078E}"/>
              </a:ext>
            </a:extLst>
          </p:cNvPr>
          <p:cNvSpPr txBox="1"/>
          <p:nvPr/>
        </p:nvSpPr>
        <p:spPr>
          <a:xfrm>
            <a:off x="-54260" y="19668"/>
            <a:ext cx="9252520" cy="954107"/>
          </a:xfrm>
          <a:prstGeom prst="rect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800" dirty="0">
              <a:solidFill>
                <a:schemeClr val="bg1"/>
              </a:solidFill>
            </a:endParaRPr>
          </a:p>
          <a:p>
            <a:pPr algn="ctr"/>
            <a:r>
              <a:rPr lang="en-GB" sz="2800" dirty="0" err="1">
                <a:solidFill>
                  <a:schemeClr val="bg1"/>
                </a:solidFill>
              </a:rPr>
              <a:t>Création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d’une</a:t>
            </a:r>
            <a:r>
              <a:rPr lang="en-GB" sz="2800" dirty="0">
                <a:solidFill>
                  <a:schemeClr val="bg1"/>
                </a:solidFill>
              </a:rPr>
              <a:t> base de </a:t>
            </a:r>
            <a:r>
              <a:rPr lang="en-GB" sz="2800" dirty="0" err="1">
                <a:solidFill>
                  <a:schemeClr val="bg1"/>
                </a:solidFill>
              </a:rPr>
              <a:t>données</a:t>
            </a:r>
            <a:r>
              <a:rPr lang="en-GB" sz="2800" dirty="0">
                <a:solidFill>
                  <a:schemeClr val="bg1"/>
                </a:solidFill>
              </a:rPr>
              <a:t> : Etude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655416-096D-78AE-0F03-A64F19156A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4" t="10910" r="45423" b="13160"/>
          <a:stretch/>
        </p:blipFill>
        <p:spPr>
          <a:xfrm>
            <a:off x="683568" y="1700808"/>
            <a:ext cx="3459516" cy="8729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483755-BDD0-B4FD-F14E-668486075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2564905"/>
            <a:ext cx="1763674" cy="32313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09197F-0207-0C0C-2C87-3ADFD2E3FF0B}"/>
              </a:ext>
            </a:extLst>
          </p:cNvPr>
          <p:cNvSpPr txBox="1"/>
          <p:nvPr/>
        </p:nvSpPr>
        <p:spPr>
          <a:xfrm>
            <a:off x="5220071" y="1196752"/>
            <a:ext cx="3245131" cy="2612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/>
              <a:t>Prolific</a:t>
            </a:r>
            <a:r>
              <a:rPr lang="fr-BE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1250 participants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96 clips à évaluer / participant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Aléatoire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Chaque clip audio sera évalué par 25 participants </a:t>
            </a:r>
          </a:p>
          <a:p>
            <a:endParaRPr lang="en-GB" dirty="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54E83EE6-EE83-47E5-9B76-F96261C19979}"/>
              </a:ext>
            </a:extLst>
          </p:cNvPr>
          <p:cNvSpPr/>
          <p:nvPr/>
        </p:nvSpPr>
        <p:spPr>
          <a:xfrm>
            <a:off x="4572000" y="2924943"/>
            <a:ext cx="463591" cy="270581"/>
          </a:xfrm>
          <a:prstGeom prst="rightArrow">
            <a:avLst/>
          </a:prstGeom>
          <a:solidFill>
            <a:srgbClr val="2A64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2A6471"/>
                </a:solidFill>
              </a:ln>
              <a:solidFill>
                <a:srgbClr val="2A647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B861D61-5CAC-1FE9-73F8-0C2E05621C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"/>
          <a:stretch/>
        </p:blipFill>
        <p:spPr bwMode="auto">
          <a:xfrm>
            <a:off x="3131840" y="3501008"/>
            <a:ext cx="4032448" cy="217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864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6">
            <a:extLst>
              <a:ext uri="{FF2B5EF4-FFF2-40B4-BE49-F238E27FC236}">
                <a16:creationId xmlns:a16="http://schemas.microsoft.com/office/drawing/2014/main" id="{FF5AF362-308D-4A36-BBA7-3EA4DA27224C}"/>
              </a:ext>
            </a:extLst>
          </p:cNvPr>
          <p:cNvSpPr txBox="1"/>
          <p:nvPr/>
        </p:nvSpPr>
        <p:spPr>
          <a:xfrm>
            <a:off x="-108520" y="-222435"/>
            <a:ext cx="9252520" cy="954107"/>
          </a:xfrm>
          <a:prstGeom prst="rect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2800" dirty="0">
              <a:solidFill>
                <a:schemeClr val="bg1"/>
              </a:solidFill>
              <a:latin typeface="Arial"/>
              <a:ea typeface="Wingdings"/>
              <a:cs typeface="Arial"/>
              <a:sym typeface="Wingdings"/>
            </a:endParaRPr>
          </a:p>
          <a:p>
            <a:pPr algn="ctr"/>
            <a:r>
              <a:rPr lang="fr-FR" sz="2800" dirty="0">
                <a:solidFill>
                  <a:schemeClr val="bg1"/>
                </a:solidFill>
                <a:latin typeface="Arial"/>
                <a:ea typeface="Wingdings"/>
                <a:cs typeface="Arial"/>
                <a:sym typeface="Wingdings"/>
              </a:rPr>
              <a:t>Conclusions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1A9FCD-7775-4F74-9E22-7ACBC02D8BD2}"/>
              </a:ext>
            </a:extLst>
          </p:cNvPr>
          <p:cNvSpPr txBox="1"/>
          <p:nvPr/>
        </p:nvSpPr>
        <p:spPr>
          <a:xfrm>
            <a:off x="251520" y="1268760"/>
            <a:ext cx="889248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b="0" i="0" dirty="0">
                <a:solidFill>
                  <a:srgbClr val="374151"/>
                </a:solidFill>
                <a:effectLst/>
                <a:latin typeface="Söhne"/>
              </a:rPr>
              <a:t>Création d'une base de données émotionnelle de haute qualité en français et en anglais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b="0" i="0" dirty="0">
                <a:solidFill>
                  <a:srgbClr val="374151"/>
                </a:solidFill>
                <a:effectLst/>
                <a:latin typeface="Söhne"/>
              </a:rPr>
              <a:t>Large éventail d'émotions, y compris les six émotions de base d'Ekman et d'autres émotions pertinentes pour la prise de parole en public.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b="0" i="0" dirty="0">
                <a:solidFill>
                  <a:srgbClr val="374151"/>
                </a:solidFill>
                <a:effectLst/>
                <a:latin typeface="Söhne"/>
              </a:rPr>
              <a:t>Équilibre phonétique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b="0" i="0" dirty="0">
                <a:solidFill>
                  <a:srgbClr val="374151"/>
                </a:solidFill>
                <a:effectLst/>
                <a:latin typeface="Söhne"/>
              </a:rPr>
              <a:t>Validation du contenu émotionnel par plusieurs juges, garantissant l'exactitude et la fiabilité de la base de données.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b="0" i="0" dirty="0">
                <a:solidFill>
                  <a:srgbClr val="374151"/>
                </a:solidFill>
                <a:effectLst/>
                <a:latin typeface="Söhne"/>
              </a:rPr>
              <a:t>Détection et analyse dans des systèmes automatisés utilisant l'intelligence artificielle.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b="0" i="0" dirty="0">
                <a:solidFill>
                  <a:srgbClr val="374151"/>
                </a:solidFill>
                <a:effectLst/>
                <a:latin typeface="Söhne"/>
              </a:rPr>
              <a:t>Mise à disposition de la base de données pour un accès public, permettant de poursuivre la recherche, le développement et la collaboration.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000" b="0" i="0" dirty="0">
                <a:solidFill>
                  <a:srgbClr val="374151"/>
                </a:solidFill>
                <a:effectLst/>
                <a:latin typeface="Söhne"/>
              </a:rPr>
              <a:t>Utilisation dans le </a:t>
            </a:r>
            <a:r>
              <a:rPr lang="fr-FR" sz="2000" b="0" i="0" dirty="0" err="1">
                <a:solidFill>
                  <a:srgbClr val="374151"/>
                </a:solidFill>
                <a:effectLst/>
                <a:latin typeface="Söhne"/>
              </a:rPr>
              <a:t>Metaverse</a:t>
            </a:r>
            <a:r>
              <a:rPr lang="fr-FR" sz="2000" b="0" i="0" dirty="0">
                <a:solidFill>
                  <a:srgbClr val="374151"/>
                </a:solidFill>
                <a:effectLst/>
                <a:latin typeface="Söhne"/>
              </a:rPr>
              <a:t>, la RV et bien d'autres applications.</a:t>
            </a:r>
            <a:endParaRPr 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066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6">
            <a:extLst>
              <a:ext uri="{FF2B5EF4-FFF2-40B4-BE49-F238E27FC236}">
                <a16:creationId xmlns:a16="http://schemas.microsoft.com/office/drawing/2014/main" id="{097E42FD-210B-40CC-8054-12033F9C0451}"/>
              </a:ext>
            </a:extLst>
          </p:cNvPr>
          <p:cNvSpPr txBox="1"/>
          <p:nvPr/>
        </p:nvSpPr>
        <p:spPr>
          <a:xfrm>
            <a:off x="-54260" y="0"/>
            <a:ext cx="9252520" cy="954107"/>
          </a:xfrm>
          <a:prstGeom prst="rect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BE" sz="2800" dirty="0">
              <a:solidFill>
                <a:schemeClr val="bg1"/>
              </a:solidFill>
            </a:endParaRPr>
          </a:p>
          <a:p>
            <a:pPr algn="ctr"/>
            <a:r>
              <a:rPr lang="fr-BE" sz="2800" dirty="0">
                <a:solidFill>
                  <a:schemeClr val="bg1"/>
                </a:solidFill>
              </a:rPr>
              <a:t>HEC SIG AR/VR </a:t>
            </a:r>
            <a:r>
              <a:rPr lang="fr-BE" sz="2800" dirty="0" err="1">
                <a:solidFill>
                  <a:schemeClr val="bg1"/>
                </a:solidFill>
              </a:rPr>
              <a:t>Lab</a:t>
            </a:r>
            <a:r>
              <a:rPr lang="fr-BE" sz="2800" dirty="0">
                <a:solidFill>
                  <a:schemeClr val="bg1"/>
                </a:solidFill>
              </a:rPr>
              <a:t> (Digital Business) 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76CF79B-AD32-486E-8DBC-FFA4AC685E72}"/>
              </a:ext>
            </a:extLst>
          </p:cNvPr>
          <p:cNvSpPr txBox="1"/>
          <p:nvPr/>
        </p:nvSpPr>
        <p:spPr>
          <a:xfrm>
            <a:off x="323528" y="1772816"/>
            <a:ext cx="302433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Chercheurs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BE" dirty="0"/>
              <a:t>Technologies immersives(RA/RV)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BE" dirty="0"/>
              <a:t>Intelligence Artificielle (optimisation)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BE" dirty="0"/>
              <a:t>Nouvelles technologies </a:t>
            </a:r>
          </a:p>
          <a:p>
            <a:pPr lvl="1"/>
            <a:r>
              <a:rPr lang="fr-BE" dirty="0"/>
              <a:t>       (Digital Twins,  IoT)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Artistes 3D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Tech 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Animateurs </a:t>
            </a:r>
          </a:p>
          <a:p>
            <a:r>
              <a:rPr lang="fr-BE" dirty="0"/>
              <a:t> </a:t>
            </a:r>
          </a:p>
          <a:p>
            <a:endParaRPr lang="en-GB" sz="1400" dirty="0"/>
          </a:p>
        </p:txBody>
      </p:sp>
      <p:pic>
        <p:nvPicPr>
          <p:cNvPr id="3" name="Image 4" descr="Une image contenant personne, pose, groupe, debout&#10;&#10;Description générée automatiquement">
            <a:extLst>
              <a:ext uri="{FF2B5EF4-FFF2-40B4-BE49-F238E27FC236}">
                <a16:creationId xmlns:a16="http://schemas.microsoft.com/office/drawing/2014/main" id="{05DC89FF-D36A-A0B7-3D56-126078115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628800"/>
            <a:ext cx="5182045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77202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6">
            <a:extLst>
              <a:ext uri="{FF2B5EF4-FFF2-40B4-BE49-F238E27FC236}">
                <a16:creationId xmlns:a16="http://schemas.microsoft.com/office/drawing/2014/main" id="{6264F842-ECAF-838C-465D-C992C698B346}"/>
              </a:ext>
            </a:extLst>
          </p:cNvPr>
          <p:cNvSpPr txBox="1"/>
          <p:nvPr/>
        </p:nvSpPr>
        <p:spPr>
          <a:xfrm>
            <a:off x="-92753" y="0"/>
            <a:ext cx="9252520" cy="954107"/>
          </a:xfrm>
          <a:prstGeom prst="rect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Arial"/>
                <a:ea typeface="Wingdings"/>
                <a:cs typeface="Arial"/>
                <a:sym typeface="Wingdings"/>
              </a:rPr>
              <a:t>Prochaines étapes </a:t>
            </a:r>
          </a:p>
          <a:p>
            <a:pPr algn="ctr"/>
            <a:r>
              <a:rPr lang="fr-FR" sz="2800" dirty="0">
                <a:solidFill>
                  <a:schemeClr val="bg1"/>
                </a:solidFill>
                <a:latin typeface="Arial"/>
                <a:ea typeface="Wingdings"/>
                <a:cs typeface="Arial"/>
                <a:sym typeface="Wingdings"/>
              </a:rPr>
              <a:t>Machine </a:t>
            </a:r>
            <a:r>
              <a:rPr lang="fr-FR" sz="2800" dirty="0" err="1">
                <a:solidFill>
                  <a:schemeClr val="bg1"/>
                </a:solidFill>
                <a:latin typeface="Arial"/>
                <a:ea typeface="Wingdings"/>
                <a:cs typeface="Arial"/>
                <a:sym typeface="Wingdings"/>
              </a:rPr>
              <a:t>learning</a:t>
            </a:r>
            <a:r>
              <a:rPr lang="fr-FR" sz="2800" dirty="0">
                <a:solidFill>
                  <a:schemeClr val="bg1"/>
                </a:solidFill>
                <a:latin typeface="Arial"/>
                <a:ea typeface="Wingdings"/>
                <a:cs typeface="Arial"/>
                <a:sym typeface="Wingdings"/>
              </a:rPr>
              <a:t> &amp; Deep </a:t>
            </a:r>
            <a:r>
              <a:rPr lang="fr-FR" sz="2800" dirty="0" err="1">
                <a:solidFill>
                  <a:schemeClr val="bg1"/>
                </a:solidFill>
                <a:latin typeface="Arial"/>
                <a:ea typeface="Wingdings"/>
                <a:cs typeface="Arial"/>
                <a:sym typeface="Wingdings"/>
              </a:rPr>
              <a:t>learning</a:t>
            </a:r>
            <a:r>
              <a:rPr lang="fr-FR" sz="2800" dirty="0">
                <a:solidFill>
                  <a:schemeClr val="bg1"/>
                </a:solidFill>
                <a:latin typeface="Arial"/>
                <a:ea typeface="Wingdings"/>
                <a:cs typeface="Arial"/>
                <a:sym typeface="Wingdings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9E5451-F6B8-5E0F-63E3-8D104DE739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1" t="3042"/>
          <a:stretch/>
        </p:blipFill>
        <p:spPr>
          <a:xfrm>
            <a:off x="6228184" y="2708920"/>
            <a:ext cx="2664296" cy="3093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C7A87-DF86-284A-6BEA-A4710B7A7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2564904"/>
            <a:ext cx="4176464" cy="34511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C82A3F-ACB3-C942-5B48-1FC3300A2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268760"/>
            <a:ext cx="1950578" cy="755356"/>
          </a:xfrm>
          <a:prstGeom prst="rect">
            <a:avLst/>
          </a:prstGeom>
        </p:spPr>
      </p:pic>
      <p:cxnSp>
        <p:nvCxnSpPr>
          <p:cNvPr id="6" name="Connecteur : en arc 5">
            <a:extLst>
              <a:ext uri="{FF2B5EF4-FFF2-40B4-BE49-F238E27FC236}">
                <a16:creationId xmlns:a16="http://schemas.microsoft.com/office/drawing/2014/main" id="{00CB21B6-AB4E-F14C-896F-167C7FD8DA15}"/>
              </a:ext>
            </a:extLst>
          </p:cNvPr>
          <p:cNvCxnSpPr/>
          <p:nvPr/>
        </p:nvCxnSpPr>
        <p:spPr>
          <a:xfrm>
            <a:off x="755576" y="2348880"/>
            <a:ext cx="1008112" cy="648072"/>
          </a:xfrm>
          <a:prstGeom prst="curvedConnector3">
            <a:avLst/>
          </a:prstGeom>
          <a:ln>
            <a:solidFill>
              <a:srgbClr val="2A647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7895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96BABBD-662D-45A0-B110-BAB7BD90AB1D}"/>
              </a:ext>
            </a:extLst>
          </p:cNvPr>
          <p:cNvSpPr txBox="1"/>
          <p:nvPr/>
        </p:nvSpPr>
        <p:spPr>
          <a:xfrm>
            <a:off x="539552" y="2113701"/>
            <a:ext cx="192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	</a:t>
            </a:r>
            <a:endParaRPr lang="fr-BE" dirty="0"/>
          </a:p>
        </p:txBody>
      </p:sp>
      <p:sp>
        <p:nvSpPr>
          <p:cNvPr id="17" name="Flèche : droite 1">
            <a:extLst>
              <a:ext uri="{FF2B5EF4-FFF2-40B4-BE49-F238E27FC236}">
                <a16:creationId xmlns:a16="http://schemas.microsoft.com/office/drawing/2014/main" id="{82EFC55A-8F76-4CDA-B51A-345D5A02FB8A}"/>
              </a:ext>
            </a:extLst>
          </p:cNvPr>
          <p:cNvSpPr/>
          <p:nvPr/>
        </p:nvSpPr>
        <p:spPr>
          <a:xfrm>
            <a:off x="3707904" y="1988840"/>
            <a:ext cx="1042788" cy="700343"/>
          </a:xfrm>
          <a:prstGeom prst="rightArrow">
            <a:avLst/>
          </a:prstGeom>
          <a:solidFill>
            <a:srgbClr val="2A647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ZoneTexte 6">
            <a:extLst>
              <a:ext uri="{FF2B5EF4-FFF2-40B4-BE49-F238E27FC236}">
                <a16:creationId xmlns:a16="http://schemas.microsoft.com/office/drawing/2014/main" id="{C6A037BF-65C7-4573-A097-014CC5E6078E}"/>
              </a:ext>
            </a:extLst>
          </p:cNvPr>
          <p:cNvSpPr txBox="1"/>
          <p:nvPr/>
        </p:nvSpPr>
        <p:spPr>
          <a:xfrm>
            <a:off x="-108520" y="0"/>
            <a:ext cx="9252520" cy="954107"/>
          </a:xfrm>
          <a:prstGeom prst="rect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2800" dirty="0">
              <a:solidFill>
                <a:schemeClr val="bg1"/>
              </a:solidFill>
              <a:latin typeface="Arial"/>
              <a:ea typeface="Wingdings"/>
              <a:cs typeface="Arial"/>
              <a:sym typeface="Wingdings"/>
            </a:endParaRPr>
          </a:p>
          <a:p>
            <a:pPr algn="ctr"/>
            <a:r>
              <a:rPr lang="fr-FR" sz="2800" dirty="0">
                <a:solidFill>
                  <a:schemeClr val="bg1"/>
                </a:solidFill>
                <a:latin typeface="Arial"/>
                <a:ea typeface="Wingdings"/>
                <a:cs typeface="Arial"/>
                <a:sym typeface="Wingdings"/>
              </a:rPr>
              <a:t>Du </a:t>
            </a:r>
            <a:r>
              <a:rPr lang="fr-FR" sz="2800" dirty="0" err="1">
                <a:solidFill>
                  <a:schemeClr val="bg1"/>
                </a:solidFill>
                <a:latin typeface="Arial"/>
                <a:ea typeface="Wingdings"/>
                <a:cs typeface="Arial"/>
                <a:sym typeface="Wingdings"/>
              </a:rPr>
              <a:t>Metaverse</a:t>
            </a:r>
            <a:r>
              <a:rPr lang="fr-FR" sz="2800" dirty="0">
                <a:solidFill>
                  <a:schemeClr val="bg1"/>
                </a:solidFill>
                <a:latin typeface="Arial"/>
                <a:ea typeface="Wingdings"/>
                <a:cs typeface="Arial"/>
                <a:sym typeface="Wingdings"/>
              </a:rPr>
              <a:t> à l’</a:t>
            </a:r>
            <a:r>
              <a:rPr lang="fr-FR" sz="2800" dirty="0" err="1">
                <a:solidFill>
                  <a:schemeClr val="bg1"/>
                </a:solidFill>
                <a:latin typeface="Arial"/>
                <a:ea typeface="Wingdings"/>
                <a:cs typeface="Arial"/>
                <a:sym typeface="Wingdings"/>
              </a:rPr>
              <a:t>Eduverse</a:t>
            </a:r>
            <a:r>
              <a:rPr lang="fr-FR" sz="2800" dirty="0">
                <a:solidFill>
                  <a:schemeClr val="bg1"/>
                </a:solidFill>
                <a:latin typeface="Arial"/>
                <a:ea typeface="Wingdings"/>
                <a:cs typeface="Arial"/>
                <a:sym typeface="Wingdings"/>
              </a:rPr>
              <a:t> </a:t>
            </a:r>
          </a:p>
        </p:txBody>
      </p:sp>
      <p:pic>
        <p:nvPicPr>
          <p:cNvPr id="18" name="Picture 2" descr="Meta's metaverse app user reveals her avatar was 'virtually groped' | Daily  Mail Online">
            <a:extLst>
              <a:ext uri="{FF2B5EF4-FFF2-40B4-BE49-F238E27FC236}">
                <a16:creationId xmlns:a16="http://schemas.microsoft.com/office/drawing/2014/main" id="{0A3E0E33-BDBB-493F-83B2-E4FE7255F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2877225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2DBC143-13A0-4AD0-A0CF-7250B1AEDB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31"/>
          <a:stretch/>
        </p:blipFill>
        <p:spPr>
          <a:xfrm>
            <a:off x="5220072" y="1124744"/>
            <a:ext cx="2880320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DD471532-4C9F-4B45-8DE1-C44FAD4E7C80}"/>
              </a:ext>
            </a:extLst>
          </p:cNvPr>
          <p:cNvSpPr txBox="1"/>
          <p:nvPr/>
        </p:nvSpPr>
        <p:spPr>
          <a:xfrm>
            <a:off x="755576" y="3789040"/>
            <a:ext cx="23762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Monde imaginaire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Multi-utilisateurs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Public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14678C3-3437-4A9B-8ACA-C0D73D70FA4D}"/>
              </a:ext>
            </a:extLst>
          </p:cNvPr>
          <p:cNvSpPr txBox="1"/>
          <p:nvPr/>
        </p:nvSpPr>
        <p:spPr>
          <a:xfrm>
            <a:off x="4932040" y="3717032"/>
            <a:ext cx="373763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Plate-forme collaborative pour l'éducation : salles de cours, salles de formation, salles de réunion, salles de simulation, 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Multi-utilisateurs : avatars de personnes réelles et robots virtuels basés sur </a:t>
            </a:r>
            <a:r>
              <a:rPr lang="fr-BE" sz="1600" dirty="0"/>
              <a:t>l’IA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Accès « contrôlé "</a:t>
            </a:r>
            <a:endParaRPr lang="fr-BE" sz="16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C6EC399-209B-43FF-AFDD-7F6582C0C986}"/>
              </a:ext>
            </a:extLst>
          </p:cNvPr>
          <p:cNvSpPr txBox="1"/>
          <p:nvPr/>
        </p:nvSpPr>
        <p:spPr>
          <a:xfrm>
            <a:off x="8172400" y="1052736"/>
            <a:ext cx="583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XR</a:t>
            </a:r>
            <a:endParaRPr lang="fr-BE" sz="2800" b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CF4C9D-2312-4093-B95F-EFC6F250BCC4}"/>
              </a:ext>
            </a:extLst>
          </p:cNvPr>
          <p:cNvSpPr txBox="1"/>
          <p:nvPr/>
        </p:nvSpPr>
        <p:spPr>
          <a:xfrm>
            <a:off x="3409050" y="1087282"/>
            <a:ext cx="583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XR</a:t>
            </a:r>
            <a:endParaRPr lang="fr-BE" sz="2800" b="1" dirty="0"/>
          </a:p>
        </p:txBody>
      </p:sp>
    </p:spTree>
    <p:extLst>
      <p:ext uri="{BB962C8B-B14F-4D97-AF65-F5344CB8AC3E}">
        <p14:creationId xmlns:p14="http://schemas.microsoft.com/office/powerpoint/2010/main" val="3644925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6">
            <a:extLst>
              <a:ext uri="{FF2B5EF4-FFF2-40B4-BE49-F238E27FC236}">
                <a16:creationId xmlns:a16="http://schemas.microsoft.com/office/drawing/2014/main" id="{2F5F9E27-DE25-4DCF-ADE7-116118DB496D}"/>
              </a:ext>
            </a:extLst>
          </p:cNvPr>
          <p:cNvSpPr txBox="1"/>
          <p:nvPr/>
        </p:nvSpPr>
        <p:spPr>
          <a:xfrm>
            <a:off x="-92753" y="0"/>
            <a:ext cx="9252520" cy="954107"/>
          </a:xfrm>
          <a:prstGeom prst="rect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2800" dirty="0">
              <a:solidFill>
                <a:schemeClr val="bg1"/>
              </a:solidFill>
              <a:latin typeface="Arial"/>
              <a:ea typeface="Wingdings"/>
              <a:cs typeface="Arial"/>
              <a:sym typeface="Wingdings"/>
            </a:endParaRPr>
          </a:p>
          <a:p>
            <a:pPr algn="ctr"/>
            <a:r>
              <a:rPr lang="fr-FR" sz="2800" dirty="0">
                <a:solidFill>
                  <a:schemeClr val="bg1"/>
                </a:solidFill>
                <a:latin typeface="Arial"/>
                <a:ea typeface="Wingdings"/>
                <a:cs typeface="Arial"/>
                <a:sym typeface="Wingdings"/>
              </a:rPr>
              <a:t>Merci !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2E641D0-1BF3-4636-9E77-D08B073A82BC}"/>
              </a:ext>
            </a:extLst>
          </p:cNvPr>
          <p:cNvSpPr txBox="1"/>
          <p:nvPr/>
        </p:nvSpPr>
        <p:spPr>
          <a:xfrm>
            <a:off x="1619672" y="4653136"/>
            <a:ext cx="548178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1800" dirty="0">
                <a:cs typeface="Arial" panose="020B0604020202020204" pitchFamily="34" charset="0"/>
              </a:rPr>
              <a:t>Elodie ETIENNE</a:t>
            </a:r>
          </a:p>
          <a:p>
            <a:pPr lvl="1" algn="ctr"/>
            <a:r>
              <a:rPr lang="en-US" dirty="0">
                <a:cs typeface="Arial" panose="020B0604020202020204" pitchFamily="34" charset="0"/>
              </a:rPr>
              <a:t>HEC-</a:t>
            </a:r>
            <a:r>
              <a:rPr lang="fr-BE" dirty="0" err="1">
                <a:cs typeface="Arial" panose="020B0604020202020204" pitchFamily="34" charset="0"/>
              </a:rPr>
              <a:t>Uliège</a:t>
            </a:r>
            <a:r>
              <a:rPr lang="fr-BE" dirty="0">
                <a:cs typeface="Arial" panose="020B0604020202020204" pitchFamily="34" charset="0"/>
              </a:rPr>
              <a:t> </a:t>
            </a:r>
          </a:p>
          <a:p>
            <a:pPr lvl="1" algn="ctr"/>
            <a:r>
              <a:rPr lang="fr-BE" dirty="0">
                <a:cs typeface="Arial" panose="020B0604020202020204" pitchFamily="34" charset="0"/>
                <a:hlinkClick r:id="rId2"/>
              </a:rPr>
              <a:t>elodie.etienne@uliege.be</a:t>
            </a:r>
            <a:endParaRPr lang="fr-BE" dirty="0">
              <a:cs typeface="Arial" panose="020B0604020202020204" pitchFamily="34" charset="0"/>
            </a:endParaRPr>
          </a:p>
          <a:p>
            <a:pPr lvl="1" algn="ctr"/>
            <a:r>
              <a:rPr lang="fr-BE" dirty="0">
                <a:cs typeface="Arial" panose="020B0604020202020204" pitchFamily="34" charset="0"/>
                <a:hlinkClick r:id="rId3"/>
              </a:rPr>
              <a:t>http://www.sig.hec.uliege.be/</a:t>
            </a:r>
            <a:endParaRPr lang="fr-BE" dirty="0">
              <a:cs typeface="Arial" panose="020B0604020202020204" pitchFamily="34" charset="0"/>
            </a:endParaRPr>
          </a:p>
          <a:p>
            <a:pPr lvl="1" algn="ctr"/>
            <a:endParaRPr lang="fr-BE" dirty="0">
              <a:cs typeface="Arial" panose="020B0604020202020204" pitchFamily="34" charset="0"/>
            </a:endParaRPr>
          </a:p>
        </p:txBody>
      </p:sp>
      <p:pic>
        <p:nvPicPr>
          <p:cNvPr id="9" name="Image 8" descr="Une image contenant texte, personne, intérieur&#10;&#10;Description générée automatiquement">
            <a:extLst>
              <a:ext uri="{FF2B5EF4-FFF2-40B4-BE49-F238E27FC236}">
                <a16:creationId xmlns:a16="http://schemas.microsoft.com/office/drawing/2014/main" id="{C2787AC2-B09B-41AE-8865-16257C661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052736"/>
            <a:ext cx="2520280" cy="3609042"/>
          </a:xfrm>
          <a:prstGeom prst="ellipse">
            <a:avLst/>
          </a:prstGeom>
          <a:ln w="63500" cap="rnd">
            <a:solidFill>
              <a:srgbClr val="2A647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60839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96BABBD-662D-45A0-B110-BAB7BD90AB1D}"/>
              </a:ext>
            </a:extLst>
          </p:cNvPr>
          <p:cNvSpPr txBox="1"/>
          <p:nvPr/>
        </p:nvSpPr>
        <p:spPr>
          <a:xfrm>
            <a:off x="539552" y="2113701"/>
            <a:ext cx="192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	</a:t>
            </a:r>
            <a:endParaRPr lang="fr-BE" dirty="0"/>
          </a:p>
        </p:txBody>
      </p:sp>
      <p:sp>
        <p:nvSpPr>
          <p:cNvPr id="23" name="ZoneTexte 6">
            <a:extLst>
              <a:ext uri="{FF2B5EF4-FFF2-40B4-BE49-F238E27FC236}">
                <a16:creationId xmlns:a16="http://schemas.microsoft.com/office/drawing/2014/main" id="{C6A037BF-65C7-4573-A097-014CC5E6078E}"/>
              </a:ext>
            </a:extLst>
          </p:cNvPr>
          <p:cNvSpPr txBox="1"/>
          <p:nvPr/>
        </p:nvSpPr>
        <p:spPr>
          <a:xfrm>
            <a:off x="-108520" y="0"/>
            <a:ext cx="9252520" cy="954107"/>
          </a:xfrm>
          <a:prstGeom prst="rect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BE" sz="2800" dirty="0">
              <a:solidFill>
                <a:schemeClr val="bg1"/>
              </a:solidFill>
            </a:endParaRPr>
          </a:p>
          <a:p>
            <a:pPr algn="ctr"/>
            <a:r>
              <a:rPr lang="fr-BE" sz="2800" dirty="0" err="1">
                <a:solidFill>
                  <a:schemeClr val="bg1"/>
                </a:solidFill>
              </a:rPr>
              <a:t>Serious</a:t>
            </a:r>
            <a:r>
              <a:rPr lang="fr-BE" sz="2800" dirty="0">
                <a:solidFill>
                  <a:schemeClr val="bg1"/>
                </a:solidFill>
              </a:rPr>
              <a:t> </a:t>
            </a:r>
            <a:r>
              <a:rPr lang="fr-BE" sz="2800" dirty="0" err="1">
                <a:solidFill>
                  <a:schemeClr val="bg1"/>
                </a:solidFill>
              </a:rPr>
              <a:t>games</a:t>
            </a:r>
            <a:r>
              <a:rPr lang="fr-BE" sz="2800" dirty="0">
                <a:solidFill>
                  <a:schemeClr val="bg1"/>
                </a:solidFill>
              </a:rPr>
              <a:t> : formation, recherche, services à la société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B1B306-147F-FFCF-5BD2-B3C93CDE87D2}"/>
              </a:ext>
            </a:extLst>
          </p:cNvPr>
          <p:cNvSpPr/>
          <p:nvPr/>
        </p:nvSpPr>
        <p:spPr>
          <a:xfrm>
            <a:off x="3652156" y="5049180"/>
            <a:ext cx="4212468" cy="84355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ZoneTexte 3">
            <a:extLst>
              <a:ext uri="{FF2B5EF4-FFF2-40B4-BE49-F238E27FC236}">
                <a16:creationId xmlns:a16="http://schemas.microsoft.com/office/drawing/2014/main" id="{B7269030-2FFE-80AC-FC12-62AF8E321EDF}"/>
              </a:ext>
            </a:extLst>
          </p:cNvPr>
          <p:cNvSpPr txBox="1"/>
          <p:nvPr/>
        </p:nvSpPr>
        <p:spPr>
          <a:xfrm>
            <a:off x="-2126486" y="3429001"/>
            <a:ext cx="487500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707F"/>
              </a:buClr>
            </a:pPr>
            <a:br>
              <a:rPr lang="fr-FR" sz="1350" dirty="0">
                <a:solidFill>
                  <a:schemeClr val="bg1"/>
                </a:solidFill>
              </a:rPr>
            </a:br>
            <a:r>
              <a:rPr lang="fr-FR" sz="1350" dirty="0">
                <a:solidFill>
                  <a:schemeClr val="bg1"/>
                </a:solidFill>
              </a:rPr>
              <a:t>Formation pilote 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BBEF018-E753-BCC4-7B2B-D0CE1BA49D1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65" y="2564904"/>
            <a:ext cx="2160000" cy="128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1D7AE7B1-4A78-F13C-1AD9-7779AB91C8C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4"/>
            <a:ext cx="2160000" cy="128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6">
            <a:extLst>
              <a:ext uri="{FF2B5EF4-FFF2-40B4-BE49-F238E27FC236}">
                <a16:creationId xmlns:a16="http://schemas.microsoft.com/office/drawing/2014/main" id="{CF50F92B-37F2-A3C2-DE7B-AF0FCE92DA36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53" y="1124744"/>
            <a:ext cx="2160000" cy="128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583B39DD-265F-9FA5-2F54-D5A51BC791E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05064"/>
            <a:ext cx="2160000" cy="128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D16162DD-97AC-19C0-9FF0-8EA402E11E9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4"/>
            <a:ext cx="2160000" cy="128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5826DC3D-710E-EAEA-3C54-DA110058B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2564904"/>
            <a:ext cx="2160240" cy="1318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0A25289B-3041-8FC1-D5AF-EE8C7A2E5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564904"/>
            <a:ext cx="2137500" cy="128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22">
            <a:extLst>
              <a:ext uri="{FF2B5EF4-FFF2-40B4-BE49-F238E27FC236}">
                <a16:creationId xmlns:a16="http://schemas.microsoft.com/office/drawing/2014/main" id="{A35BD3A7-B68C-39EB-C1AA-5A496B920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05064"/>
            <a:ext cx="2232248" cy="1296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Image 7" descr="Une image contenant montagne, herbe, ciel, extérieur&#10;&#10;Description générée automatiquement">
            <a:extLst>
              <a:ext uri="{FF2B5EF4-FFF2-40B4-BE49-F238E27FC236}">
                <a16:creationId xmlns:a16="http://schemas.microsoft.com/office/drawing/2014/main" id="{CE6AC5E8-EC43-2539-AF59-C6670B6F540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1"/>
          <a:srcRect l="2178" t="-484" r="446" b="27601"/>
          <a:stretch/>
        </p:blipFill>
        <p:spPr>
          <a:xfrm>
            <a:off x="18372" y="1124744"/>
            <a:ext cx="2160000" cy="128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09B87EAB-0FCF-8CE9-2C46-8E6E8E4EA52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000" y="4005064"/>
            <a:ext cx="2160000" cy="128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 9">
            <a:extLst>
              <a:ext uri="{FF2B5EF4-FFF2-40B4-BE49-F238E27FC236}">
                <a16:creationId xmlns:a16="http://schemas.microsoft.com/office/drawing/2014/main" id="{E1C091FB-916F-A310-0DC5-89064C486529}"/>
              </a:ext>
            </a:extLst>
          </p:cNvPr>
          <p:cNvPicPr preferRelativeResize="0"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35496" y="2564904"/>
            <a:ext cx="2160000" cy="128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67E80090-1023-ACE7-4C40-F4ABB62443A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4" y="4005064"/>
            <a:ext cx="2160000" cy="128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1323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6">
            <a:extLst>
              <a:ext uri="{FF2B5EF4-FFF2-40B4-BE49-F238E27FC236}">
                <a16:creationId xmlns:a16="http://schemas.microsoft.com/office/drawing/2014/main" id="{94C704E2-6B68-400C-B055-D4BDB649BBC4}"/>
              </a:ext>
            </a:extLst>
          </p:cNvPr>
          <p:cNvSpPr txBox="1"/>
          <p:nvPr/>
        </p:nvSpPr>
        <p:spPr>
          <a:xfrm>
            <a:off x="-54260" y="2564904"/>
            <a:ext cx="9252520" cy="1384995"/>
          </a:xfrm>
          <a:prstGeom prst="rect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2800" dirty="0">
              <a:solidFill>
                <a:schemeClr val="bg1"/>
              </a:solidFill>
              <a:latin typeface="Arial"/>
              <a:ea typeface="Wingdings"/>
              <a:cs typeface="Arial"/>
              <a:sym typeface="Wingdings"/>
            </a:endParaRPr>
          </a:p>
          <a:p>
            <a:pPr algn="ctr"/>
            <a:r>
              <a:rPr lang="fr-FR" sz="2800" dirty="0">
                <a:solidFill>
                  <a:schemeClr val="bg1"/>
                </a:solidFill>
                <a:latin typeface="Arial"/>
                <a:ea typeface="Wingdings"/>
                <a:cs typeface="Arial"/>
                <a:sym typeface="Wingdings"/>
              </a:rPr>
              <a:t>Introduction</a:t>
            </a:r>
          </a:p>
          <a:p>
            <a:pPr algn="ctr"/>
            <a:endParaRPr lang="fr-FR" sz="2800" dirty="0">
              <a:solidFill>
                <a:schemeClr val="bg1"/>
              </a:solidFill>
              <a:latin typeface="Arial"/>
              <a:ea typeface="Wingdings"/>
              <a:cs typeface="Arial"/>
              <a:sym typeface="Wingdings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60816569-FF34-F70A-E763-009E5EABF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5301208"/>
            <a:ext cx="2376264" cy="70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11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rganigramme : Procédé 7">
            <a:extLst>
              <a:ext uri="{FF2B5EF4-FFF2-40B4-BE49-F238E27FC236}">
                <a16:creationId xmlns:a16="http://schemas.microsoft.com/office/drawing/2014/main" id="{00A8A191-AA90-2556-B67F-D76F3AF43268}"/>
              </a:ext>
            </a:extLst>
          </p:cNvPr>
          <p:cNvSpPr/>
          <p:nvPr/>
        </p:nvSpPr>
        <p:spPr>
          <a:xfrm>
            <a:off x="3329862" y="5265204"/>
            <a:ext cx="5562618" cy="594066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2C5210-9D89-74FB-5643-BAE4C1571AFC}"/>
              </a:ext>
            </a:extLst>
          </p:cNvPr>
          <p:cNvSpPr/>
          <p:nvPr/>
        </p:nvSpPr>
        <p:spPr>
          <a:xfrm>
            <a:off x="7332220" y="944724"/>
            <a:ext cx="648072" cy="486054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2" name="Picture 14" descr="Overcoming public speaking | Writing and Communication Centre">
            <a:extLst>
              <a:ext uri="{FF2B5EF4-FFF2-40B4-BE49-F238E27FC236}">
                <a16:creationId xmlns:a16="http://schemas.microsoft.com/office/drawing/2014/main" id="{3F7DAFEC-4154-ED8C-1773-C086E6610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2344573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D9146539-3572-16EE-8770-10F877F76551}"/>
              </a:ext>
            </a:extLst>
          </p:cNvPr>
          <p:cNvSpPr/>
          <p:nvPr/>
        </p:nvSpPr>
        <p:spPr>
          <a:xfrm>
            <a:off x="2573778" y="2024844"/>
            <a:ext cx="810090" cy="648072"/>
          </a:xfrm>
          <a:prstGeom prst="rightArrow">
            <a:avLst>
              <a:gd name="adj1" fmla="val 22611"/>
              <a:gd name="adj2" fmla="val 35060"/>
            </a:avLst>
          </a:prstGeom>
          <a:solidFill>
            <a:srgbClr val="2A6471"/>
          </a:solidFill>
          <a:ln>
            <a:solidFill>
              <a:srgbClr val="2A64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A2B69AC3-FFA4-5EAC-34F6-CAB25A4B5E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737" b="17880"/>
          <a:stretch/>
        </p:blipFill>
        <p:spPr>
          <a:xfrm>
            <a:off x="3599893" y="3753036"/>
            <a:ext cx="3144233" cy="2106234"/>
          </a:xfrm>
          <a:prstGeom prst="rect">
            <a:avLst/>
          </a:prstGeom>
        </p:spPr>
      </p:pic>
      <p:pic>
        <p:nvPicPr>
          <p:cNvPr id="7" name="Image 6" descr="Une image contenant intérieur, plafond, salle de billard, table&#10;&#10;Description générée automatiquement">
            <a:extLst>
              <a:ext uri="{FF2B5EF4-FFF2-40B4-BE49-F238E27FC236}">
                <a16:creationId xmlns:a16="http://schemas.microsoft.com/office/drawing/2014/main" id="{CA0902DC-9E6B-24D2-3B32-3FBAFAAABB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2" y="1484784"/>
            <a:ext cx="3132348" cy="2106234"/>
          </a:xfrm>
          <a:prstGeom prst="rect">
            <a:avLst/>
          </a:prstGeom>
        </p:spPr>
      </p:pic>
      <p:sp>
        <p:nvSpPr>
          <p:cNvPr id="9" name="Flèche : courbe vers la gauche 8">
            <a:extLst>
              <a:ext uri="{FF2B5EF4-FFF2-40B4-BE49-F238E27FC236}">
                <a16:creationId xmlns:a16="http://schemas.microsoft.com/office/drawing/2014/main" id="{194F5F23-7E47-D97D-BE5D-6EE13CAB5743}"/>
              </a:ext>
            </a:extLst>
          </p:cNvPr>
          <p:cNvSpPr/>
          <p:nvPr/>
        </p:nvSpPr>
        <p:spPr>
          <a:xfrm>
            <a:off x="7002270" y="2240868"/>
            <a:ext cx="1296144" cy="2970330"/>
          </a:xfrm>
          <a:prstGeom prst="curvedLeftArrow">
            <a:avLst/>
          </a:prstGeom>
          <a:solidFill>
            <a:srgbClr val="2A64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6" name="ZoneTexte 6">
            <a:extLst>
              <a:ext uri="{FF2B5EF4-FFF2-40B4-BE49-F238E27FC236}">
                <a16:creationId xmlns:a16="http://schemas.microsoft.com/office/drawing/2014/main" id="{7CF7991F-1640-00FF-2B75-2EF457332D05}"/>
              </a:ext>
            </a:extLst>
          </p:cNvPr>
          <p:cNvSpPr txBox="1"/>
          <p:nvPr/>
        </p:nvSpPr>
        <p:spPr>
          <a:xfrm>
            <a:off x="-54260" y="0"/>
            <a:ext cx="9252520" cy="954107"/>
          </a:xfrm>
          <a:prstGeom prst="rect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BE" sz="2800" dirty="0">
              <a:solidFill>
                <a:schemeClr val="bg1"/>
              </a:solidFill>
            </a:endParaRPr>
          </a:p>
          <a:p>
            <a:pPr algn="ctr"/>
            <a:r>
              <a:rPr lang="fr-BE" sz="2800" dirty="0">
                <a:solidFill>
                  <a:schemeClr val="bg1"/>
                </a:solidFill>
              </a:rPr>
              <a:t>L’entrainement à la prise de parole en public 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5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à coins arrondis 15">
            <a:extLst>
              <a:ext uri="{FF2B5EF4-FFF2-40B4-BE49-F238E27FC236}">
                <a16:creationId xmlns:a16="http://schemas.microsoft.com/office/drawing/2014/main" id="{05E7A7D6-D1F4-492A-911D-EFFB0F2ED6A4}"/>
              </a:ext>
            </a:extLst>
          </p:cNvPr>
          <p:cNvSpPr/>
          <p:nvPr/>
        </p:nvSpPr>
        <p:spPr>
          <a:xfrm>
            <a:off x="268601" y="1084178"/>
            <a:ext cx="2088232" cy="2488838"/>
          </a:xfrm>
          <a:prstGeom prst="roundRect">
            <a:avLst/>
          </a:prstGeom>
          <a:noFill/>
          <a:ln w="57150">
            <a:solidFill>
              <a:srgbClr val="2A64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6BABBD-662D-45A0-B110-BAB7BD90AB1D}"/>
              </a:ext>
            </a:extLst>
          </p:cNvPr>
          <p:cNvSpPr txBox="1"/>
          <p:nvPr/>
        </p:nvSpPr>
        <p:spPr>
          <a:xfrm>
            <a:off x="251520" y="119675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/>
              <a:t>Création</a:t>
            </a:r>
            <a:r>
              <a:rPr lang="en-GB" b="1" dirty="0"/>
              <a:t> </a:t>
            </a:r>
            <a:r>
              <a:rPr lang="en-GB" b="1" dirty="0" err="1"/>
              <a:t>d’une</a:t>
            </a:r>
            <a:r>
              <a:rPr lang="en-GB" b="1" dirty="0"/>
              <a:t> audience interactive</a:t>
            </a:r>
          </a:p>
        </p:txBody>
      </p:sp>
      <p:sp>
        <p:nvSpPr>
          <p:cNvPr id="10" name="Rectangle à coins arrondis 15">
            <a:extLst>
              <a:ext uri="{FF2B5EF4-FFF2-40B4-BE49-F238E27FC236}">
                <a16:creationId xmlns:a16="http://schemas.microsoft.com/office/drawing/2014/main" id="{462B4627-A510-4B8D-906B-732BAC685CC3}"/>
              </a:ext>
            </a:extLst>
          </p:cNvPr>
          <p:cNvSpPr/>
          <p:nvPr/>
        </p:nvSpPr>
        <p:spPr>
          <a:xfrm>
            <a:off x="3572164" y="1084177"/>
            <a:ext cx="2088232" cy="2416831"/>
          </a:xfrm>
          <a:prstGeom prst="roundRect">
            <a:avLst/>
          </a:prstGeom>
          <a:noFill/>
          <a:ln w="57150">
            <a:solidFill>
              <a:srgbClr val="2A64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à coins arrondis 15">
            <a:extLst>
              <a:ext uri="{FF2B5EF4-FFF2-40B4-BE49-F238E27FC236}">
                <a16:creationId xmlns:a16="http://schemas.microsoft.com/office/drawing/2014/main" id="{924ECB71-D907-4174-A7F1-7A77A9EF0F96}"/>
              </a:ext>
            </a:extLst>
          </p:cNvPr>
          <p:cNvSpPr/>
          <p:nvPr/>
        </p:nvSpPr>
        <p:spPr>
          <a:xfrm>
            <a:off x="6732406" y="1138497"/>
            <a:ext cx="2088232" cy="2362511"/>
          </a:xfrm>
          <a:prstGeom prst="roundRect">
            <a:avLst/>
          </a:prstGeom>
          <a:noFill/>
          <a:ln w="57150">
            <a:solidFill>
              <a:srgbClr val="2A64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82DDF5-022E-4E5D-B76E-0734B0578D36}"/>
              </a:ext>
            </a:extLst>
          </p:cNvPr>
          <p:cNvSpPr txBox="1"/>
          <p:nvPr/>
        </p:nvSpPr>
        <p:spPr>
          <a:xfrm>
            <a:off x="3491880" y="1124744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Analyse du </a:t>
            </a:r>
            <a:r>
              <a:rPr lang="en-GB" b="1" dirty="0" err="1"/>
              <a:t>discours</a:t>
            </a:r>
            <a:r>
              <a:rPr lang="en-GB" b="1" dirty="0"/>
              <a:t> et de la </a:t>
            </a:r>
            <a:r>
              <a:rPr lang="en-GB" b="1" dirty="0" err="1"/>
              <a:t>voix</a:t>
            </a:r>
            <a:endParaRPr lang="en-GB" b="1" dirty="0"/>
          </a:p>
          <a:p>
            <a:pPr algn="ctr"/>
            <a:r>
              <a:rPr lang="en-GB" dirty="0" err="1"/>
              <a:t>Statistiques</a:t>
            </a:r>
            <a:r>
              <a:rPr lang="en-GB" dirty="0"/>
              <a:t>, NLP, ML et DL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65553A-AD90-461B-96FA-05EDB5F5DE20}"/>
              </a:ext>
            </a:extLst>
          </p:cNvPr>
          <p:cNvSpPr txBox="1"/>
          <p:nvPr/>
        </p:nvSpPr>
        <p:spPr>
          <a:xfrm>
            <a:off x="6948264" y="1196752"/>
            <a:ext cx="1779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/>
              <a:t>Entrainement</a:t>
            </a:r>
            <a:r>
              <a:rPr lang="en-GB" b="1" dirty="0"/>
              <a:t> </a:t>
            </a:r>
            <a:r>
              <a:rPr lang="en-GB" b="1" dirty="0" err="1"/>
              <a:t>en</a:t>
            </a:r>
            <a:r>
              <a:rPr lang="en-GB" b="1" dirty="0"/>
              <a:t> RV</a:t>
            </a:r>
          </a:p>
          <a:p>
            <a:pPr algn="ctr"/>
            <a:endParaRPr lang="en-GB" b="1" dirty="0"/>
          </a:p>
        </p:txBody>
      </p:sp>
      <p:sp>
        <p:nvSpPr>
          <p:cNvPr id="16" name="Flèche : droite 1">
            <a:extLst>
              <a:ext uri="{FF2B5EF4-FFF2-40B4-BE49-F238E27FC236}">
                <a16:creationId xmlns:a16="http://schemas.microsoft.com/office/drawing/2014/main" id="{839DCC20-9E56-456C-A335-1DDE1C858A2C}"/>
              </a:ext>
            </a:extLst>
          </p:cNvPr>
          <p:cNvSpPr/>
          <p:nvPr/>
        </p:nvSpPr>
        <p:spPr>
          <a:xfrm>
            <a:off x="2439781" y="1480931"/>
            <a:ext cx="1042788" cy="700343"/>
          </a:xfrm>
          <a:prstGeom prst="rightArrow">
            <a:avLst/>
          </a:prstGeom>
          <a:solidFill>
            <a:srgbClr val="2A647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Flèche : droite 1">
            <a:extLst>
              <a:ext uri="{FF2B5EF4-FFF2-40B4-BE49-F238E27FC236}">
                <a16:creationId xmlns:a16="http://schemas.microsoft.com/office/drawing/2014/main" id="{82EFC55A-8F76-4CDA-B51A-345D5A02FB8A}"/>
              </a:ext>
            </a:extLst>
          </p:cNvPr>
          <p:cNvSpPr/>
          <p:nvPr/>
        </p:nvSpPr>
        <p:spPr>
          <a:xfrm>
            <a:off x="5703209" y="1537766"/>
            <a:ext cx="1042788" cy="700343"/>
          </a:xfrm>
          <a:prstGeom prst="rightArrow">
            <a:avLst/>
          </a:prstGeom>
          <a:solidFill>
            <a:srgbClr val="2A647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ZoneTexte 6">
            <a:extLst>
              <a:ext uri="{FF2B5EF4-FFF2-40B4-BE49-F238E27FC236}">
                <a16:creationId xmlns:a16="http://schemas.microsoft.com/office/drawing/2014/main" id="{C6A037BF-65C7-4573-A097-014CC5E6078E}"/>
              </a:ext>
            </a:extLst>
          </p:cNvPr>
          <p:cNvSpPr txBox="1"/>
          <p:nvPr/>
        </p:nvSpPr>
        <p:spPr>
          <a:xfrm>
            <a:off x="-54260" y="19668"/>
            <a:ext cx="9252520" cy="954107"/>
          </a:xfrm>
          <a:prstGeom prst="rect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</a:rPr>
              <a:t>Projet</a:t>
            </a:r>
            <a:r>
              <a:rPr lang="en-GB" sz="2800" dirty="0">
                <a:solidFill>
                  <a:schemeClr val="bg1"/>
                </a:solidFill>
              </a:rPr>
              <a:t> base sur </a:t>
            </a:r>
            <a:r>
              <a:rPr lang="en-GB" sz="2800" dirty="0" err="1">
                <a:solidFill>
                  <a:schemeClr val="bg1"/>
                </a:solidFill>
              </a:rPr>
              <a:t>l’IA</a:t>
            </a:r>
            <a:r>
              <a:rPr lang="en-GB" sz="2800" dirty="0">
                <a:solidFill>
                  <a:schemeClr val="bg1"/>
                </a:solidFill>
              </a:rPr>
              <a:t> et la RV:</a:t>
            </a:r>
          </a:p>
          <a:p>
            <a:pPr algn="ctr"/>
            <a:r>
              <a:rPr lang="en-GB" sz="2800" dirty="0" err="1">
                <a:solidFill>
                  <a:schemeClr val="bg1"/>
                </a:solidFill>
              </a:rPr>
              <a:t>Plateforme</a:t>
            </a:r>
            <a:r>
              <a:rPr lang="en-GB" sz="2800" dirty="0">
                <a:solidFill>
                  <a:schemeClr val="bg1"/>
                </a:solidFill>
              </a:rPr>
              <a:t> collaborative</a:t>
            </a:r>
          </a:p>
        </p:txBody>
      </p:sp>
      <p:pic>
        <p:nvPicPr>
          <p:cNvPr id="40" name="Image 4">
            <a:extLst>
              <a:ext uri="{FF2B5EF4-FFF2-40B4-BE49-F238E27FC236}">
                <a16:creationId xmlns:a16="http://schemas.microsoft.com/office/drawing/2014/main" id="{F6AE5801-7B67-411D-B7E8-8BDAC21E4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717032"/>
            <a:ext cx="5225743" cy="297656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E779BAA-E554-D2A2-15EC-1E035E8D95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12201" r="25588"/>
          <a:stretch/>
        </p:blipFill>
        <p:spPr>
          <a:xfrm>
            <a:off x="395536" y="2420888"/>
            <a:ext cx="881589" cy="936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4" descr="https://media.discordapp.net/attachments/757568330549821472/764029652037533736/unknown.png?width=711&amp;height=658">
            <a:extLst>
              <a:ext uri="{FF2B5EF4-FFF2-40B4-BE49-F238E27FC236}">
                <a16:creationId xmlns:a16="http://schemas.microsoft.com/office/drawing/2014/main" id="{27F6098A-FB5A-AAD2-C0B3-CFAB938D7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1"/>
          <a:stretch/>
        </p:blipFill>
        <p:spPr bwMode="auto">
          <a:xfrm>
            <a:off x="1331640" y="2420888"/>
            <a:ext cx="864095" cy="912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2" descr="Plutchick Wheel of Emotions">
            <a:extLst>
              <a:ext uri="{FF2B5EF4-FFF2-40B4-BE49-F238E27FC236}">
                <a16:creationId xmlns:a16="http://schemas.microsoft.com/office/drawing/2014/main" id="{3B6CF31D-20D3-0DD6-E828-805629990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92896"/>
            <a:ext cx="1008112" cy="102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99745EC-A076-C1F0-61B4-8448026C0D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6256" y="1975705"/>
            <a:ext cx="1800200" cy="123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03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6">
            <a:extLst>
              <a:ext uri="{FF2B5EF4-FFF2-40B4-BE49-F238E27FC236}">
                <a16:creationId xmlns:a16="http://schemas.microsoft.com/office/drawing/2014/main" id="{94C704E2-6B68-400C-B055-D4BDB649BBC4}"/>
              </a:ext>
            </a:extLst>
          </p:cNvPr>
          <p:cNvSpPr txBox="1"/>
          <p:nvPr/>
        </p:nvSpPr>
        <p:spPr>
          <a:xfrm>
            <a:off x="-78277" y="1340768"/>
            <a:ext cx="9252520" cy="2492990"/>
          </a:xfrm>
          <a:prstGeom prst="rect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2800" dirty="0">
              <a:solidFill>
                <a:schemeClr val="bg1"/>
              </a:solidFill>
              <a:latin typeface="Arial"/>
              <a:ea typeface="Wingdings"/>
              <a:cs typeface="Arial"/>
              <a:sym typeface="Wingdings"/>
            </a:endParaRPr>
          </a:p>
          <a:p>
            <a:pPr algn="ctr"/>
            <a:r>
              <a:rPr lang="fr-FR" sz="2800" dirty="0">
                <a:solidFill>
                  <a:schemeClr val="bg1"/>
                </a:solidFill>
                <a:latin typeface="Arial"/>
                <a:ea typeface="Wingdings"/>
                <a:cs typeface="Arial"/>
                <a:sym typeface="Wingdings"/>
              </a:rPr>
              <a:t>Première partie:</a:t>
            </a:r>
          </a:p>
          <a:p>
            <a:pPr algn="ctr"/>
            <a:r>
              <a:rPr lang="fr-FR" sz="2800" i="1" dirty="0">
                <a:solidFill>
                  <a:schemeClr val="bg1"/>
                </a:solidFill>
                <a:latin typeface="Arial"/>
                <a:ea typeface="Wingdings"/>
                <a:cs typeface="Arial"/>
                <a:sym typeface="Wingdings"/>
              </a:rPr>
              <a:t>Perception of Avatars Non-verbal </a:t>
            </a:r>
            <a:r>
              <a:rPr lang="fr-FR" sz="2800" i="1" dirty="0" err="1">
                <a:solidFill>
                  <a:schemeClr val="bg1"/>
                </a:solidFill>
                <a:latin typeface="Arial"/>
                <a:ea typeface="Wingdings"/>
                <a:cs typeface="Arial"/>
                <a:sym typeface="Wingdings"/>
              </a:rPr>
              <a:t>Behaviours</a:t>
            </a:r>
            <a:r>
              <a:rPr lang="fr-FR" sz="2800" i="1" dirty="0">
                <a:solidFill>
                  <a:schemeClr val="bg1"/>
                </a:solidFill>
                <a:latin typeface="Arial"/>
                <a:ea typeface="Wingdings"/>
                <a:cs typeface="Arial"/>
                <a:sym typeface="Wingdings"/>
              </a:rPr>
              <a:t> in Virtual Reality 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  <a:latin typeface="Arial"/>
                <a:ea typeface="Wingdings"/>
                <a:cs typeface="Arial"/>
                <a:sym typeface="Wingdings"/>
              </a:rPr>
              <a:t>(Accepté pour publication dans Psychology &amp; Marketing)</a:t>
            </a:r>
          </a:p>
          <a:p>
            <a:pPr algn="ctr"/>
            <a:endParaRPr lang="fr-FR" sz="2800" dirty="0">
              <a:solidFill>
                <a:schemeClr val="bg1"/>
              </a:solidFill>
              <a:latin typeface="Arial"/>
              <a:ea typeface="Wingdings"/>
              <a:cs typeface="Arial"/>
              <a:sym typeface="Wingdings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B9B7CCAD-FFE7-2850-49A8-62F143D79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5229200"/>
            <a:ext cx="2376264" cy="7093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4B4FD9-8A02-F418-621F-5FE635C930E2}"/>
              </a:ext>
            </a:extLst>
          </p:cNvPr>
          <p:cNvSpPr txBox="1"/>
          <p:nvPr/>
        </p:nvSpPr>
        <p:spPr>
          <a:xfrm>
            <a:off x="2195736" y="4149080"/>
            <a:ext cx="46582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1800" dirty="0"/>
              <a:t>ETIENNE Elodie</a:t>
            </a:r>
          </a:p>
          <a:p>
            <a:pPr marL="0" indent="0" algn="ctr">
              <a:buNone/>
            </a:pPr>
            <a:r>
              <a:rPr lang="en-GB" sz="1800" dirty="0"/>
              <a:t>LECLERCQ A</a:t>
            </a:r>
            <a:r>
              <a:rPr lang="en-GB" dirty="0"/>
              <a:t>nne-Lise</a:t>
            </a:r>
          </a:p>
          <a:p>
            <a:pPr marL="0" indent="0" algn="ctr">
              <a:buNone/>
            </a:pPr>
            <a:r>
              <a:rPr lang="en-GB" sz="1800" dirty="0"/>
              <a:t>R</a:t>
            </a:r>
            <a:r>
              <a:rPr lang="en-GB" dirty="0"/>
              <a:t>EMACLE Angélique</a:t>
            </a:r>
          </a:p>
          <a:p>
            <a:pPr marL="0" indent="0" algn="ctr">
              <a:buNone/>
            </a:pPr>
            <a:r>
              <a:rPr lang="en-GB" sz="1800" dirty="0"/>
              <a:t>DESSART Laurence </a:t>
            </a:r>
          </a:p>
          <a:p>
            <a:pPr marL="0" indent="0" algn="ctr">
              <a:buNone/>
            </a:pPr>
            <a:r>
              <a:rPr lang="en-GB" sz="1800" dirty="0"/>
              <a:t>SCHYNS Michaël</a:t>
            </a:r>
            <a:endParaRPr lang="en-GB" sz="1800" baseline="30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3267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51F8BD55-2F1E-4E06-A850-25F447E77419}"/>
              </a:ext>
            </a:extLst>
          </p:cNvPr>
          <p:cNvSpPr txBox="1"/>
          <p:nvPr/>
        </p:nvSpPr>
        <p:spPr>
          <a:xfrm>
            <a:off x="763774" y="1484784"/>
            <a:ext cx="83802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2A6471"/>
                </a:solidFill>
                <a:latin typeface="Arial"/>
                <a:ea typeface="Wingdings"/>
                <a:cs typeface="Arial"/>
                <a:sym typeface="Wingdings"/>
              </a:rPr>
              <a:t>Définitions </a:t>
            </a:r>
          </a:p>
          <a:p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Valence: </a:t>
            </a:r>
            <a:r>
              <a:rPr lang="fr-FR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sentiment positif ou négatif à l'égard de l'orateur ou de la présentation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Arousal: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niveau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d’éveil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ZoneTexte 6">
            <a:extLst>
              <a:ext uri="{FF2B5EF4-FFF2-40B4-BE49-F238E27FC236}">
                <a16:creationId xmlns:a16="http://schemas.microsoft.com/office/drawing/2014/main" id="{C6A037BF-65C7-4573-A097-014CC5E6078E}"/>
              </a:ext>
            </a:extLst>
          </p:cNvPr>
          <p:cNvSpPr txBox="1"/>
          <p:nvPr/>
        </p:nvSpPr>
        <p:spPr>
          <a:xfrm>
            <a:off x="-92753" y="0"/>
            <a:ext cx="9252520" cy="1384995"/>
          </a:xfrm>
          <a:prstGeom prst="rect">
            <a:avLst/>
          </a:prstGeom>
          <a:solidFill>
            <a:srgbClr val="2A6471"/>
          </a:solidFill>
          <a:ln>
            <a:solidFill>
              <a:srgbClr val="2A647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2800" dirty="0">
              <a:solidFill>
                <a:schemeClr val="bg1"/>
              </a:solidFill>
              <a:latin typeface="Arial"/>
              <a:ea typeface="Wingdings"/>
              <a:cs typeface="Arial"/>
              <a:sym typeface="Wingdings"/>
            </a:endParaRPr>
          </a:p>
          <a:p>
            <a:pPr algn="ctr"/>
            <a:r>
              <a:rPr lang="fr-FR" sz="2800" dirty="0">
                <a:solidFill>
                  <a:schemeClr val="bg1"/>
                </a:solidFill>
                <a:latin typeface="Arial"/>
                <a:ea typeface="Wingdings"/>
                <a:cs typeface="Arial"/>
                <a:sym typeface="Wingdings"/>
              </a:rPr>
              <a:t>Comment améliorer le sentiment de présence et les interactions sociales en RV?</a:t>
            </a:r>
          </a:p>
        </p:txBody>
      </p:sp>
      <p:pic>
        <p:nvPicPr>
          <p:cNvPr id="5" name="Elodie_Hello">
            <a:hlinkClick r:id="" action="ppaction://media"/>
            <a:extLst>
              <a:ext uri="{FF2B5EF4-FFF2-40B4-BE49-F238E27FC236}">
                <a16:creationId xmlns:a16="http://schemas.microsoft.com/office/drawing/2014/main" id="{BC83E53D-B1CE-45CD-A55A-523977C2D6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1720" y="2996952"/>
            <a:ext cx="4736526" cy="26642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A647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251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onception personnalisé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920216A0EE384CBD197DC9B9F5B2F6" ma:contentTypeVersion="4" ma:contentTypeDescription="Een nieuw document maken." ma:contentTypeScope="" ma:versionID="9828200454014205e6c4cb83c358f364">
  <xsd:schema xmlns:xsd="http://www.w3.org/2001/XMLSchema" xmlns:xs="http://www.w3.org/2001/XMLSchema" xmlns:p="http://schemas.microsoft.com/office/2006/metadata/properties" xmlns:ns3="be7f73ae-e97e-4b65-bde3-9f1ae6468dec" targetNamespace="http://schemas.microsoft.com/office/2006/metadata/properties" ma:root="true" ma:fieldsID="778bd6958838aa16d32340cece7d2b37" ns3:_="">
    <xsd:import namespace="be7f73ae-e97e-4b65-bde3-9f1ae6468de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7f73ae-e97e-4b65-bde3-9f1ae6468d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CB68C0F-24BC-4458-9E3C-8FD480841DB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830367-E0D5-4D4A-90C6-F3A01D8638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7f73ae-e97e-4b65-bde3-9f1ae6468d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510CC2C-1960-4FB5-B4D2-EF9FDDDD8F9A}">
  <ds:schemaRefs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be7f73ae-e97e-4b65-bde3-9f1ae6468dec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2059</TotalTime>
  <Words>1497</Words>
  <Application>Microsoft Office PowerPoint</Application>
  <PresentationFormat>Affichage à l'écran (4:3)</PresentationFormat>
  <Paragraphs>287</Paragraphs>
  <Slides>32</Slides>
  <Notes>21</Notes>
  <HiddenSlides>0</HiddenSlides>
  <MMClips>1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Söhne</vt:lpstr>
      <vt:lpstr>Times New Roman</vt:lpstr>
      <vt:lpstr>Wingdings</vt:lpstr>
      <vt:lpstr>1_Conception personnalisée</vt:lpstr>
      <vt:lpstr>2_Conception personnalisée</vt:lpstr>
      <vt:lpstr>Bitmap Image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Priminfo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 Mergelsberg</dc:creator>
  <cp:lastModifiedBy>Etienne Elodie</cp:lastModifiedBy>
  <cp:revision>98</cp:revision>
  <cp:lastPrinted>2023-05-15T09:17:39Z</cp:lastPrinted>
  <dcterms:created xsi:type="dcterms:W3CDTF">2016-02-11T10:57:27Z</dcterms:created>
  <dcterms:modified xsi:type="dcterms:W3CDTF">2023-07-11T13:25:34Z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0x0101004B920216A0EE384CBD197DC9B9F5B2F6</vt:lpwstr>
  </property>
</Properties>
</file>